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name="Page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" id="110"/>
          <p:cNvSpPr/>
          <p:nvPr/>
        </p:nvSpPr>
        <p:spPr>
          <a:xfrm>
            <a:off x="373000" y="5239775"/>
            <a:ext cy="1206424" cx="2872800"/>
          </a:xfrm>
          <a:custGeom>
            <a:avLst/>
            <a:gdLst/>
            <a:ahLst/>
            <a:cxnLst/>
            <a:rect r="r" b="b" l="l" t="t"/>
            <a:pathLst>
              <a:path h="1206424" stroke="fals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  <a:path h="1206424" fill="non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</a:pathLst>
          </a:custGeom>
          <a:solidFill>
            <a:srgbClr val="073B4C"/>
          </a:solidFill>
          <a:ln cap="flat" w="7600">
            <a:noFill/>
            <a:miter/>
          </a:ln>
        </p:spPr>
      </p:sp>
      <p:sp>
        <p:nvSpPr>
          <p:cNvPr name="" id="111"/>
          <p:cNvSpPr/>
          <p:nvPr/>
        </p:nvSpPr>
        <p:spPr>
          <a:xfrm>
            <a:off x="373000" y="4029399"/>
            <a:ext cy="1206424" cx="2872800"/>
          </a:xfrm>
          <a:custGeom>
            <a:avLst/>
            <a:gdLst/>
            <a:ahLst/>
            <a:cxnLst/>
            <a:rect r="r" b="b" l="l" t="t"/>
            <a:pathLst>
              <a:path h="1206424" stroke="fals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  <a:path h="1206424" fill="non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</a:pathLst>
          </a:custGeom>
          <a:solidFill>
            <a:srgbClr val="118AB2"/>
          </a:solidFill>
          <a:ln cap="flat" w="7600">
            <a:noFill/>
            <a:miter/>
          </a:ln>
        </p:spPr>
      </p:sp>
      <p:sp>
        <p:nvSpPr>
          <p:cNvPr name="" id="112"/>
          <p:cNvSpPr/>
          <p:nvPr/>
        </p:nvSpPr>
        <p:spPr>
          <a:xfrm>
            <a:off x="373000" y="2824647"/>
            <a:ext cy="1206424" cx="2872800"/>
          </a:xfrm>
          <a:custGeom>
            <a:avLst/>
            <a:gdLst/>
            <a:ahLst/>
            <a:cxnLst/>
            <a:rect r="r" b="b" l="l" t="t"/>
            <a:pathLst>
              <a:path h="1206424" stroke="fals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  <a:path h="1206424" fill="non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</a:pathLst>
          </a:custGeom>
          <a:solidFill>
            <a:srgbClr val="06D6A0"/>
          </a:solidFill>
          <a:ln cap="flat" w="7600">
            <a:noFill/>
            <a:miter/>
          </a:ln>
        </p:spPr>
      </p:sp>
      <p:sp>
        <p:nvSpPr>
          <p:cNvPr name="" id="113"/>
          <p:cNvSpPr/>
          <p:nvPr/>
        </p:nvSpPr>
        <p:spPr>
          <a:xfrm>
            <a:off x="373000" y="1622175"/>
            <a:ext cy="1206424" cx="2872800"/>
          </a:xfrm>
          <a:custGeom>
            <a:avLst/>
            <a:gdLst/>
            <a:ahLst/>
            <a:cxnLst/>
            <a:rect r="r" b="b" l="l" t="t"/>
            <a:pathLst>
              <a:path h="1206424" stroke="fals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  <a:path h="1206424" fill="non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</a:pathLst>
          </a:custGeom>
          <a:solidFill>
            <a:srgbClr val="FFD166"/>
          </a:solidFill>
          <a:ln cap="flat" w="7600">
            <a:noFill/>
            <a:miter/>
          </a:ln>
        </p:spPr>
      </p:sp>
      <p:sp>
        <p:nvSpPr>
          <p:cNvPr name="" id="114"/>
          <p:cNvSpPr/>
          <p:nvPr/>
        </p:nvSpPr>
        <p:spPr>
          <a:xfrm>
            <a:off x="373000" y="411799"/>
            <a:ext cy="1206424" cx="2872800"/>
          </a:xfrm>
          <a:custGeom>
            <a:avLst/>
            <a:gdLst/>
            <a:ahLst/>
            <a:cxnLst/>
            <a:rect r="r" b="b" l="l" t="t"/>
            <a:pathLst>
              <a:path h="1206424" stroke="fals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  <a:path h="1206424" fill="none" w="2872800">
                <a:moveTo>
                  <a:pt x="0" y="1206424"/>
                </a:moveTo>
                <a:lnTo>
                  <a:pt x="0" y="0"/>
                </a:lnTo>
                <a:lnTo>
                  <a:pt x="2136170" y="0"/>
                </a:lnTo>
                <a:lnTo>
                  <a:pt x="2136170" y="563560"/>
                </a:lnTo>
                <a:lnTo>
                  <a:pt x="2344729" y="563560"/>
                </a:lnTo>
                <a:cubicBezTo>
                  <a:pt x="2363874" y="435733"/>
                  <a:pt x="2474134" y="337706"/>
                  <a:pt x="2607294" y="337706"/>
                </a:cubicBezTo>
                <a:cubicBezTo>
                  <a:pt x="2753928" y="337706"/>
                  <a:pt x="2872800" y="456578"/>
                  <a:pt x="2872800" y="603212"/>
                </a:cubicBezTo>
                <a:cubicBezTo>
                  <a:pt x="2872800" y="749847"/>
                  <a:pt x="2753928" y="868718"/>
                  <a:pt x="2607294" y="868718"/>
                </a:cubicBezTo>
                <a:cubicBezTo>
                  <a:pt x="2474134" y="868718"/>
                  <a:pt x="2363874" y="770693"/>
                  <a:pt x="2344729" y="642866"/>
                </a:cubicBezTo>
                <a:lnTo>
                  <a:pt x="2136170" y="642866"/>
                </a:lnTo>
                <a:lnTo>
                  <a:pt x="2136170" y="1206424"/>
                </a:lnTo>
                <a:lnTo>
                  <a:pt x="0" y="1206424"/>
                </a:lnTo>
                <a:close/>
              </a:path>
            </a:pathLst>
          </a:custGeom>
          <a:solidFill>
            <a:srgbClr val="EF476F"/>
          </a:solidFill>
          <a:ln cap="flat" w="7600">
            <a:noFill/>
            <a:miter/>
          </a:ln>
        </p:spPr>
      </p:sp>
      <p:sp>
        <p:nvSpPr>
          <p:cNvPr name="" id="164"/>
          <p:cNvSpPr/>
          <p:nvPr/>
        </p:nvSpPr>
        <p:spPr>
          <a:xfrm>
            <a:off x="2975118" y="875400"/>
            <a:ext cy="5102625" cx="5613482"/>
          </a:xfrm>
          <a:custGeom>
            <a:avLst/>
            <a:gdLst/>
            <a:ahLst/>
            <a:cxnLst/>
            <a:rect r="r" b="b" l="l" t="t"/>
            <a:pathLst>
              <a:path h="5102625" stroke="false" w="5613482">
                <a:moveTo>
                  <a:pt x="1169731" y="2187341"/>
                </a:moveTo>
                <a:cubicBezTo>
                  <a:pt x="1237485" y="2057457"/>
                  <a:pt x="1524355" y="1951095"/>
                  <a:pt x="1598728" y="1951095"/>
                </a:cubicBezTo>
                <a:lnTo>
                  <a:pt x="3026115" y="1943297"/>
                </a:lnTo>
                <a:cubicBezTo>
                  <a:pt x="3079870" y="1862243"/>
                  <a:pt x="3171936" y="1808800"/>
                  <a:pt x="3276482" y="1808800"/>
                </a:cubicBezTo>
                <a:cubicBezTo>
                  <a:pt x="3379857" y="1808800"/>
                  <a:pt x="3471019" y="1861050"/>
                  <a:pt x="3525017" y="1940576"/>
                </a:cubicBezTo>
                <a:lnTo>
                  <a:pt x="4808528" y="1933569"/>
                </a:lnTo>
                <a:cubicBezTo>
                  <a:pt x="4946711" y="1933569"/>
                  <a:pt x="5064002" y="1872503"/>
                  <a:pt x="5136802" y="1774273"/>
                </a:cubicBezTo>
                <a:cubicBezTo>
                  <a:pt x="5061820" y="1719698"/>
                  <a:pt x="5013082" y="1631241"/>
                  <a:pt x="5013082" y="1531400"/>
                </a:cubicBezTo>
                <a:cubicBezTo>
                  <a:pt x="5013082" y="1427006"/>
                  <a:pt x="5066365" y="1335062"/>
                  <a:pt x="5147222" y="1281269"/>
                </a:cubicBezTo>
                <a:cubicBezTo>
                  <a:pt x="5075493" y="1165817"/>
                  <a:pt x="4953505" y="1087248"/>
                  <a:pt x="4808528" y="1087248"/>
                </a:cubicBezTo>
                <a:lnTo>
                  <a:pt x="2257109" y="1087248"/>
                </a:lnTo>
                <a:cubicBezTo>
                  <a:pt x="2209518" y="1190183"/>
                  <a:pt x="2105337" y="1261600"/>
                  <a:pt x="1984482" y="1261600"/>
                </a:cubicBezTo>
                <a:cubicBezTo>
                  <a:pt x="1863626" y="1261600"/>
                  <a:pt x="1759446" y="1190183"/>
                  <a:pt x="1711854" y="1087248"/>
                </a:cubicBezTo>
                <a:lnTo>
                  <a:pt x="999909" y="1087248"/>
                </a:lnTo>
                <a:cubicBezTo>
                  <a:pt x="995828" y="1087248"/>
                  <a:pt x="991709" y="1087089"/>
                  <a:pt x="987567" y="1086800"/>
                </a:cubicBezTo>
                <a:lnTo>
                  <a:pt x="890963" y="1086800"/>
                </a:lnTo>
                <a:cubicBezTo>
                  <a:pt x="890963" y="1086800"/>
                  <a:pt x="888334" y="1019160"/>
                  <a:pt x="890963" y="958740"/>
                </a:cubicBezTo>
                <a:lnTo>
                  <a:pt x="890963" y="813200"/>
                </a:lnTo>
                <a:lnTo>
                  <a:pt x="890963" y="274649"/>
                </a:lnTo>
                <a:lnTo>
                  <a:pt x="0" y="274649"/>
                </a:lnTo>
                <a:lnTo>
                  <a:pt x="0" y="0"/>
                </a:lnTo>
                <a:lnTo>
                  <a:pt x="1161037" y="0"/>
                </a:lnTo>
                <a:lnTo>
                  <a:pt x="1161037" y="813200"/>
                </a:lnTo>
                <a:lnTo>
                  <a:pt x="1723353" y="813200"/>
                </a:lnTo>
                <a:cubicBezTo>
                  <a:pt x="1774980" y="722423"/>
                  <a:pt x="1872579" y="661200"/>
                  <a:pt x="1984482" y="661200"/>
                </a:cubicBezTo>
                <a:cubicBezTo>
                  <a:pt x="2097456" y="661200"/>
                  <a:pt x="2195853" y="723607"/>
                  <a:pt x="2247084" y="815830"/>
                </a:cubicBezTo>
                <a:lnTo>
                  <a:pt x="4814798" y="815830"/>
                </a:lnTo>
                <a:cubicBezTo>
                  <a:pt x="5103727" y="815830"/>
                  <a:pt x="5349404" y="1000943"/>
                  <a:pt x="5439708" y="1259039"/>
                </a:cubicBezTo>
                <a:cubicBezTo>
                  <a:pt x="5542330" y="1306759"/>
                  <a:pt x="5613482" y="1410773"/>
                  <a:pt x="5613482" y="1531400"/>
                </a:cubicBezTo>
                <a:cubicBezTo>
                  <a:pt x="5613482" y="1656982"/>
                  <a:pt x="5536364" y="1764560"/>
                  <a:pt x="5426902" y="1809355"/>
                </a:cubicBezTo>
                <a:cubicBezTo>
                  <a:pt x="5327714" y="2049758"/>
                  <a:pt x="5091020" y="2218949"/>
                  <a:pt x="4814798" y="2218949"/>
                </a:cubicBezTo>
                <a:lnTo>
                  <a:pt x="4065840" y="2218949"/>
                </a:lnTo>
                <a:cubicBezTo>
                  <a:pt x="4068873" y="2223205"/>
                  <a:pt x="4006629" y="2218949"/>
                  <a:pt x="3970719" y="2218949"/>
                </a:cubicBezTo>
                <a:lnTo>
                  <a:pt x="3555911" y="2218949"/>
                </a:lnTo>
                <a:cubicBezTo>
                  <a:pt x="3512036" y="2330350"/>
                  <a:pt x="3403470" y="2409200"/>
                  <a:pt x="3276482" y="2409200"/>
                </a:cubicBezTo>
                <a:cubicBezTo>
                  <a:pt x="3149493" y="2409200"/>
                  <a:pt x="3040927" y="2330350"/>
                  <a:pt x="2997052" y="2218949"/>
                </a:cubicBezTo>
                <a:lnTo>
                  <a:pt x="1728696" y="2218949"/>
                </a:lnTo>
                <a:cubicBezTo>
                  <a:pt x="1494981" y="2218949"/>
                  <a:pt x="1305536" y="2408394"/>
                  <a:pt x="1305536" y="2640552"/>
                </a:cubicBezTo>
                <a:cubicBezTo>
                  <a:pt x="1305536" y="2861294"/>
                  <a:pt x="1472166" y="3041550"/>
                  <a:pt x="1685657" y="3063112"/>
                </a:cubicBezTo>
                <a:cubicBezTo>
                  <a:pt x="1697551" y="3062473"/>
                  <a:pt x="1709521" y="3062154"/>
                  <a:pt x="1721567" y="3062154"/>
                </a:cubicBezTo>
                <a:lnTo>
                  <a:pt x="1831980" y="3062154"/>
                </a:lnTo>
                <a:cubicBezTo>
                  <a:pt x="1867145" y="2935424"/>
                  <a:pt x="1983349" y="2842400"/>
                  <a:pt x="2121282" y="2842400"/>
                </a:cubicBezTo>
                <a:cubicBezTo>
                  <a:pt x="2259214" y="2842400"/>
                  <a:pt x="2375418" y="2935424"/>
                  <a:pt x="2410583" y="3062154"/>
                </a:cubicBezTo>
                <a:lnTo>
                  <a:pt x="3562553" y="3062154"/>
                </a:lnTo>
                <a:cubicBezTo>
                  <a:pt x="3584373" y="3062154"/>
                  <a:pt x="3605942" y="3063210"/>
                  <a:pt x="3627222" y="3065270"/>
                </a:cubicBezTo>
                <a:cubicBezTo>
                  <a:pt x="3627222" y="3065270"/>
                  <a:pt x="3858239" y="3108499"/>
                  <a:pt x="3951901" y="3188717"/>
                </a:cubicBezTo>
                <a:cubicBezTo>
                  <a:pt x="4062162" y="3269049"/>
                  <a:pt x="4146659" y="3382616"/>
                  <a:pt x="4190655" y="3514696"/>
                </a:cubicBezTo>
                <a:cubicBezTo>
                  <a:pt x="4265356" y="3569302"/>
                  <a:pt x="4313882" y="3657591"/>
                  <a:pt x="4313882" y="3757212"/>
                </a:cubicBezTo>
                <a:cubicBezTo>
                  <a:pt x="4313882" y="3854401"/>
                  <a:pt x="4267696" y="3940805"/>
                  <a:pt x="4196082" y="3995670"/>
                </a:cubicBezTo>
                <a:cubicBezTo>
                  <a:pt x="4113705" y="4267446"/>
                  <a:pt x="3861241" y="4465274"/>
                  <a:pt x="3562553" y="4465274"/>
                </a:cubicBezTo>
                <a:lnTo>
                  <a:pt x="1325318" y="4465274"/>
                </a:lnTo>
                <a:lnTo>
                  <a:pt x="1325318" y="5102625"/>
                </a:lnTo>
                <a:lnTo>
                  <a:pt x="164282" y="5102625"/>
                </a:lnTo>
                <a:lnTo>
                  <a:pt x="164282" y="4832551"/>
                </a:lnTo>
                <a:lnTo>
                  <a:pt x="1055245" y="4832551"/>
                </a:lnTo>
                <a:lnTo>
                  <a:pt x="1055245" y="4187600"/>
                </a:lnTo>
                <a:lnTo>
                  <a:pt x="1182545" y="4187600"/>
                </a:lnTo>
                <a:cubicBezTo>
                  <a:pt x="1182370" y="4187357"/>
                  <a:pt x="1182203" y="4187114"/>
                  <a:pt x="1182028" y="4186878"/>
                </a:cubicBezTo>
                <a:lnTo>
                  <a:pt x="3513358" y="4186878"/>
                </a:lnTo>
                <a:cubicBezTo>
                  <a:pt x="3654080" y="4186878"/>
                  <a:pt x="3778750" y="4118197"/>
                  <a:pt x="3855685" y="4012519"/>
                </a:cubicBezTo>
                <a:cubicBezTo>
                  <a:pt x="3770330" y="3959585"/>
                  <a:pt x="3713482" y="3865041"/>
                  <a:pt x="3713482" y="3757212"/>
                </a:cubicBezTo>
                <a:cubicBezTo>
                  <a:pt x="3713482" y="3652180"/>
                  <a:pt x="3767419" y="3559749"/>
                  <a:pt x="3849104" y="3506108"/>
                </a:cubicBezTo>
                <a:cubicBezTo>
                  <a:pt x="3780331" y="3416610"/>
                  <a:pt x="3676584" y="3355392"/>
                  <a:pt x="3558297" y="3342906"/>
                </a:cubicBezTo>
                <a:cubicBezTo>
                  <a:pt x="3547695" y="3343415"/>
                  <a:pt x="3537025" y="3343666"/>
                  <a:pt x="3526294" y="3343666"/>
                </a:cubicBezTo>
                <a:lnTo>
                  <a:pt x="2344205" y="3343666"/>
                </a:lnTo>
                <a:cubicBezTo>
                  <a:pt x="2289257" y="3404542"/>
                  <a:pt x="2209738" y="3442800"/>
                  <a:pt x="2121282" y="3442800"/>
                </a:cubicBezTo>
                <a:cubicBezTo>
                  <a:pt x="2032825" y="3442800"/>
                  <a:pt x="1953306" y="3404542"/>
                  <a:pt x="1898358" y="3343666"/>
                </a:cubicBezTo>
                <a:lnTo>
                  <a:pt x="1685308" y="3343666"/>
                </a:lnTo>
                <a:cubicBezTo>
                  <a:pt x="1663496" y="3343666"/>
                  <a:pt x="1641919" y="3342609"/>
                  <a:pt x="1620647" y="3340550"/>
                </a:cubicBezTo>
                <a:cubicBezTo>
                  <a:pt x="1620647" y="3340550"/>
                  <a:pt x="1354267" y="3280244"/>
                  <a:pt x="1295967" y="3217103"/>
                </a:cubicBezTo>
                <a:cubicBezTo>
                  <a:pt x="1130781" y="3096757"/>
                  <a:pt x="1023424" y="2901809"/>
                  <a:pt x="1023424" y="2681782"/>
                </a:cubicBezTo>
                <a:lnTo>
                  <a:pt x="1023424" y="2602438"/>
                </a:lnTo>
                <a:cubicBezTo>
                  <a:pt x="1023424" y="2445254"/>
                  <a:pt x="1078212" y="2300870"/>
                  <a:pt x="1169731" y="2187341"/>
                </a:cubicBezTo>
                <a:close/>
              </a:path>
              <a:path h="5102625" fill="none" w="5613482">
                <a:moveTo>
                  <a:pt x="1169731" y="2187341"/>
                </a:moveTo>
                <a:cubicBezTo>
                  <a:pt x="1237485" y="2057457"/>
                  <a:pt x="1524355" y="1951095"/>
                  <a:pt x="1598728" y="1951095"/>
                </a:cubicBezTo>
                <a:lnTo>
                  <a:pt x="3026115" y="1943297"/>
                </a:lnTo>
                <a:cubicBezTo>
                  <a:pt x="3079870" y="1862243"/>
                  <a:pt x="3171936" y="1808800"/>
                  <a:pt x="3276482" y="1808800"/>
                </a:cubicBezTo>
                <a:cubicBezTo>
                  <a:pt x="3379857" y="1808800"/>
                  <a:pt x="3471019" y="1861050"/>
                  <a:pt x="3525017" y="1940576"/>
                </a:cubicBezTo>
                <a:lnTo>
                  <a:pt x="4808528" y="1933569"/>
                </a:lnTo>
                <a:cubicBezTo>
                  <a:pt x="4946711" y="1933569"/>
                  <a:pt x="5064002" y="1872503"/>
                  <a:pt x="5136802" y="1774273"/>
                </a:cubicBezTo>
                <a:cubicBezTo>
                  <a:pt x="5061820" y="1719698"/>
                  <a:pt x="5013082" y="1631241"/>
                  <a:pt x="5013082" y="1531400"/>
                </a:cubicBezTo>
                <a:cubicBezTo>
                  <a:pt x="5013082" y="1427006"/>
                  <a:pt x="5066365" y="1335062"/>
                  <a:pt x="5147222" y="1281269"/>
                </a:cubicBezTo>
                <a:cubicBezTo>
                  <a:pt x="5075493" y="1165817"/>
                  <a:pt x="4953505" y="1087248"/>
                  <a:pt x="4808528" y="1087248"/>
                </a:cubicBezTo>
                <a:lnTo>
                  <a:pt x="2257109" y="1087248"/>
                </a:lnTo>
                <a:cubicBezTo>
                  <a:pt x="2209518" y="1190183"/>
                  <a:pt x="2105337" y="1261600"/>
                  <a:pt x="1984482" y="1261600"/>
                </a:cubicBezTo>
                <a:cubicBezTo>
                  <a:pt x="1863626" y="1261600"/>
                  <a:pt x="1759446" y="1190183"/>
                  <a:pt x="1711854" y="1087248"/>
                </a:cubicBezTo>
                <a:lnTo>
                  <a:pt x="999909" y="1087248"/>
                </a:lnTo>
                <a:cubicBezTo>
                  <a:pt x="995828" y="1087248"/>
                  <a:pt x="991709" y="1087089"/>
                  <a:pt x="987567" y="1086800"/>
                </a:cubicBezTo>
                <a:lnTo>
                  <a:pt x="890963" y="1086800"/>
                </a:lnTo>
                <a:cubicBezTo>
                  <a:pt x="890963" y="1086800"/>
                  <a:pt x="888334" y="1019160"/>
                  <a:pt x="890963" y="958740"/>
                </a:cubicBezTo>
                <a:lnTo>
                  <a:pt x="890963" y="813200"/>
                </a:lnTo>
                <a:lnTo>
                  <a:pt x="890963" y="274649"/>
                </a:lnTo>
                <a:lnTo>
                  <a:pt x="0" y="274649"/>
                </a:lnTo>
                <a:lnTo>
                  <a:pt x="0" y="0"/>
                </a:lnTo>
                <a:lnTo>
                  <a:pt x="1161037" y="0"/>
                </a:lnTo>
                <a:lnTo>
                  <a:pt x="1161037" y="813200"/>
                </a:lnTo>
                <a:lnTo>
                  <a:pt x="1723353" y="813200"/>
                </a:lnTo>
                <a:cubicBezTo>
                  <a:pt x="1774980" y="722423"/>
                  <a:pt x="1872579" y="661200"/>
                  <a:pt x="1984482" y="661200"/>
                </a:cubicBezTo>
                <a:cubicBezTo>
                  <a:pt x="2097456" y="661200"/>
                  <a:pt x="2195853" y="723607"/>
                  <a:pt x="2247084" y="815830"/>
                </a:cubicBezTo>
                <a:lnTo>
                  <a:pt x="4814798" y="815830"/>
                </a:lnTo>
                <a:cubicBezTo>
                  <a:pt x="5103727" y="815830"/>
                  <a:pt x="5349404" y="1000943"/>
                  <a:pt x="5439708" y="1259039"/>
                </a:cubicBezTo>
                <a:cubicBezTo>
                  <a:pt x="5542330" y="1306759"/>
                  <a:pt x="5613482" y="1410773"/>
                  <a:pt x="5613482" y="1531400"/>
                </a:cubicBezTo>
                <a:cubicBezTo>
                  <a:pt x="5613482" y="1656982"/>
                  <a:pt x="5536364" y="1764560"/>
                  <a:pt x="5426902" y="1809355"/>
                </a:cubicBezTo>
                <a:cubicBezTo>
                  <a:pt x="5327714" y="2049758"/>
                  <a:pt x="5091020" y="2218949"/>
                  <a:pt x="4814798" y="2218949"/>
                </a:cubicBezTo>
                <a:lnTo>
                  <a:pt x="4065840" y="2218949"/>
                </a:lnTo>
                <a:cubicBezTo>
                  <a:pt x="4068873" y="2223205"/>
                  <a:pt x="4006629" y="2218949"/>
                  <a:pt x="3970719" y="2218949"/>
                </a:cubicBezTo>
                <a:lnTo>
                  <a:pt x="3555911" y="2218949"/>
                </a:lnTo>
                <a:cubicBezTo>
                  <a:pt x="3512036" y="2330350"/>
                  <a:pt x="3403470" y="2409200"/>
                  <a:pt x="3276482" y="2409200"/>
                </a:cubicBezTo>
                <a:cubicBezTo>
                  <a:pt x="3149493" y="2409200"/>
                  <a:pt x="3040927" y="2330350"/>
                  <a:pt x="2997052" y="2218949"/>
                </a:cubicBezTo>
                <a:lnTo>
                  <a:pt x="1728696" y="2218949"/>
                </a:lnTo>
                <a:cubicBezTo>
                  <a:pt x="1494981" y="2218949"/>
                  <a:pt x="1305536" y="2408394"/>
                  <a:pt x="1305536" y="2640552"/>
                </a:cubicBezTo>
                <a:cubicBezTo>
                  <a:pt x="1305536" y="2861294"/>
                  <a:pt x="1472166" y="3041550"/>
                  <a:pt x="1685657" y="3063112"/>
                </a:cubicBezTo>
                <a:cubicBezTo>
                  <a:pt x="1697551" y="3062473"/>
                  <a:pt x="1709521" y="3062154"/>
                  <a:pt x="1721567" y="3062154"/>
                </a:cubicBezTo>
                <a:lnTo>
                  <a:pt x="1831980" y="3062154"/>
                </a:lnTo>
                <a:cubicBezTo>
                  <a:pt x="1867145" y="2935424"/>
                  <a:pt x="1983349" y="2842400"/>
                  <a:pt x="2121282" y="2842400"/>
                </a:cubicBezTo>
                <a:cubicBezTo>
                  <a:pt x="2259214" y="2842400"/>
                  <a:pt x="2375418" y="2935424"/>
                  <a:pt x="2410583" y="3062154"/>
                </a:cubicBezTo>
                <a:lnTo>
                  <a:pt x="3562553" y="3062154"/>
                </a:lnTo>
                <a:cubicBezTo>
                  <a:pt x="3584373" y="3062154"/>
                  <a:pt x="3605942" y="3063210"/>
                  <a:pt x="3627222" y="3065270"/>
                </a:cubicBezTo>
                <a:cubicBezTo>
                  <a:pt x="3627222" y="3065270"/>
                  <a:pt x="3858239" y="3108499"/>
                  <a:pt x="3951901" y="3188717"/>
                </a:cubicBezTo>
                <a:cubicBezTo>
                  <a:pt x="4062162" y="3269049"/>
                  <a:pt x="4146659" y="3382616"/>
                  <a:pt x="4190655" y="3514696"/>
                </a:cubicBezTo>
                <a:cubicBezTo>
                  <a:pt x="4265356" y="3569302"/>
                  <a:pt x="4313882" y="3657591"/>
                  <a:pt x="4313882" y="3757212"/>
                </a:cubicBezTo>
                <a:cubicBezTo>
                  <a:pt x="4313882" y="3854401"/>
                  <a:pt x="4267696" y="3940805"/>
                  <a:pt x="4196082" y="3995670"/>
                </a:cubicBezTo>
                <a:cubicBezTo>
                  <a:pt x="4113705" y="4267446"/>
                  <a:pt x="3861241" y="4465274"/>
                  <a:pt x="3562553" y="4465274"/>
                </a:cubicBezTo>
                <a:lnTo>
                  <a:pt x="1325318" y="4465274"/>
                </a:lnTo>
                <a:lnTo>
                  <a:pt x="1325318" y="5102625"/>
                </a:lnTo>
                <a:lnTo>
                  <a:pt x="164282" y="5102625"/>
                </a:lnTo>
                <a:lnTo>
                  <a:pt x="164282" y="4832551"/>
                </a:lnTo>
                <a:lnTo>
                  <a:pt x="1055245" y="4832551"/>
                </a:lnTo>
                <a:lnTo>
                  <a:pt x="1055245" y="4187600"/>
                </a:lnTo>
                <a:lnTo>
                  <a:pt x="1182545" y="4187600"/>
                </a:lnTo>
                <a:cubicBezTo>
                  <a:pt x="1182370" y="4187357"/>
                  <a:pt x="1182203" y="4187114"/>
                  <a:pt x="1182028" y="4186878"/>
                </a:cubicBezTo>
                <a:lnTo>
                  <a:pt x="3513358" y="4186878"/>
                </a:lnTo>
                <a:cubicBezTo>
                  <a:pt x="3654080" y="4186878"/>
                  <a:pt x="3778750" y="4118197"/>
                  <a:pt x="3855685" y="4012519"/>
                </a:cubicBezTo>
                <a:cubicBezTo>
                  <a:pt x="3770330" y="3959585"/>
                  <a:pt x="3713482" y="3865041"/>
                  <a:pt x="3713482" y="3757212"/>
                </a:cubicBezTo>
                <a:cubicBezTo>
                  <a:pt x="3713482" y="3652180"/>
                  <a:pt x="3767419" y="3559749"/>
                  <a:pt x="3849104" y="3506108"/>
                </a:cubicBezTo>
                <a:cubicBezTo>
                  <a:pt x="3780331" y="3416610"/>
                  <a:pt x="3676584" y="3355392"/>
                  <a:pt x="3558297" y="3342906"/>
                </a:cubicBezTo>
                <a:cubicBezTo>
                  <a:pt x="3547695" y="3343415"/>
                  <a:pt x="3537025" y="3343666"/>
                  <a:pt x="3526294" y="3343666"/>
                </a:cubicBezTo>
                <a:lnTo>
                  <a:pt x="2344205" y="3343666"/>
                </a:lnTo>
                <a:cubicBezTo>
                  <a:pt x="2289257" y="3404542"/>
                  <a:pt x="2209738" y="3442800"/>
                  <a:pt x="2121282" y="3442800"/>
                </a:cubicBezTo>
                <a:cubicBezTo>
                  <a:pt x="2032825" y="3442800"/>
                  <a:pt x="1953306" y="3404542"/>
                  <a:pt x="1898358" y="3343666"/>
                </a:cubicBezTo>
                <a:lnTo>
                  <a:pt x="1685308" y="3343666"/>
                </a:lnTo>
                <a:cubicBezTo>
                  <a:pt x="1663496" y="3343666"/>
                  <a:pt x="1641919" y="3342609"/>
                  <a:pt x="1620647" y="3340550"/>
                </a:cubicBezTo>
                <a:cubicBezTo>
                  <a:pt x="1620647" y="3340550"/>
                  <a:pt x="1354267" y="3280244"/>
                  <a:pt x="1295967" y="3217103"/>
                </a:cubicBezTo>
                <a:cubicBezTo>
                  <a:pt x="1130781" y="3096757"/>
                  <a:pt x="1023424" y="2901809"/>
                  <a:pt x="1023424" y="2681782"/>
                </a:cubicBezTo>
                <a:lnTo>
                  <a:pt x="1023424" y="2602438"/>
                </a:lnTo>
                <a:cubicBezTo>
                  <a:pt x="1023424" y="2445254"/>
                  <a:pt x="1078212" y="2300870"/>
                  <a:pt x="1169731" y="2187341"/>
                </a:cubicBezTo>
                <a:close/>
              </a:path>
            </a:pathLst>
          </a:custGeom>
          <a:gradFill>
            <a:gsLst>
              <a:gs pos="0">
                <a:srgbClr val="EF476F"/>
              </a:gs>
              <a:gs pos="29000">
                <a:srgbClr val="FFD166"/>
              </a:gs>
              <a:gs pos="55000">
                <a:srgbClr val="06D6A0"/>
              </a:gs>
              <a:gs pos="79000">
                <a:srgbClr val="118AB2"/>
              </a:gs>
              <a:gs pos="100000">
                <a:srgbClr val="073B4C"/>
              </a:gs>
            </a:gsLst>
            <a:lin scaled="0" ang="5400000"/>
          </a:gradFill>
          <a:ln cap="flat" w="7600">
            <a:noFill/>
            <a:miter/>
          </a:ln>
        </p:spPr>
      </p:sp>
      <p:sp>
        <p:nvSpPr>
          <p:cNvPr name="Circle" id="163"/>
          <p:cNvSpPr/>
          <p:nvPr/>
        </p:nvSpPr>
        <p:spPr>
          <a:xfrm>
            <a:off x="6786906" y="4442118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65"/>
          <p:cNvSpPr/>
          <p:nvPr/>
        </p:nvSpPr>
        <p:spPr>
          <a:xfrm>
            <a:off x="4909212" y="3831306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66"/>
          <p:cNvSpPr/>
          <p:nvPr/>
        </p:nvSpPr>
        <p:spPr>
          <a:xfrm>
            <a:off x="6057306" y="2801848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67"/>
          <p:cNvSpPr/>
          <p:nvPr/>
        </p:nvSpPr>
        <p:spPr>
          <a:xfrm>
            <a:off x="8094106" y="2220106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68"/>
          <p:cNvSpPr/>
          <p:nvPr/>
        </p:nvSpPr>
        <p:spPr>
          <a:xfrm>
            <a:off x="4772906" y="1652576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69"/>
          <p:cNvSpPr/>
          <p:nvPr/>
        </p:nvSpPr>
        <p:spPr>
          <a:xfrm>
            <a:off x="2782200" y="824518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70"/>
          <p:cNvSpPr/>
          <p:nvPr/>
        </p:nvSpPr>
        <p:spPr>
          <a:xfrm>
            <a:off x="2789800" y="2034894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71"/>
          <p:cNvSpPr/>
          <p:nvPr/>
        </p:nvSpPr>
        <p:spPr>
          <a:xfrm>
            <a:off x="2789800" y="3231742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72"/>
          <p:cNvSpPr/>
          <p:nvPr/>
        </p:nvSpPr>
        <p:spPr>
          <a:xfrm>
            <a:off x="2789800" y="4442118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Circle" id="173"/>
          <p:cNvSpPr/>
          <p:nvPr/>
        </p:nvSpPr>
        <p:spPr>
          <a:xfrm>
            <a:off x="2789800" y="5652494"/>
            <a:ext cy="380988" cx="380988"/>
          </a:xfrm>
          <a:custGeom>
            <a:avLst/>
            <a:gdLst>
              <a:gd name="connsiteX0" fmla="*/ 0 w 380988"/>
              <a:gd name="connsiteY0" fmla="*/ 190494 h 380988"/>
              <a:gd name="connsiteX1" fmla="*/ 190494 w 380988"/>
              <a:gd name="connsiteY1" fmla="*/ 0 h 380988"/>
              <a:gd name="connsiteX2" fmla="*/ 380988 w 380988"/>
              <a:gd name="connsiteY2" fmla="*/ 190494 h 380988"/>
              <a:gd name="connsiteX3" fmla="*/ 190494 w 380988"/>
              <a:gd name="connsiteY3" fmla="*/ 380988 h 38098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80988" stroke="fals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  <a:path h="380988" fill="none" w="380988">
                <a:moveTo>
                  <a:pt x="0" y="190494"/>
                </a:moveTo>
                <a:cubicBezTo>
                  <a:pt x="0" y="85287"/>
                  <a:pt x="85287" y="0"/>
                  <a:pt x="190494" y="0"/>
                </a:cubicBezTo>
                <a:cubicBezTo>
                  <a:pt x="295701" y="0"/>
                  <a:pt x="380988" y="85287"/>
                  <a:pt x="380988" y="190494"/>
                </a:cubicBezTo>
                <a:cubicBezTo>
                  <a:pt x="380988" y="295701"/>
                  <a:pt x="295701" y="380988"/>
                  <a:pt x="190494" y="380988"/>
                </a:cubicBezTo>
                <a:cubicBezTo>
                  <a:pt x="85287" y="380988"/>
                  <a:pt x="0" y="295701"/>
                  <a:pt x="0" y="190494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Rectangle" id="174"/>
          <p:cNvSpPr/>
          <p:nvPr/>
        </p:nvSpPr>
        <p:spPr>
          <a:xfrm>
            <a:off x="2789800" y="905580"/>
            <a:ext cy="299926" cx="380988"/>
          </a:xfrm>
          <a:custGeom>
            <a:avLst/>
            <a:gdLst/>
            <a:ahLst/>
            <a:cxnLst/>
            <a:rect r="r" b="b" l="l" t="t"/>
            <a:pathLst>
              <a:path h="299926" stroke="false" w="380988">
                <a:moveTo>
                  <a:pt x="0" y="0"/>
                </a:moveTo>
                <a:lnTo>
                  <a:pt x="380988" y="0"/>
                </a:lnTo>
                <a:lnTo>
                  <a:pt x="380988" y="299926"/>
                </a:lnTo>
                <a:lnTo>
                  <a:pt x="0" y="299926"/>
                </a:lnTo>
                <a:lnTo>
                  <a:pt x="0" y="0"/>
                </a:lnTo>
                <a:close/>
              </a:path>
              <a:path h="299926" fill="none" w="380988">
                <a:moveTo>
                  <a:pt x="0" y="0"/>
                </a:moveTo>
                <a:lnTo>
                  <a:pt x="380988" y="0"/>
                </a:lnTo>
                <a:lnTo>
                  <a:pt x="380988" y="299926"/>
                </a:lnTo>
                <a:lnTo>
                  <a:pt x="0" y="29992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900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1</a:t>
            </a:r>
          </a:p>
        </p:txBody>
      </p:sp>
      <p:sp>
        <p:nvSpPr>
          <p:cNvPr name="Rectangle" id="175"/>
          <p:cNvSpPr/>
          <p:nvPr/>
        </p:nvSpPr>
        <p:spPr>
          <a:xfrm>
            <a:off x="2789800" y="1982956"/>
            <a:ext cy="565926" cx="380988"/>
          </a:xfrm>
          <a:custGeom>
            <a:avLst/>
            <a:gdLst/>
            <a:ahLst/>
            <a:cxnLst/>
            <a:rect r="r" b="b" l="l" t="t"/>
            <a:pathLst>
              <a:path h="565926" stroke="false" w="380988">
                <a:moveTo>
                  <a:pt x="0" y="0"/>
                </a:moveTo>
                <a:lnTo>
                  <a:pt x="380988" y="0"/>
                </a:lnTo>
                <a:lnTo>
                  <a:pt x="380988" y="565926"/>
                </a:lnTo>
                <a:lnTo>
                  <a:pt x="0" y="565926"/>
                </a:lnTo>
                <a:lnTo>
                  <a:pt x="0" y="0"/>
                </a:lnTo>
                <a:close/>
              </a:path>
              <a:path h="565926" fill="none" w="380988">
                <a:moveTo>
                  <a:pt x="0" y="0"/>
                </a:moveTo>
                <a:lnTo>
                  <a:pt x="380988" y="0"/>
                </a:lnTo>
                <a:lnTo>
                  <a:pt x="380988" y="565926"/>
                </a:lnTo>
                <a:lnTo>
                  <a:pt x="0" y="56592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900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2</a:t>
            </a:r>
          </a:p>
        </p:txBody>
      </p:sp>
      <p:sp>
        <p:nvSpPr>
          <p:cNvPr name="Rectangle" id="176"/>
          <p:cNvSpPr/>
          <p:nvPr/>
        </p:nvSpPr>
        <p:spPr>
          <a:xfrm>
            <a:off x="2789800" y="3167697"/>
            <a:ext cy="565926" cx="380988"/>
          </a:xfrm>
          <a:custGeom>
            <a:avLst/>
            <a:gdLst/>
            <a:ahLst/>
            <a:cxnLst/>
            <a:rect r="r" b="b" l="l" t="t"/>
            <a:pathLst>
              <a:path h="565926" stroke="false" w="380988">
                <a:moveTo>
                  <a:pt x="0" y="0"/>
                </a:moveTo>
                <a:lnTo>
                  <a:pt x="380988" y="0"/>
                </a:lnTo>
                <a:lnTo>
                  <a:pt x="380988" y="565926"/>
                </a:lnTo>
                <a:lnTo>
                  <a:pt x="0" y="565926"/>
                </a:lnTo>
                <a:lnTo>
                  <a:pt x="0" y="0"/>
                </a:lnTo>
                <a:close/>
              </a:path>
              <a:path h="565926" fill="none" w="380988">
                <a:moveTo>
                  <a:pt x="0" y="0"/>
                </a:moveTo>
                <a:lnTo>
                  <a:pt x="380988" y="0"/>
                </a:lnTo>
                <a:lnTo>
                  <a:pt x="380988" y="565926"/>
                </a:lnTo>
                <a:lnTo>
                  <a:pt x="0" y="56592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900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3</a:t>
            </a:r>
          </a:p>
        </p:txBody>
      </p:sp>
      <p:sp>
        <p:nvSpPr>
          <p:cNvPr name="Rectangle" id="177"/>
          <p:cNvSpPr/>
          <p:nvPr/>
        </p:nvSpPr>
        <p:spPr>
          <a:xfrm>
            <a:off x="2774600" y="4372449"/>
            <a:ext cy="565926" cx="380988"/>
          </a:xfrm>
          <a:custGeom>
            <a:avLst/>
            <a:gdLst/>
            <a:ahLst/>
            <a:cxnLst/>
            <a:rect r="r" b="b" l="l" t="t"/>
            <a:pathLst>
              <a:path h="565926" stroke="false" w="380988">
                <a:moveTo>
                  <a:pt x="0" y="0"/>
                </a:moveTo>
                <a:lnTo>
                  <a:pt x="380988" y="0"/>
                </a:lnTo>
                <a:lnTo>
                  <a:pt x="380988" y="565926"/>
                </a:lnTo>
                <a:lnTo>
                  <a:pt x="0" y="565926"/>
                </a:lnTo>
                <a:lnTo>
                  <a:pt x="0" y="0"/>
                </a:lnTo>
                <a:close/>
              </a:path>
              <a:path h="565926" fill="none" w="380988">
                <a:moveTo>
                  <a:pt x="0" y="0"/>
                </a:moveTo>
                <a:lnTo>
                  <a:pt x="380988" y="0"/>
                </a:lnTo>
                <a:lnTo>
                  <a:pt x="380988" y="565926"/>
                </a:lnTo>
                <a:lnTo>
                  <a:pt x="0" y="56592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900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4</a:t>
            </a:r>
          </a:p>
        </p:txBody>
      </p:sp>
      <p:sp>
        <p:nvSpPr>
          <p:cNvPr name="Rectangle" id="178"/>
          <p:cNvSpPr/>
          <p:nvPr/>
        </p:nvSpPr>
        <p:spPr>
          <a:xfrm>
            <a:off x="2774600" y="5575225"/>
            <a:ext cy="565926" cx="380988"/>
          </a:xfrm>
          <a:custGeom>
            <a:avLst/>
            <a:gdLst/>
            <a:ahLst/>
            <a:cxnLst/>
            <a:rect r="r" b="b" l="l" t="t"/>
            <a:pathLst>
              <a:path h="565926" stroke="false" w="380988">
                <a:moveTo>
                  <a:pt x="0" y="0"/>
                </a:moveTo>
                <a:lnTo>
                  <a:pt x="380988" y="0"/>
                </a:lnTo>
                <a:lnTo>
                  <a:pt x="380988" y="565926"/>
                </a:lnTo>
                <a:lnTo>
                  <a:pt x="0" y="565926"/>
                </a:lnTo>
                <a:lnTo>
                  <a:pt x="0" y="0"/>
                </a:lnTo>
                <a:close/>
              </a:path>
              <a:path h="565926" fill="none" w="380988">
                <a:moveTo>
                  <a:pt x="0" y="0"/>
                </a:moveTo>
                <a:lnTo>
                  <a:pt x="380988" y="0"/>
                </a:lnTo>
                <a:lnTo>
                  <a:pt x="380988" y="565926"/>
                </a:lnTo>
                <a:lnTo>
                  <a:pt x="0" y="56592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900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5</a:t>
            </a:r>
          </a:p>
        </p:txBody>
      </p:sp>
      <p:sp>
        <p:nvSpPr>
          <p:cNvPr name="Rectangle" id="179"/>
          <p:cNvSpPr/>
          <p:nvPr/>
        </p:nvSpPr>
        <p:spPr>
          <a:xfrm>
            <a:off x="534561" y="513412"/>
            <a:ext cy="1003200" cx="1708047"/>
          </a:xfrm>
          <a:custGeom>
            <a:avLst/>
            <a:gdLst/>
            <a:ahLst/>
            <a:cxnLst/>
            <a:rect r="r" b="b" l="l" t="t"/>
            <a:pathLst>
              <a:path h="1003200" stroke="fals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  <a:path h="1003200" fill="non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Start July 2022</a:t>
            </a:r>
          </a:p>
          <a:p>
            <a:pPr algn="ctr"/>
            <a:endParaRPr sz="760"/>
          </a:p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Research with community</a:t>
            </a:r>
          </a:p>
          <a:p>
            <a:pPr algn="ctr"/>
            <a:endParaRPr sz="760"/>
          </a:p>
        </p:txBody>
      </p:sp>
      <p:sp>
        <p:nvSpPr>
          <p:cNvPr name="Rectangle" id="180"/>
          <p:cNvSpPr/>
          <p:nvPr/>
        </p:nvSpPr>
        <p:spPr>
          <a:xfrm>
            <a:off x="534553" y="1723788"/>
            <a:ext cy="1003200" cx="1708047"/>
          </a:xfrm>
          <a:custGeom>
            <a:avLst/>
            <a:gdLst/>
            <a:ahLst/>
            <a:cxnLst/>
            <a:rect r="r" b="b" l="l" t="t"/>
            <a:pathLst>
              <a:path h="1003200" stroke="fals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  <a:path h="1003200" fill="non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Mid July 2022</a:t>
            </a:r>
          </a:p>
          <a:p>
            <a:pPr algn="ctr"/>
            <a:endParaRPr sz="760"/>
          </a:p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Software Architecture and design</a:t>
            </a:r>
          </a:p>
        </p:txBody>
      </p:sp>
      <p:sp>
        <p:nvSpPr>
          <p:cNvPr name="Rectangle" id="181"/>
          <p:cNvSpPr/>
          <p:nvPr/>
        </p:nvSpPr>
        <p:spPr>
          <a:xfrm>
            <a:off x="534553" y="2920636"/>
            <a:ext cy="1003200" cx="1708047"/>
          </a:xfrm>
          <a:custGeom>
            <a:avLst/>
            <a:gdLst/>
            <a:ahLst/>
            <a:cxnLst/>
            <a:rect r="r" b="b" l="l" t="t"/>
            <a:pathLst>
              <a:path h="1003200" stroke="fals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  <a:path h="1003200" fill="non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End July 2022</a:t>
            </a:r>
          </a:p>
          <a:p>
            <a:pPr algn="ctr"/>
            <a:endParaRPr sz="760"/>
          </a:p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Prototype Design</a:t>
            </a:r>
          </a:p>
        </p:txBody>
      </p:sp>
      <p:sp>
        <p:nvSpPr>
          <p:cNvPr name="Rectangle" id="182"/>
          <p:cNvSpPr/>
          <p:nvPr/>
        </p:nvSpPr>
        <p:spPr>
          <a:xfrm>
            <a:off x="534553" y="4131012"/>
            <a:ext cy="1003200" cx="1708047"/>
          </a:xfrm>
          <a:custGeom>
            <a:avLst/>
            <a:gdLst/>
            <a:ahLst/>
            <a:cxnLst/>
            <a:rect r="r" b="b" l="l" t="t"/>
            <a:pathLst>
              <a:path h="1003200" stroke="fals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  <a:path h="1003200" fill="non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August 2022</a:t>
            </a:r>
          </a:p>
          <a:p>
            <a:pPr algn="ctr"/>
            <a:endParaRPr sz="760"/>
          </a:p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System development</a:t>
            </a:r>
          </a:p>
        </p:txBody>
      </p:sp>
      <p:sp>
        <p:nvSpPr>
          <p:cNvPr name="Rectangle" id="183"/>
          <p:cNvSpPr/>
          <p:nvPr/>
        </p:nvSpPr>
        <p:spPr>
          <a:xfrm>
            <a:off x="534553" y="5341388"/>
            <a:ext cy="1003200" cx="1708047"/>
          </a:xfrm>
          <a:custGeom>
            <a:avLst/>
            <a:gdLst/>
            <a:ahLst/>
            <a:cxnLst/>
            <a:rect r="r" b="b" l="l" t="t"/>
            <a:pathLst>
              <a:path h="1003200" stroke="fals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  <a:path h="1003200" fill="none" w="1708047">
                <a:moveTo>
                  <a:pt x="0" y="0"/>
                </a:moveTo>
                <a:lnTo>
                  <a:pt x="1708047" y="0"/>
                </a:lnTo>
                <a:lnTo>
                  <a:pt x="1708047" y="1003200"/>
                </a:lnTo>
                <a:lnTo>
                  <a:pt x="0" y="1003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September 2022</a:t>
            </a:r>
          </a:p>
          <a:p>
            <a:pPr algn="ctr"/>
            <a:endParaRPr sz="760"/>
          </a:p>
          <a:p>
            <a:pPr algn="ctr"/>
            <a:r>
              <a:rPr altLang="en-US" sz="988" lang="zh-CN" dirty="0">
                <a:solidFill>
                  <a:srgbClr val="FFFFFF"/>
                </a:solidFill>
                <a:latin typeface="MS Shell Dlg 2"/>
                <a:ea typeface="MS Shell Dlg 2"/>
                <a:cs typeface="MS Shell Dlg 2"/>
              </a:rPr>
              <a:t>Test and launch application</a:t>
            </a:r>
          </a:p>
        </p:txBody>
      </p:sp>
      <p:sp>
        <p:nvSpPr>
          <p:cNvPr name="Rectangle" id="184"/>
          <p:cNvSpPr/>
          <p:nvPr/>
        </p:nvSpPr>
        <p:spPr>
          <a:xfrm>
            <a:off x="4772906" y="491106"/>
            <a:ext cy="714400" cx="4001400"/>
          </a:xfrm>
          <a:custGeom>
            <a:avLst/>
            <a:gdLst/>
            <a:ahLst/>
            <a:cxnLst/>
            <a:rect r="r" b="b" l="l" t="t"/>
            <a:pathLst>
              <a:path h="714400" stroke="false" w="4001400">
                <a:moveTo>
                  <a:pt x="0" y="0"/>
                </a:moveTo>
                <a:lnTo>
                  <a:pt x="4001400" y="0"/>
                </a:lnTo>
                <a:lnTo>
                  <a:pt x="4001400" y="714400"/>
                </a:lnTo>
                <a:lnTo>
                  <a:pt x="0" y="714400"/>
                </a:lnTo>
                <a:lnTo>
                  <a:pt x="0" y="0"/>
                </a:lnTo>
                <a:close/>
              </a:path>
              <a:path h="714400" fill="none" w="4001400">
                <a:moveTo>
                  <a:pt x="0" y="0"/>
                </a:moveTo>
                <a:lnTo>
                  <a:pt x="4001400" y="0"/>
                </a:lnTo>
                <a:lnTo>
                  <a:pt x="4001400" y="714400"/>
                </a:lnTo>
                <a:lnTo>
                  <a:pt x="0" y="7144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2204" lang="zh-CN" dirty="0">
                <a:solidFill>
                  <a:srgbClr val="002060"/>
                </a:solidFill>
                <a:latin typeface="MS Shell Dlg 2"/>
                <a:ea typeface="MS Shell Dlg 2"/>
                <a:cs typeface="MS Shell Dlg 2"/>
              </a:rPr>
              <a:t>ROADMAP</a:t>
            </a:r>
          </a:p>
        </p:txBody>
      </p:sp>
      <p:sp>
        <p:nvSpPr>
          <p:cNvPr name="Rectangle" id="186"/>
          <p:cNvSpPr/>
          <p:nvPr/>
        </p:nvSpPr>
        <p:spPr>
          <a:xfrm>
            <a:off x="6946937" y="1947912"/>
            <a:ext cy="566382" cx="962380"/>
          </a:xfrm>
          <a:custGeom>
            <a:avLst/>
            <a:gdLst/>
            <a:ahLst/>
            <a:cxnLst/>
            <a:rect r="r" b="b" l="l" t="t"/>
            <a:pathLst>
              <a:path h="566382" stroke="fals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  <a:path h="566382" fill="non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002060"/>
                </a:solidFill>
                <a:latin typeface="MS Shell Dlg 2"/>
                <a:ea typeface="MS Shell Dlg 2"/>
                <a:cs typeface="MS Shell Dlg 2"/>
              </a:rPr>
              <a:t>Admin Dashboard</a:t>
            </a:r>
          </a:p>
        </p:txBody>
      </p:sp>
      <p:sp>
        <p:nvSpPr>
          <p:cNvPr name="Rectangle" id="187"/>
          <p:cNvSpPr/>
          <p:nvPr/>
        </p:nvSpPr>
        <p:spPr>
          <a:xfrm>
            <a:off x="6551800" y="2212088"/>
            <a:ext cy="661200" cx="1517553"/>
          </a:xfrm>
          <a:custGeom>
            <a:avLst/>
            <a:gdLst/>
            <a:ahLst/>
            <a:cxnLst/>
            <a:rect r="r" b="b" l="l" t="t"/>
            <a:pathLst>
              <a:path h="661200" stroke="false" w="1517553">
                <a:moveTo>
                  <a:pt x="0" y="0"/>
                </a:moveTo>
                <a:lnTo>
                  <a:pt x="1517553" y="0"/>
                </a:lnTo>
                <a:lnTo>
                  <a:pt x="1517553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  <a:path h="661200" fill="none" w="1517553">
                <a:moveTo>
                  <a:pt x="0" y="0"/>
                </a:moveTo>
                <a:lnTo>
                  <a:pt x="1517553" y="0"/>
                </a:lnTo>
                <a:lnTo>
                  <a:pt x="1517553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08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Design the admin dashboard architecture</a:t>
            </a:r>
          </a:p>
        </p:txBody>
      </p:sp>
      <p:sp>
        <p:nvSpPr>
          <p:cNvPr name="Rectangle" id="188"/>
          <p:cNvSpPr/>
          <p:nvPr/>
        </p:nvSpPr>
        <p:spPr>
          <a:xfrm>
            <a:off x="4618517" y="1947912"/>
            <a:ext cy="566382" cx="962380"/>
          </a:xfrm>
          <a:custGeom>
            <a:avLst/>
            <a:gdLst/>
            <a:ahLst/>
            <a:cxnLst/>
            <a:rect r="r" b="b" l="l" t="t"/>
            <a:pathLst>
              <a:path h="566382" stroke="fals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  <a:path h="566382" fill="non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002060"/>
                </a:solidFill>
                <a:latin typeface="MS Shell Dlg 2"/>
                <a:ea typeface="MS Shell Dlg 2"/>
                <a:cs typeface="MS Shell Dlg 2"/>
              </a:rPr>
              <a:t>Mobile App</a:t>
            </a:r>
          </a:p>
        </p:txBody>
      </p:sp>
      <p:sp>
        <p:nvSpPr>
          <p:cNvPr name="Rectangle" id="189"/>
          <p:cNvSpPr/>
          <p:nvPr/>
        </p:nvSpPr>
        <p:spPr>
          <a:xfrm>
            <a:off x="4341848" y="2212088"/>
            <a:ext cy="661200" cx="1515714"/>
          </a:xfrm>
          <a:custGeom>
            <a:avLst/>
            <a:gdLst/>
            <a:ahLst/>
            <a:cxnLst/>
            <a:rect r="r" b="b" l="l" t="t"/>
            <a:pathLst>
              <a:path h="661200" stroke="false" w="1515714">
                <a:moveTo>
                  <a:pt x="0" y="0"/>
                </a:moveTo>
                <a:lnTo>
                  <a:pt x="1515714" y="0"/>
                </a:lnTo>
                <a:lnTo>
                  <a:pt x="1515714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  <a:path h="661200" fill="none" w="1515714">
                <a:moveTo>
                  <a:pt x="0" y="0"/>
                </a:moveTo>
                <a:lnTo>
                  <a:pt x="1515714" y="0"/>
                </a:lnTo>
                <a:lnTo>
                  <a:pt x="1515714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08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Design architecture for mobile app</a:t>
            </a:r>
          </a:p>
        </p:txBody>
      </p:sp>
      <p:sp>
        <p:nvSpPr>
          <p:cNvPr name="Rectangle" id="190"/>
          <p:cNvSpPr/>
          <p:nvPr/>
        </p:nvSpPr>
        <p:spPr>
          <a:xfrm>
            <a:off x="6351811" y="2998460"/>
            <a:ext cy="566382" cx="962380"/>
          </a:xfrm>
          <a:custGeom>
            <a:avLst/>
            <a:gdLst/>
            <a:ahLst/>
            <a:cxnLst/>
            <a:rect r="r" b="b" l="l" t="t"/>
            <a:pathLst>
              <a:path h="566382" stroke="fals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  <a:path h="566382" fill="non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002060"/>
                </a:solidFill>
                <a:latin typeface="MS Shell Dlg 2"/>
                <a:ea typeface="MS Shell Dlg 2"/>
                <a:cs typeface="MS Shell Dlg 2"/>
              </a:rPr>
              <a:t>Admin Dashboard</a:t>
            </a:r>
          </a:p>
        </p:txBody>
      </p:sp>
      <p:sp>
        <p:nvSpPr>
          <p:cNvPr name="Rectangle" id="191"/>
          <p:cNvSpPr/>
          <p:nvPr/>
        </p:nvSpPr>
        <p:spPr>
          <a:xfrm>
            <a:off x="6075142" y="3262636"/>
            <a:ext cy="661200" cx="1515714"/>
          </a:xfrm>
          <a:custGeom>
            <a:avLst/>
            <a:gdLst/>
            <a:ahLst/>
            <a:cxnLst/>
            <a:rect r="r" b="b" l="l" t="t"/>
            <a:pathLst>
              <a:path h="661200" stroke="false" w="1515714">
                <a:moveTo>
                  <a:pt x="0" y="0"/>
                </a:moveTo>
                <a:lnTo>
                  <a:pt x="1515714" y="0"/>
                </a:lnTo>
                <a:lnTo>
                  <a:pt x="1515714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  <a:path h="661200" fill="none" w="1515714">
                <a:moveTo>
                  <a:pt x="0" y="0"/>
                </a:moveTo>
                <a:lnTo>
                  <a:pt x="1515714" y="0"/>
                </a:lnTo>
                <a:lnTo>
                  <a:pt x="1515714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08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Develop admin panel prototype</a:t>
            </a:r>
          </a:p>
        </p:txBody>
      </p:sp>
      <p:sp>
        <p:nvSpPr>
          <p:cNvPr name="Rectangle" id="192"/>
          <p:cNvSpPr/>
          <p:nvPr/>
        </p:nvSpPr>
        <p:spPr>
          <a:xfrm>
            <a:off x="4618517" y="2965172"/>
            <a:ext cy="566382" cx="962380"/>
          </a:xfrm>
          <a:custGeom>
            <a:avLst/>
            <a:gdLst/>
            <a:ahLst/>
            <a:cxnLst/>
            <a:rect r="r" b="b" l="l" t="t"/>
            <a:pathLst>
              <a:path h="566382" stroke="fals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  <a:path h="566382" fill="non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002060"/>
                </a:solidFill>
                <a:latin typeface="MS Shell Dlg 2"/>
                <a:ea typeface="MS Shell Dlg 2"/>
                <a:cs typeface="MS Shell Dlg 2"/>
              </a:rPr>
              <a:t>Mobile App</a:t>
            </a:r>
          </a:p>
        </p:txBody>
      </p:sp>
      <p:sp>
        <p:nvSpPr>
          <p:cNvPr name="Rectangle" id="193"/>
          <p:cNvSpPr/>
          <p:nvPr/>
        </p:nvSpPr>
        <p:spPr>
          <a:xfrm>
            <a:off x="4341848" y="3216542"/>
            <a:ext cy="661200" cx="1515714"/>
          </a:xfrm>
          <a:custGeom>
            <a:avLst/>
            <a:gdLst/>
            <a:ahLst/>
            <a:cxnLst/>
            <a:rect r="r" b="b" l="l" t="t"/>
            <a:pathLst>
              <a:path h="661200" stroke="false" w="1515714">
                <a:moveTo>
                  <a:pt x="0" y="0"/>
                </a:moveTo>
                <a:lnTo>
                  <a:pt x="1515714" y="0"/>
                </a:lnTo>
                <a:lnTo>
                  <a:pt x="1515714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  <a:path h="661200" fill="none" w="1515714">
                <a:moveTo>
                  <a:pt x="0" y="0"/>
                </a:moveTo>
                <a:lnTo>
                  <a:pt x="1515714" y="0"/>
                </a:lnTo>
                <a:lnTo>
                  <a:pt x="1515714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08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Develop prototype for mobile app</a:t>
            </a:r>
          </a:p>
        </p:txBody>
      </p:sp>
      <p:sp>
        <p:nvSpPr>
          <p:cNvPr name="Rectangle" id="194"/>
          <p:cNvSpPr/>
          <p:nvPr/>
        </p:nvSpPr>
        <p:spPr>
          <a:xfrm>
            <a:off x="5637411" y="4169924"/>
            <a:ext cy="566382" cx="962380"/>
          </a:xfrm>
          <a:custGeom>
            <a:avLst/>
            <a:gdLst/>
            <a:ahLst/>
            <a:cxnLst/>
            <a:rect r="r" b="b" l="l" t="t"/>
            <a:pathLst>
              <a:path h="566382" stroke="fals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  <a:path h="566382" fill="none" w="962380">
                <a:moveTo>
                  <a:pt x="0" y="0"/>
                </a:moveTo>
                <a:lnTo>
                  <a:pt x="962380" y="0"/>
                </a:lnTo>
                <a:lnTo>
                  <a:pt x="962380" y="566382"/>
                </a:lnTo>
                <a:lnTo>
                  <a:pt x="0" y="56638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lang="zh-CN" dirty="0">
                <a:solidFill>
                  <a:srgbClr val="002060"/>
                </a:solidFill>
                <a:latin typeface="MS Shell Dlg 2"/>
                <a:ea typeface="MS Shell Dlg 2"/>
                <a:cs typeface="MS Shell Dlg 2"/>
              </a:rPr>
              <a:t>Development</a:t>
            </a:r>
          </a:p>
        </p:txBody>
      </p:sp>
      <p:sp>
        <p:nvSpPr>
          <p:cNvPr name="Rectangle" id="195"/>
          <p:cNvSpPr/>
          <p:nvPr/>
        </p:nvSpPr>
        <p:spPr>
          <a:xfrm>
            <a:off x="5296386" y="4442118"/>
            <a:ext cy="661200" cx="1644427"/>
          </a:xfrm>
          <a:custGeom>
            <a:avLst/>
            <a:gdLst/>
            <a:ahLst/>
            <a:cxnLst/>
            <a:rect r="r" b="b" l="l" t="t"/>
            <a:pathLst>
              <a:path h="661200" stroke="false" w="1644427">
                <a:moveTo>
                  <a:pt x="0" y="0"/>
                </a:moveTo>
                <a:lnTo>
                  <a:pt x="1644427" y="0"/>
                </a:lnTo>
                <a:lnTo>
                  <a:pt x="1644427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  <a:path h="661200" fill="none" w="1644427">
                <a:moveTo>
                  <a:pt x="0" y="0"/>
                </a:moveTo>
                <a:lnTo>
                  <a:pt x="1644427" y="0"/>
                </a:lnTo>
                <a:lnTo>
                  <a:pt x="1644427" y="661200"/>
                </a:lnTo>
                <a:lnTo>
                  <a:pt x="0" y="661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08" lang="zh-CN" dirty="0">
                <a:solidFill>
                  <a:srgbClr val="191919"/>
                </a:solidFill>
                <a:latin typeface="MS Shell Dlg 2"/>
                <a:ea typeface="MS Shell Dlg 2"/>
                <a:cs typeface="MS Shell Dlg 2"/>
              </a:rPr>
              <a:t>Build mobile app for scanning trash and connect with admin dashboard and start testing process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2025-11-04T09:03:26Z</dcterms:created>
  <dcterms:modified xsi:type="dcterms:W3CDTF">2025-11-04T09:03:26Z</dcterms:modified>
</cp:coreProperties>
</file>