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image/bmp" Extension="bmp"/>
  <Default ContentType="image/gif" Extension="gif"/>
  <Default ContentType="image/tiff" Extension="tiff"/>
  <Default ContentType="image/wmf" Extension="wmf"/>
  <Default ContentType="image/emf" Extension="emf"/>
  <Default ContentType="image/svg+xml" Extension="svg"/>
  <Default ContentType="application/vnd.openxmlformats-package.relationships+xml" Extension="rels"/>
  <Default ContentType="application/xml" Extension="xml"/>
  <Default ContentType="application/octet-stream" Extension="jpg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</Types>
</file>

<file path=_rels/.rels><?xml version="1.0" encoding="UTF-8" standalone="yes"?>
<Relationships xmlns="http://schemas.openxmlformats.org/package/2006/relationships">
  <Relationship Id="rId3" Target="docProps/core.xml" Type="http://schemas.openxmlformats.org/package/2006/relationships/metadata/core-properties"/>
  <Relationship Id="rId2" Target="docProps/thumbnail.jpeg" Type="http://schemas.openxmlformats.org/package/2006/relationships/metadata/thumbnail"/>
  <Relationship Id="rId1" Target="ppt/presentation.xml" Type="http://schemas.openxmlformats.org/officeDocument/2006/relationships/officeDocument"/>
  <Relationship Id="rId4" Target="docProps/app.xml" Type="http://schemas.openxmlformats.org/officeDocument/2006/relationships/extended-properties"/>
</Relationships>
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saveSubsetFonts="1">
  <p:sldMasterIdLst>
    <p:sldMasterId r:id="rId1" id="2147483648"/>
  </p:sldMasterIdLst>
  <p:sldIdLst>
    <p:sldId r:id="rId6" id="256"/>
  </p:sldIdLst>
  <p:sldSz type="screen4x3" cy="6858000" cx="9144000"/>
  <p:notesSz cy="9144000" cx="6858000"/>
  <p:defaultTextStyle>
    <a:defPPr>
      <a:defRPr lang="en-US"/>
    </a:defPPr>
    <a:lvl1pPr defTabSz="914400" algn="l" rtl="0" eaLnBrk="1" marL="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defTabSz="914400" algn="l" rtl="0" eaLnBrk="1" marL="4572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defTabSz="914400" algn="l" rtl="0" eaLnBrk="1" marL="9144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defTabSz="914400" algn="l" rtl="0" eaLnBrk="1" marL="13716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defTabSz="914400" algn="l" rtl="0" eaLnBrk="1" marL="18288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defTabSz="914400" algn="l" rtl="0" eaLnBrk="1" marL="22860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defTabSz="914400" algn="l" rtl="0" eaLnBrk="1" marL="27432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defTabSz="914400" algn="l" rtl="0" eaLnBrk="1" marL="32004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defTabSz="914400" algn="l" rtl="0" eaLnBrk="1" marL="36576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
  <Relationship Id="rId1" Target="slideMasters/slideMaster1.xml" Type="http://schemas.openxmlformats.org/officeDocument/2006/relationships/slideMaster"/>
  <Relationship Id="rId2" Target="tableStyles.xml" Type="http://schemas.openxmlformats.org/officeDocument/2006/relationships/tableStyles"/>
  <Relationship Id="rId3" Target="theme/theme1.xml" Type="http://schemas.openxmlformats.org/officeDocument/2006/relationships/theme"/>
  <Relationship Id="rId4" Target="viewProps.xml" Type="http://schemas.openxmlformats.org/officeDocument/2006/relationships/viewProps"/>
  <Relationship Id="rId5" Target="presProps.xml" Type="http://schemas.openxmlformats.org/officeDocument/2006/relationships/presProps"/>
  <Relationship Id="rId6" Target="slides/slide1.xml" Type="http://schemas.openxmlformats.org/officeDocument/2006/relationships/slide"/>
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 Target="../slideLayouts/slideLayout1.xml" Type="http://schemas.openxmlformats.org/officeDocument/2006/relationships/slideLayout"/>
  <Relationship Id="rId2" Target="../media/image1.jpeg" Type="http://schemas.openxmlformats.org/officeDocument/2006/relationships/image"/>
  <Relationship Id="rId3" Target="../media/image2.jpeg" Type="http://schemas.openxmlformats.org/officeDocument/2006/relationships/image"/>
  <Relationship Id="rId4" Target="../media/image3.jpeg" Type="http://schemas.openxmlformats.org/officeDocument/2006/relationships/image"/>
  <Relationship Id="rId5" Target="../media/image4.jpeg" Type="http://schemas.openxmlformats.org/officeDocument/2006/relationships/image"/>
  <Relationship Id="rId6" Target="../media/image5.jpeg" Type="http://schemas.openxmlformats.org/officeDocument/2006/relationships/image"/>
  <Relationship Id="rId7" Target="../media/image6.jpeg" Type="http://schemas.openxmlformats.org/officeDocument/2006/relationships/image"/>
  <Relationship Id="rId8" Target="../media/image7.jpeg" Type="http://schemas.openxmlformats.org/officeDocument/2006/relationships/image"/>
  <Relationship Id="rId9" Target="../media/image8.jpeg" Type="http://schemas.openxmlformats.org/officeDocument/2006/relationships/image"/>
  <Relationship Id="rId10" Target="../media/image9.jpeg" Type="http://schemas.openxmlformats.org/officeDocument/2006/relationships/image"/>
  <Relationship Id="rId11" Target="../media/image10.jpeg" Type="http://schemas.openxmlformats.org/officeDocument/2006/relationships/image"/>
  <Relationship Id="rId12" Target="../media/image11.jpeg" Type="http://schemas.openxmlformats.org/officeDocument/2006/relationships/image"/>
  <Relationship Id="rId13" Target="../media/image12.jpeg" Type="http://schemas.openxmlformats.org/officeDocument/2006/relationships/image"/>
  <Relationship Id="rId14" Target="../media/image13.jpeg" Type="http://schemas.openxmlformats.org/officeDocument/2006/relationships/image"/>
  <Relationship Id="rId15" Target="../media/image14.jpeg" Type="http://schemas.openxmlformats.org/officeDocument/2006/relationships/image"/>
</Relationships>
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name="Page-1" id="100"/>
        <p:cNvGrpSpPr/>
        <p:nvPr/>
      </p:nvGrpSpPr>
      <p:grpSpPr>
        <a:xfrm>
          <a:off x="0" y="0"/>
          <a:ext cy="0" cx="0"/>
          <a:chOff x="0" y="0"/>
          <a:chExt cy="0" cx="0"/>
        </a:xfrm>
      </p:grpSpPr>
      <p:sp>
        <p:nvSpPr>
          <p:cNvPr name="Rectangle" id="364"/>
          <p:cNvSpPr/>
          <p:nvPr/>
        </p:nvSpPr>
        <p:spPr>
          <a:xfrm>
            <a:off x="-1950449" y="-1169091"/>
            <a:ext cy="9201776" cx="13131964"/>
          </a:xfrm>
          <a:custGeom>
            <a:avLst/>
            <a:gdLst>
              <a:gd name="connsiteX0" fmla="*/ 0 w 13131964"/>
              <a:gd name="connsiteY0" fmla="*/ 4600888 h 9201776"/>
              <a:gd name="connsiteX1" fmla="*/ 6565982 w 13131964"/>
              <a:gd name="connsiteY1" fmla="*/ 0 h 9201776"/>
              <a:gd name="connsiteX2" fmla="*/ 13131964 w 13131964"/>
              <a:gd name="connsiteY2" fmla="*/ 4600888 h 9201776"/>
              <a:gd name="connsiteX3" fmla="*/ 6565982 w 13131964"/>
              <a:gd name="connsiteY3" fmla="*/ 9201776 h 9201776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9201776" stroke="false" w="13131964">
                <a:moveTo>
                  <a:pt x="13131964" y="9201776"/>
                </a:moveTo>
                <a:lnTo>
                  <a:pt x="13131964" y="0"/>
                </a:lnTo>
                <a:lnTo>
                  <a:pt x="0" y="0"/>
                </a:lnTo>
                <a:lnTo>
                  <a:pt x="0" y="9201776"/>
                </a:lnTo>
                <a:lnTo>
                  <a:pt x="13131964" y="9201776"/>
                </a:lnTo>
                <a:close/>
              </a:path>
              <a:path h="9201776" fill="none" w="13131964">
                <a:moveTo>
                  <a:pt x="13131964" y="9201776"/>
                </a:moveTo>
                <a:lnTo>
                  <a:pt x="13131964" y="0"/>
                </a:lnTo>
                <a:lnTo>
                  <a:pt x="0" y="0"/>
                </a:lnTo>
                <a:lnTo>
                  <a:pt x="0" y="9201776"/>
                </a:lnTo>
                <a:lnTo>
                  <a:pt x="13131964" y="9201776"/>
                </a:ln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D7D7D7"/>
            </a:solidFill>
            <a:miter/>
          </a:ln>
        </p:spPr>
      </p:sp>
      <p:sp>
        <p:nvSpPr>
          <p:cNvPr name="Rectangle" id="111"/>
          <p:cNvSpPr/>
          <p:nvPr/>
        </p:nvSpPr>
        <p:spPr>
          <a:xfrm>
            <a:off x="-2012693" y="-304158"/>
            <a:ext cy="861734" cx="13194208"/>
          </a:xfrm>
          <a:custGeom>
            <a:avLst/>
            <a:gdLst>
              <a:gd name="connsiteX0" fmla="*/ 0 w 13194208"/>
              <a:gd name="connsiteY0" fmla="*/ 430867 h 861734"/>
              <a:gd name="connsiteX1" fmla="*/ 6597104 w 13194208"/>
              <a:gd name="connsiteY1" fmla="*/ 0 h 861734"/>
              <a:gd name="connsiteX2" fmla="*/ 13194208 w 13194208"/>
              <a:gd name="connsiteY2" fmla="*/ 430867 h 861734"/>
              <a:gd name="connsiteX3" fmla="*/ 6597104 w 13194208"/>
              <a:gd name="connsiteY3" fmla="*/ 861734 h 861734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861734" stroke="false" w="13194208">
                <a:moveTo>
                  <a:pt x="13194208" y="861734"/>
                </a:moveTo>
                <a:lnTo>
                  <a:pt x="13194208" y="0"/>
                </a:lnTo>
                <a:lnTo>
                  <a:pt x="0" y="0"/>
                </a:lnTo>
                <a:lnTo>
                  <a:pt x="0" y="861734"/>
                </a:lnTo>
                <a:lnTo>
                  <a:pt x="13194208" y="861734"/>
                </a:lnTo>
                <a:close/>
              </a:path>
              <a:path h="861734" fill="none" w="13194208">
                <a:moveTo>
                  <a:pt x="13194208" y="861734"/>
                </a:moveTo>
                <a:lnTo>
                  <a:pt x="13194208" y="0"/>
                </a:lnTo>
                <a:lnTo>
                  <a:pt x="0" y="0"/>
                </a:lnTo>
                <a:lnTo>
                  <a:pt x="0" y="861734"/>
                </a:lnTo>
                <a:lnTo>
                  <a:pt x="13194208" y="861734"/>
                </a:ln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D7D7D7"/>
            </a:solidFill>
            <a:miter/>
          </a:ln>
        </p:spPr>
      </p:sp>
      <p:sp>
        <p:nvSpPr>
          <p:cNvPr name="Rectangle" id="101"/>
          <p:cNvSpPr/>
          <p:nvPr/>
        </p:nvSpPr>
        <p:spPr>
          <a:xfrm>
            <a:off x="-963224" y="1397376"/>
            <a:ext cy="2901102" cx="2204600"/>
          </a:xfrm>
          <a:custGeom>
            <a:avLst/>
            <a:gdLst>
              <a:gd name="connsiteX0" fmla="*/ 0 w 2204600"/>
              <a:gd name="connsiteY0" fmla="*/ 1450551 h 2901102"/>
              <a:gd name="connsiteX1" fmla="*/ 1102300 w 2204600"/>
              <a:gd name="connsiteY1" fmla="*/ 0 h 2901102"/>
              <a:gd name="connsiteX2" fmla="*/ 2204600 w 2204600"/>
              <a:gd name="connsiteY2" fmla="*/ 1450551 h 2901102"/>
              <a:gd name="connsiteX3" fmla="*/ 1102300 w 2204600"/>
              <a:gd name="connsiteY3" fmla="*/ 2901102 h 2901102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2901102" stroke="false" w="2204600">
                <a:moveTo>
                  <a:pt x="2204600" y="2901102"/>
                </a:moveTo>
                <a:lnTo>
                  <a:pt x="2204600" y="0"/>
                </a:lnTo>
                <a:lnTo>
                  <a:pt x="0" y="0"/>
                </a:lnTo>
                <a:lnTo>
                  <a:pt x="0" y="2901102"/>
                </a:lnTo>
                <a:lnTo>
                  <a:pt x="2204600" y="2901102"/>
                </a:lnTo>
                <a:close/>
              </a:path>
              <a:path h="2901102" fill="none" w="2204600">
                <a:moveTo>
                  <a:pt x="2204600" y="2901102"/>
                </a:moveTo>
                <a:lnTo>
                  <a:pt x="2204600" y="0"/>
                </a:lnTo>
                <a:lnTo>
                  <a:pt x="0" y="0"/>
                </a:lnTo>
                <a:lnTo>
                  <a:pt x="0" y="2901102"/>
                </a:lnTo>
                <a:lnTo>
                  <a:pt x="2204600" y="2901102"/>
                </a:lnTo>
                <a:close/>
              </a:path>
            </a:pathLst>
          </a:custGeom>
          <a:solidFill>
            <a:srgbClr val="79A6F3"/>
          </a:solidFill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Pre-Sales</a:t>
            </a:r>
          </a:p>
        </p:txBody>
      </p:sp>
      <p:sp>
        <p:nvSpPr>
          <p:cNvPr name="Rectangle" id="102"/>
          <p:cNvSpPr/>
          <p:nvPr/>
        </p:nvSpPr>
        <p:spPr>
          <a:xfrm>
            <a:off x="-943677" y="4402195"/>
            <a:ext cy="1611732" cx="2204600"/>
          </a:xfrm>
          <a:custGeom>
            <a:avLst/>
            <a:gdLst>
              <a:gd name="connsiteX0" fmla="*/ 0 w 2204600"/>
              <a:gd name="connsiteY0" fmla="*/ 805866 h 1611732"/>
              <a:gd name="connsiteX1" fmla="*/ 1102300 w 2204600"/>
              <a:gd name="connsiteY1" fmla="*/ 0 h 1611732"/>
              <a:gd name="connsiteX2" fmla="*/ 2204600 w 2204600"/>
              <a:gd name="connsiteY2" fmla="*/ 805866 h 1611732"/>
              <a:gd name="connsiteX3" fmla="*/ 1102300 w 2204600"/>
              <a:gd name="connsiteY3" fmla="*/ 1611732 h 1611732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1611732" stroke="false" w="2204600">
                <a:moveTo>
                  <a:pt x="2204600" y="1611732"/>
                </a:moveTo>
                <a:lnTo>
                  <a:pt x="2204600" y="0"/>
                </a:lnTo>
                <a:lnTo>
                  <a:pt x="0" y="0"/>
                </a:lnTo>
                <a:lnTo>
                  <a:pt x="0" y="1611732"/>
                </a:lnTo>
                <a:lnTo>
                  <a:pt x="2204600" y="1611732"/>
                </a:lnTo>
                <a:close/>
              </a:path>
              <a:path h="1611732" fill="none" w="2204600">
                <a:moveTo>
                  <a:pt x="2204600" y="1611732"/>
                </a:moveTo>
                <a:lnTo>
                  <a:pt x="2204600" y="0"/>
                </a:lnTo>
                <a:lnTo>
                  <a:pt x="0" y="0"/>
                </a:lnTo>
                <a:lnTo>
                  <a:pt x="0" y="1611732"/>
                </a:lnTo>
                <a:lnTo>
                  <a:pt x="2204600" y="1611732"/>
                </a:lnTo>
                <a:close/>
              </a:path>
            </a:pathLst>
          </a:custGeom>
          <a:solidFill>
            <a:srgbClr val="FF7150"/>
          </a:solidFill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CPS Onboarding</a:t>
            </a:r>
          </a:p>
          <a:p>
            <a:pPr algn="ctr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(Ecommerce)</a:t>
            </a:r>
          </a:p>
        </p:txBody>
      </p:sp>
      <p:sp>
        <p:nvSpPr>
          <p:cNvPr name="Rectangle" id="103"/>
          <p:cNvSpPr/>
          <p:nvPr/>
        </p:nvSpPr>
        <p:spPr>
          <a:xfrm>
            <a:off x="-940424" y="6118070"/>
            <a:ext cy="1611732" cx="2204600"/>
          </a:xfrm>
          <a:custGeom>
            <a:avLst/>
            <a:gdLst>
              <a:gd name="connsiteX0" fmla="*/ 0 w 2204600"/>
              <a:gd name="connsiteY0" fmla="*/ 805866 h 1611732"/>
              <a:gd name="connsiteX1" fmla="*/ 1102300 w 2204600"/>
              <a:gd name="connsiteY1" fmla="*/ 0 h 1611732"/>
              <a:gd name="connsiteX2" fmla="*/ 2204600 w 2204600"/>
              <a:gd name="connsiteY2" fmla="*/ 805866 h 1611732"/>
              <a:gd name="connsiteX3" fmla="*/ 1102300 w 2204600"/>
              <a:gd name="connsiteY3" fmla="*/ 1611732 h 1611732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1611732" stroke="false" w="2204600">
                <a:moveTo>
                  <a:pt x="2204600" y="1611732"/>
                </a:moveTo>
                <a:lnTo>
                  <a:pt x="2204600" y="0"/>
                </a:lnTo>
                <a:lnTo>
                  <a:pt x="0" y="0"/>
                </a:lnTo>
                <a:lnTo>
                  <a:pt x="0" y="1611732"/>
                </a:lnTo>
                <a:lnTo>
                  <a:pt x="2204600" y="1611732"/>
                </a:lnTo>
                <a:close/>
              </a:path>
              <a:path h="1611732" fill="none" w="2204600">
                <a:moveTo>
                  <a:pt x="2204600" y="1611732"/>
                </a:moveTo>
                <a:lnTo>
                  <a:pt x="2204600" y="0"/>
                </a:lnTo>
                <a:lnTo>
                  <a:pt x="0" y="0"/>
                </a:lnTo>
                <a:lnTo>
                  <a:pt x="0" y="1611732"/>
                </a:lnTo>
                <a:lnTo>
                  <a:pt x="2204600" y="1611732"/>
                </a:lnTo>
                <a:close/>
              </a:path>
            </a:pathLst>
          </a:custGeom>
          <a:solidFill>
            <a:srgbClr val="F1D451"/>
          </a:solidFill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CPS Remittances</a:t>
            </a:r>
          </a:p>
          <a:p>
            <a:pPr algn="ctr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(Finance)</a:t>
            </a:r>
          </a:p>
          <a:p>
            <a:pPr algn="ctr"/>
            <a:endParaRPr sz="760"/>
          </a:p>
        </p:txBody>
      </p:sp>
      <p:sp>
        <p:nvSpPr>
          <p:cNvPr name="Rectangle" id="105"/>
          <p:cNvSpPr/>
          <p:nvPr/>
        </p:nvSpPr>
        <p:spPr>
          <a:xfrm>
            <a:off x="1364952" y="865376"/>
            <a:ext cy="532000" cx="2204600"/>
          </a:xfrm>
          <a:custGeom>
            <a:avLst/>
            <a:gdLst>
              <a:gd name="connsiteX0" fmla="*/ 0 w 2204600"/>
              <a:gd name="connsiteY0" fmla="*/ 266000 h 532000"/>
              <a:gd name="connsiteX1" fmla="*/ 1102300 w 2204600"/>
              <a:gd name="connsiteY1" fmla="*/ 0 h 532000"/>
              <a:gd name="connsiteX2" fmla="*/ 2204600 w 2204600"/>
              <a:gd name="connsiteY2" fmla="*/ 266000 h 532000"/>
              <a:gd name="connsiteX3" fmla="*/ 1102300 w 2204600"/>
              <a:gd name="connsiteY3" fmla="*/ 532000 h 5320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532000" stroke="false" w="2204600">
                <a:moveTo>
                  <a:pt x="2204600" y="532000"/>
                </a:moveTo>
                <a:lnTo>
                  <a:pt x="2204600" y="0"/>
                </a:lnTo>
                <a:lnTo>
                  <a:pt x="0" y="0"/>
                </a:lnTo>
                <a:lnTo>
                  <a:pt x="0" y="532000"/>
                </a:lnTo>
                <a:lnTo>
                  <a:pt x="2204600" y="532000"/>
                </a:lnTo>
                <a:close/>
              </a:path>
              <a:path h="532000" fill="none" w="2204600">
                <a:moveTo>
                  <a:pt x="2204600" y="532000"/>
                </a:moveTo>
                <a:lnTo>
                  <a:pt x="2204600" y="0"/>
                </a:lnTo>
                <a:lnTo>
                  <a:pt x="0" y="0"/>
                </a:lnTo>
                <a:lnTo>
                  <a:pt x="0" y="532000"/>
                </a:lnTo>
                <a:lnTo>
                  <a:pt x="2204600" y="532000"/>
                </a:lnTo>
                <a:close/>
              </a:path>
            </a:pathLst>
          </a:custGeom>
          <a:solidFill>
            <a:srgbClr val="4E4E9F"/>
          </a:solidFill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lang="zh-CN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PROPOSED</a:t>
            </a:r>
          </a:p>
        </p:txBody>
      </p:sp>
      <p:sp>
        <p:nvSpPr>
          <p:cNvPr name="Rectangle" id="106"/>
          <p:cNvSpPr/>
          <p:nvPr/>
        </p:nvSpPr>
        <p:spPr>
          <a:xfrm>
            <a:off x="3786092" y="871889"/>
            <a:ext cy="532000" cx="2204600"/>
          </a:xfrm>
          <a:custGeom>
            <a:avLst/>
            <a:gdLst>
              <a:gd name="connsiteX0" fmla="*/ 0 w 2204600"/>
              <a:gd name="connsiteY0" fmla="*/ 266000 h 532000"/>
              <a:gd name="connsiteX1" fmla="*/ 1102300 w 2204600"/>
              <a:gd name="connsiteY1" fmla="*/ 0 h 532000"/>
              <a:gd name="connsiteX2" fmla="*/ 2204600 w 2204600"/>
              <a:gd name="connsiteY2" fmla="*/ 266000 h 532000"/>
              <a:gd name="connsiteX3" fmla="*/ 1102300 w 2204600"/>
              <a:gd name="connsiteY3" fmla="*/ 532000 h 5320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532000" stroke="false" w="2204600">
                <a:moveTo>
                  <a:pt x="2204600" y="532000"/>
                </a:moveTo>
                <a:lnTo>
                  <a:pt x="2204600" y="0"/>
                </a:lnTo>
                <a:lnTo>
                  <a:pt x="0" y="0"/>
                </a:lnTo>
                <a:lnTo>
                  <a:pt x="0" y="532000"/>
                </a:lnTo>
                <a:lnTo>
                  <a:pt x="2204600" y="532000"/>
                </a:lnTo>
                <a:close/>
              </a:path>
              <a:path h="532000" fill="none" w="2204600">
                <a:moveTo>
                  <a:pt x="2204600" y="532000"/>
                </a:moveTo>
                <a:lnTo>
                  <a:pt x="2204600" y="0"/>
                </a:lnTo>
                <a:lnTo>
                  <a:pt x="0" y="0"/>
                </a:lnTo>
                <a:lnTo>
                  <a:pt x="0" y="532000"/>
                </a:lnTo>
                <a:lnTo>
                  <a:pt x="2204600" y="532000"/>
                </a:lnTo>
                <a:close/>
              </a:path>
            </a:pathLst>
          </a:custGeom>
          <a:solidFill>
            <a:srgbClr val="4E4E9F"/>
          </a:solidFill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lang="zh-CN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SCHEDULED</a:t>
            </a:r>
          </a:p>
        </p:txBody>
      </p:sp>
      <p:sp>
        <p:nvSpPr>
          <p:cNvPr name="Rectangle" id="107"/>
          <p:cNvSpPr/>
          <p:nvPr/>
        </p:nvSpPr>
        <p:spPr>
          <a:xfrm>
            <a:off x="6207224" y="865376"/>
            <a:ext cy="532000" cx="2204600"/>
          </a:xfrm>
          <a:custGeom>
            <a:avLst/>
            <a:gdLst>
              <a:gd name="connsiteX0" fmla="*/ 0 w 2204600"/>
              <a:gd name="connsiteY0" fmla="*/ 266000 h 532000"/>
              <a:gd name="connsiteX1" fmla="*/ 1102300 w 2204600"/>
              <a:gd name="connsiteY1" fmla="*/ 0 h 532000"/>
              <a:gd name="connsiteX2" fmla="*/ 2204600 w 2204600"/>
              <a:gd name="connsiteY2" fmla="*/ 266000 h 532000"/>
              <a:gd name="connsiteX3" fmla="*/ 1102300 w 2204600"/>
              <a:gd name="connsiteY3" fmla="*/ 532000 h 5320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532000" stroke="false" w="2204600">
                <a:moveTo>
                  <a:pt x="2204600" y="532000"/>
                </a:moveTo>
                <a:lnTo>
                  <a:pt x="2204600" y="0"/>
                </a:lnTo>
                <a:lnTo>
                  <a:pt x="0" y="0"/>
                </a:lnTo>
                <a:lnTo>
                  <a:pt x="0" y="532000"/>
                </a:lnTo>
                <a:lnTo>
                  <a:pt x="2204600" y="532000"/>
                </a:lnTo>
                <a:close/>
              </a:path>
              <a:path h="532000" fill="none" w="2204600">
                <a:moveTo>
                  <a:pt x="2204600" y="532000"/>
                </a:moveTo>
                <a:lnTo>
                  <a:pt x="2204600" y="0"/>
                </a:lnTo>
                <a:lnTo>
                  <a:pt x="0" y="0"/>
                </a:lnTo>
                <a:lnTo>
                  <a:pt x="0" y="532000"/>
                </a:lnTo>
                <a:lnTo>
                  <a:pt x="2204600" y="532000"/>
                </a:lnTo>
                <a:close/>
              </a:path>
            </a:pathLst>
          </a:custGeom>
          <a:solidFill>
            <a:srgbClr val="4E4E9F"/>
          </a:solidFill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lang="zh-CN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 PROGRESS</a:t>
            </a:r>
          </a:p>
        </p:txBody>
      </p:sp>
      <p:sp>
        <p:nvSpPr>
          <p:cNvPr name="Rectangle" id="108"/>
          <p:cNvSpPr/>
          <p:nvPr/>
        </p:nvSpPr>
        <p:spPr>
          <a:xfrm>
            <a:off x="8617488" y="868636"/>
            <a:ext cy="532000" cx="2204600"/>
          </a:xfrm>
          <a:custGeom>
            <a:avLst/>
            <a:gdLst>
              <a:gd name="connsiteX0" fmla="*/ 0 w 2204600"/>
              <a:gd name="connsiteY0" fmla="*/ 266000 h 532000"/>
              <a:gd name="connsiteX1" fmla="*/ 1102300 w 2204600"/>
              <a:gd name="connsiteY1" fmla="*/ 0 h 532000"/>
              <a:gd name="connsiteX2" fmla="*/ 2204600 w 2204600"/>
              <a:gd name="connsiteY2" fmla="*/ 266000 h 532000"/>
              <a:gd name="connsiteX3" fmla="*/ 1102300 w 2204600"/>
              <a:gd name="connsiteY3" fmla="*/ 532000 h 5320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532000" stroke="false" w="2204600">
                <a:moveTo>
                  <a:pt x="2204600" y="532000"/>
                </a:moveTo>
                <a:lnTo>
                  <a:pt x="2204600" y="0"/>
                </a:lnTo>
                <a:lnTo>
                  <a:pt x="0" y="0"/>
                </a:lnTo>
                <a:lnTo>
                  <a:pt x="0" y="532000"/>
                </a:lnTo>
                <a:lnTo>
                  <a:pt x="2204600" y="532000"/>
                </a:lnTo>
                <a:close/>
              </a:path>
              <a:path h="532000" fill="none" w="2204600">
                <a:moveTo>
                  <a:pt x="2204600" y="532000"/>
                </a:moveTo>
                <a:lnTo>
                  <a:pt x="2204600" y="0"/>
                </a:lnTo>
                <a:lnTo>
                  <a:pt x="0" y="0"/>
                </a:lnTo>
                <a:lnTo>
                  <a:pt x="0" y="532000"/>
                </a:lnTo>
                <a:lnTo>
                  <a:pt x="2204600" y="532000"/>
                </a:lnTo>
                <a:close/>
              </a:path>
            </a:pathLst>
          </a:custGeom>
          <a:solidFill>
            <a:srgbClr val="4E4E9F"/>
          </a:solidFill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lang="zh-CN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COMPLETED</a:t>
            </a:r>
          </a:p>
        </p:txBody>
      </p:sp>
      <p:sp>
        <p:nvSpPr>
          <p:cNvPr name="Rectangle" id="109"/>
          <p:cNvSpPr/>
          <p:nvPr/>
        </p:nvSpPr>
        <p:spPr>
          <a:xfrm>
            <a:off x="-2031708" y="-1159156"/>
            <a:ext cy="861734" cx="13213208"/>
          </a:xfrm>
          <a:custGeom>
            <a:avLst/>
            <a:gdLst>
              <a:gd name="connsiteX0" fmla="*/ 0 w 13213208"/>
              <a:gd name="connsiteY0" fmla="*/ 430867 h 861734"/>
              <a:gd name="connsiteX1" fmla="*/ 6606604 w 13213208"/>
              <a:gd name="connsiteY1" fmla="*/ 0 h 861734"/>
              <a:gd name="connsiteX2" fmla="*/ 13213208 w 13213208"/>
              <a:gd name="connsiteY2" fmla="*/ 430867 h 861734"/>
              <a:gd name="connsiteX3" fmla="*/ 6606604 w 13213208"/>
              <a:gd name="connsiteY3" fmla="*/ 861734 h 861734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861734" stroke="false" w="13213208">
                <a:moveTo>
                  <a:pt x="13213208" y="861734"/>
                </a:moveTo>
                <a:lnTo>
                  <a:pt x="13213208" y="0"/>
                </a:lnTo>
                <a:lnTo>
                  <a:pt x="0" y="0"/>
                </a:lnTo>
                <a:lnTo>
                  <a:pt x="0" y="861734"/>
                </a:lnTo>
                <a:lnTo>
                  <a:pt x="13213208" y="861734"/>
                </a:lnTo>
                <a:close/>
              </a:path>
              <a:path h="861734" fill="none" w="13213208">
                <a:moveTo>
                  <a:pt x="13213208" y="861734"/>
                </a:moveTo>
                <a:lnTo>
                  <a:pt x="13213208" y="0"/>
                </a:lnTo>
                <a:lnTo>
                  <a:pt x="0" y="0"/>
                </a:lnTo>
                <a:lnTo>
                  <a:pt x="0" y="861734"/>
                </a:lnTo>
                <a:lnTo>
                  <a:pt x="13213208" y="861734"/>
                </a:ln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EBEBEB"/>
            </a:solidFill>
            <a:miter/>
          </a:ln>
        </p:spPr>
      </p:sp>
      <p:sp>
        <p:nvSpPr>
          <p:cNvPr name="Rectangle" id="110"/>
          <p:cNvSpPr/>
          <p:nvPr/>
        </p:nvSpPr>
        <p:spPr>
          <a:xfrm rot="5400000">
            <a:off x="-6053112" y="2862245"/>
            <a:ext cy="861734" cx="8904540"/>
          </a:xfrm>
          <a:custGeom>
            <a:avLst/>
            <a:gdLst>
              <a:gd name="connsiteX0" fmla="*/ 0 w 8904540"/>
              <a:gd name="connsiteY0" fmla="*/ 430867 h 861734"/>
              <a:gd name="connsiteX1" fmla="*/ 4452270 w 8904540"/>
              <a:gd name="connsiteY1" fmla="*/ 0 h 861734"/>
              <a:gd name="connsiteX2" fmla="*/ 8904540 w 8904540"/>
              <a:gd name="connsiteY2" fmla="*/ 430867 h 861734"/>
              <a:gd name="connsiteX3" fmla="*/ 4452270 w 8904540"/>
              <a:gd name="connsiteY3" fmla="*/ 861734 h 861734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861734" stroke="false" w="8904540">
                <a:moveTo>
                  <a:pt x="8904540" y="861734"/>
                </a:moveTo>
                <a:lnTo>
                  <a:pt x="8904540" y="0"/>
                </a:lnTo>
                <a:lnTo>
                  <a:pt x="0" y="0"/>
                </a:lnTo>
                <a:lnTo>
                  <a:pt x="0" y="861734"/>
                </a:lnTo>
                <a:lnTo>
                  <a:pt x="8904540" y="861734"/>
                </a:lnTo>
                <a:close/>
              </a:path>
              <a:path h="861734" fill="none" w="8904540">
                <a:moveTo>
                  <a:pt x="8904540" y="861734"/>
                </a:moveTo>
                <a:lnTo>
                  <a:pt x="8904540" y="0"/>
                </a:lnTo>
                <a:lnTo>
                  <a:pt x="0" y="0"/>
                </a:lnTo>
                <a:lnTo>
                  <a:pt x="0" y="861734"/>
                </a:lnTo>
                <a:lnTo>
                  <a:pt x="8904540" y="861734"/>
                </a:ln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EBEBEB"/>
            </a:solidFill>
            <a:miter/>
          </a:ln>
        </p:spPr>
      </p:sp>
      <p:sp>
        <p:nvSpPr>
          <p:cNvPr name="Rectangle" id="112"/>
          <p:cNvSpPr/>
          <p:nvPr/>
        </p:nvSpPr>
        <p:spPr>
          <a:xfrm>
            <a:off x="-856821" y="-872693"/>
            <a:ext cy="375033" cx="1410309"/>
          </a:xfrm>
          <a:custGeom>
            <a:avLst/>
            <a:gdLst/>
            <a:ahLst/>
            <a:cxnLst/>
            <a:rect r="r" b="b" l="l" t="t"/>
            <a:pathLst>
              <a:path h="375033" stroke="false" w="1410309">
                <a:moveTo>
                  <a:pt x="0" y="0"/>
                </a:moveTo>
                <a:lnTo>
                  <a:pt x="1410309" y="0"/>
                </a:lnTo>
                <a:lnTo>
                  <a:pt x="1410309" y="375033"/>
                </a:lnTo>
                <a:lnTo>
                  <a:pt x="0" y="375033"/>
                </a:lnTo>
                <a:lnTo>
                  <a:pt x="0" y="0"/>
                </a:lnTo>
                <a:close/>
              </a:path>
              <a:path h="375033" fill="none" w="1410309">
                <a:moveTo>
                  <a:pt x="0" y="0"/>
                </a:moveTo>
                <a:lnTo>
                  <a:pt x="1410309" y="0"/>
                </a:lnTo>
                <a:lnTo>
                  <a:pt x="1410309" y="375033"/>
                </a:lnTo>
                <a:lnTo>
                  <a:pt x="0" y="375033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1520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Roadmaps   /</a:t>
            </a:r>
          </a:p>
        </p:txBody>
      </p:sp>
      <p:sp>
        <p:nvSpPr>
          <p:cNvPr name="Rounded Rectangle" id="113"/>
          <p:cNvSpPr/>
          <p:nvPr/>
        </p:nvSpPr>
        <p:spPr>
          <a:xfrm>
            <a:off x="862934" y="-799322"/>
            <a:ext cy="215433" cx="2676994"/>
          </a:xfrm>
          <a:custGeom>
            <a:avLst/>
            <a:gdLst>
              <a:gd name="connsiteX0" fmla="*/ 1338497 w 2676994"/>
              <a:gd name="connsiteY0" fmla="*/ 215433 h 215433"/>
              <a:gd name="connsiteX1" fmla="*/ 1338497 w 2676994"/>
              <a:gd name="connsiteY1" fmla="*/ 0 h 215433"/>
              <a:gd name="connsiteX2" fmla="*/ 2676994 w 2676994"/>
              <a:gd name="connsiteY2" fmla="*/ 107717 h 215433"/>
              <a:gd name="connsiteX3" fmla="*/ 0 w 2676994"/>
              <a:gd name="connsiteY3" fmla="*/ 107717 h 215433"/>
              <a:gd name="connsiteX4" fmla="*/ 1338497 w 2676994"/>
              <a:gd name="connsiteY4" fmla="*/ 107717 h 21543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215433" stroke="false" w="2676994">
                <a:moveTo>
                  <a:pt x="2585794" y="215433"/>
                </a:moveTo>
                <a:cubicBezTo>
                  <a:pt x="2636166" y="215433"/>
                  <a:pt x="2676994" y="174603"/>
                  <a:pt x="2676994" y="124233"/>
                </a:cubicBezTo>
                <a:lnTo>
                  <a:pt x="2676994" y="91200"/>
                </a:lnTo>
                <a:cubicBezTo>
                  <a:pt x="2676994" y="40830"/>
                  <a:pt x="2636166" y="0"/>
                  <a:pt x="2585794" y="0"/>
                </a:cubicBezTo>
                <a:lnTo>
                  <a:pt x="91200" y="0"/>
                </a:lnTo>
                <a:cubicBezTo>
                  <a:pt x="40830" y="0"/>
                  <a:pt x="0" y="40830"/>
                  <a:pt x="0" y="91200"/>
                </a:cubicBezTo>
                <a:lnTo>
                  <a:pt x="0" y="124233"/>
                </a:lnTo>
                <a:cubicBezTo>
                  <a:pt x="0" y="174603"/>
                  <a:pt x="40830" y="215433"/>
                  <a:pt x="91200" y="215433"/>
                </a:cubicBezTo>
                <a:lnTo>
                  <a:pt x="2585794" y="215433"/>
                </a:lnTo>
                <a:close/>
              </a:path>
              <a:path h="215433" fill="none" w="2676994">
                <a:moveTo>
                  <a:pt x="2585794" y="215433"/>
                </a:moveTo>
                <a:cubicBezTo>
                  <a:pt x="2636166" y="215433"/>
                  <a:pt x="2676994" y="174603"/>
                  <a:pt x="2676994" y="124233"/>
                </a:cubicBezTo>
                <a:lnTo>
                  <a:pt x="2676994" y="91200"/>
                </a:lnTo>
                <a:cubicBezTo>
                  <a:pt x="2676994" y="40830"/>
                  <a:pt x="2636166" y="0"/>
                  <a:pt x="2585794" y="0"/>
                </a:cubicBezTo>
                <a:lnTo>
                  <a:pt x="91200" y="0"/>
                </a:lnTo>
                <a:cubicBezTo>
                  <a:pt x="40830" y="0"/>
                  <a:pt x="0" y="40830"/>
                  <a:pt x="0" y="91200"/>
                </a:cubicBezTo>
                <a:lnTo>
                  <a:pt x="0" y="124233"/>
                </a:lnTo>
                <a:cubicBezTo>
                  <a:pt x="0" y="174603"/>
                  <a:pt x="40830" y="215433"/>
                  <a:pt x="91200" y="215433"/>
                </a:cubicBezTo>
                <a:lnTo>
                  <a:pt x="2585794" y="215433"/>
                </a:lnTo>
                <a:close/>
              </a:path>
            </a:pathLst>
          </a:custGeom>
          <a:solidFill>
            <a:srgbClr val="EBEBEB"/>
          </a:solidFill>
          <a:ln cap="flat" w="7600">
            <a:noFill/>
            <a:miter/>
          </a:ln>
        </p:spPr>
      </p:sp>
      <p:sp>
        <p:nvSpPr>
          <p:cNvPr name="Rectangle" id="114"/>
          <p:cNvSpPr/>
          <p:nvPr/>
        </p:nvSpPr>
        <p:spPr>
          <a:xfrm>
            <a:off x="3849369" y="-994290"/>
            <a:ext cy="532000" cx="1587268"/>
          </a:xfrm>
          <a:custGeom>
            <a:avLst/>
            <a:gdLst>
              <a:gd name="connsiteX0" fmla="*/ 0 w 1587268"/>
              <a:gd name="connsiteY0" fmla="*/ 266000 h 532000"/>
              <a:gd name="connsiteX1" fmla="*/ 793634 w 1587268"/>
              <a:gd name="connsiteY1" fmla="*/ 0 h 532000"/>
              <a:gd name="connsiteX2" fmla="*/ 1587268 w 1587268"/>
              <a:gd name="connsiteY2" fmla="*/ 266000 h 532000"/>
              <a:gd name="connsiteX3" fmla="*/ 793634 w 1587268"/>
              <a:gd name="connsiteY3" fmla="*/ 532000 h 5320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532000" stroke="false" w="1587268">
                <a:moveTo>
                  <a:pt x="1587268" y="532000"/>
                </a:moveTo>
                <a:lnTo>
                  <a:pt x="1587268" y="0"/>
                </a:lnTo>
                <a:lnTo>
                  <a:pt x="0" y="0"/>
                </a:lnTo>
                <a:lnTo>
                  <a:pt x="0" y="532000"/>
                </a:lnTo>
                <a:lnTo>
                  <a:pt x="1587268" y="532000"/>
                </a:lnTo>
                <a:close/>
              </a:path>
              <a:path h="532000" fill="none" w="1587268">
                <a:moveTo>
                  <a:pt x="1587268" y="532000"/>
                </a:moveTo>
                <a:lnTo>
                  <a:pt x="1587268" y="0"/>
                </a:lnTo>
                <a:lnTo>
                  <a:pt x="0" y="0"/>
                </a:lnTo>
                <a:lnTo>
                  <a:pt x="0" y="532000"/>
                </a:lnTo>
                <a:lnTo>
                  <a:pt x="1587268" y="532000"/>
                </a:ln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AFAFAF"/>
            </a:solidFill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1520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+ View</a:t>
            </a:r>
          </a:p>
        </p:txBody>
      </p:sp>
      <p:sp>
        <p:nvSpPr>
          <p:cNvPr name="Search 1" id="115"/>
          <p:cNvSpPr/>
          <p:nvPr/>
        </p:nvSpPr>
        <p:spPr>
          <a:xfrm>
            <a:off x="8646436" y="-819490"/>
            <a:ext cy="182400" cx="182400"/>
          </a:xfrm>
          <a:custGeom>
            <a:avLst/>
            <a:gdLst/>
            <a:ahLst/>
            <a:cxnLst/>
            <a:rect r="r" b="b" l="l" t="t"/>
            <a:pathLst>
              <a:path h="182400" stroke="false" w="182400">
                <a:moveTo>
                  <a:pt x="125490" y="112883"/>
                </a:moveTo>
                <a:lnTo>
                  <a:pt x="182400" y="170237"/>
                </a:lnTo>
                <a:lnTo>
                  <a:pt x="170331" y="182400"/>
                </a:lnTo>
                <a:lnTo>
                  <a:pt x="113594" y="125221"/>
                </a:lnTo>
                <a:cubicBezTo>
                  <a:pt x="101621" y="134936"/>
                  <a:pt x="86400" y="140753"/>
                  <a:pt x="69831" y="140753"/>
                </a:cubicBezTo>
                <a:cubicBezTo>
                  <a:pt x="31264" y="140753"/>
                  <a:pt x="0" y="109244"/>
                  <a:pt x="0" y="70376"/>
                </a:cubicBezTo>
                <a:cubicBezTo>
                  <a:pt x="0" y="31509"/>
                  <a:pt x="31264" y="0"/>
                  <a:pt x="69831" y="0"/>
                </a:cubicBezTo>
                <a:cubicBezTo>
                  <a:pt x="108397" y="0"/>
                  <a:pt x="139662" y="31509"/>
                  <a:pt x="139662" y="70376"/>
                </a:cubicBezTo>
                <a:cubicBezTo>
                  <a:pt x="139662" y="86346"/>
                  <a:pt x="134384" y="101073"/>
                  <a:pt x="125490" y="112883"/>
                </a:cubicBezTo>
                <a:close/>
                <a:moveTo>
                  <a:pt x="69831" y="127259"/>
                </a:moveTo>
                <a:cubicBezTo>
                  <a:pt x="101003" y="127259"/>
                  <a:pt x="126273" y="101792"/>
                  <a:pt x="126273" y="70376"/>
                </a:cubicBezTo>
                <a:cubicBezTo>
                  <a:pt x="126273" y="38961"/>
                  <a:pt x="101003" y="13493"/>
                  <a:pt x="69831" y="13493"/>
                </a:cubicBezTo>
                <a:cubicBezTo>
                  <a:pt x="38659" y="13493"/>
                  <a:pt x="13389" y="38961"/>
                  <a:pt x="13389" y="70376"/>
                </a:cubicBezTo>
                <a:cubicBezTo>
                  <a:pt x="13389" y="101792"/>
                  <a:pt x="38659" y="127259"/>
                  <a:pt x="69831" y="127259"/>
                </a:cubicBezTo>
                <a:close/>
              </a:path>
              <a:path h="182400" fill="none" w="182400">
                <a:moveTo>
                  <a:pt x="125490" y="112883"/>
                </a:moveTo>
                <a:lnTo>
                  <a:pt x="182400" y="170237"/>
                </a:lnTo>
                <a:lnTo>
                  <a:pt x="170331" y="182400"/>
                </a:lnTo>
                <a:lnTo>
                  <a:pt x="113594" y="125221"/>
                </a:lnTo>
                <a:cubicBezTo>
                  <a:pt x="101621" y="134936"/>
                  <a:pt x="86400" y="140753"/>
                  <a:pt x="69831" y="140753"/>
                </a:cubicBezTo>
                <a:cubicBezTo>
                  <a:pt x="31264" y="140753"/>
                  <a:pt x="0" y="109244"/>
                  <a:pt x="0" y="70376"/>
                </a:cubicBezTo>
                <a:cubicBezTo>
                  <a:pt x="0" y="31509"/>
                  <a:pt x="31264" y="0"/>
                  <a:pt x="69831" y="0"/>
                </a:cubicBezTo>
                <a:cubicBezTo>
                  <a:pt x="108397" y="0"/>
                  <a:pt x="139662" y="31509"/>
                  <a:pt x="139662" y="70376"/>
                </a:cubicBezTo>
                <a:cubicBezTo>
                  <a:pt x="139662" y="86346"/>
                  <a:pt x="134384" y="101073"/>
                  <a:pt x="125490" y="112883"/>
                </a:cubicBezTo>
                <a:close/>
                <a:moveTo>
                  <a:pt x="69831" y="127259"/>
                </a:moveTo>
                <a:cubicBezTo>
                  <a:pt x="101003" y="127259"/>
                  <a:pt x="126273" y="101792"/>
                  <a:pt x="126273" y="70376"/>
                </a:cubicBezTo>
                <a:cubicBezTo>
                  <a:pt x="126273" y="38961"/>
                  <a:pt x="101003" y="13493"/>
                  <a:pt x="69831" y="13493"/>
                </a:cubicBezTo>
                <a:cubicBezTo>
                  <a:pt x="38659" y="13493"/>
                  <a:pt x="13389" y="38961"/>
                  <a:pt x="13389" y="70376"/>
                </a:cubicBezTo>
                <a:cubicBezTo>
                  <a:pt x="13389" y="101792"/>
                  <a:pt x="38659" y="127259"/>
                  <a:pt x="69831" y="127259"/>
                </a:cubicBezTo>
                <a:close/>
              </a:path>
            </a:pathLst>
          </a:custGeom>
          <a:solidFill>
            <a:srgbClr val="717070"/>
          </a:solidFill>
          <a:ln cap="flat" w="3333">
            <a:solidFill>
              <a:srgbClr val="717070"/>
            </a:solidFill>
            <a:miter/>
          </a:ln>
        </p:spPr>
      </p:sp>
      <p:sp>
        <p:nvSpPr>
          <p:cNvPr name="Circle" id="116"/>
          <p:cNvSpPr/>
          <p:nvPr/>
        </p:nvSpPr>
        <p:spPr>
          <a:xfrm>
            <a:off x="9192047" y="-899739"/>
            <a:ext cy="342898" cx="342898"/>
          </a:xfrm>
          <a:custGeom>
            <a:avLst/>
            <a:gdLst>
              <a:gd name="connsiteX0" fmla="*/ 0 w 342898"/>
              <a:gd name="connsiteY0" fmla="*/ 171449 h 342898"/>
              <a:gd name="connsiteX1" fmla="*/ 171449 w 342898"/>
              <a:gd name="connsiteY1" fmla="*/ 0 h 342898"/>
              <a:gd name="connsiteX2" fmla="*/ 342898 w 342898"/>
              <a:gd name="connsiteY2" fmla="*/ 171449 h 342898"/>
              <a:gd name="connsiteX3" fmla="*/ 171449 w 342898"/>
              <a:gd name="connsiteY3" fmla="*/ 342898 h 34289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342898" stroke="false" w="342898">
                <a:moveTo>
                  <a:pt x="0" y="171449"/>
                </a:moveTo>
                <a:cubicBezTo>
                  <a:pt x="0" y="76760"/>
                  <a:pt x="76760" y="0"/>
                  <a:pt x="171449" y="0"/>
                </a:cubicBezTo>
                <a:cubicBezTo>
                  <a:pt x="266138" y="0"/>
                  <a:pt x="342898" y="76760"/>
                  <a:pt x="342898" y="171449"/>
                </a:cubicBezTo>
                <a:cubicBezTo>
                  <a:pt x="342898" y="266138"/>
                  <a:pt x="266138" y="342898"/>
                  <a:pt x="171449" y="342898"/>
                </a:cubicBezTo>
                <a:cubicBezTo>
                  <a:pt x="76760" y="342898"/>
                  <a:pt x="0" y="266138"/>
                  <a:pt x="0" y="171449"/>
                </a:cubicBezTo>
                <a:close/>
              </a:path>
              <a:path h="342898" fill="none" w="342898">
                <a:moveTo>
                  <a:pt x="0" y="171449"/>
                </a:moveTo>
                <a:cubicBezTo>
                  <a:pt x="0" y="76760"/>
                  <a:pt x="76760" y="0"/>
                  <a:pt x="171449" y="0"/>
                </a:cubicBezTo>
                <a:cubicBezTo>
                  <a:pt x="266138" y="0"/>
                  <a:pt x="342898" y="76760"/>
                  <a:pt x="342898" y="171449"/>
                </a:cubicBezTo>
                <a:cubicBezTo>
                  <a:pt x="342898" y="266138"/>
                  <a:pt x="266138" y="342898"/>
                  <a:pt x="171449" y="342898"/>
                </a:cubicBezTo>
                <a:cubicBezTo>
                  <a:pt x="76760" y="342898"/>
                  <a:pt x="0" y="266138"/>
                  <a:pt x="0" y="171449"/>
                </a:cubicBezTo>
                <a:close/>
              </a:path>
            </a:pathLst>
          </a:custGeom>
          <a:solidFill>
            <a:srgbClr val="D7D7D7"/>
          </a:solidFill>
          <a:ln cap="flat" w="7600">
            <a:noFill/>
            <a:miter/>
          </a:ln>
        </p:spPr>
      </p:sp>
      <p:sp>
        <p:nvSpPr>
          <p:cNvPr name="Circle" id="117"/>
          <p:cNvSpPr/>
          <p:nvPr/>
        </p:nvSpPr>
        <p:spPr>
          <a:xfrm>
            <a:off x="9598647" y="-899739"/>
            <a:ext cy="342898" cx="342898"/>
          </a:xfrm>
          <a:custGeom>
            <a:avLst/>
            <a:gdLst>
              <a:gd name="connsiteX0" fmla="*/ 0 w 342898"/>
              <a:gd name="connsiteY0" fmla="*/ 171449 h 342898"/>
              <a:gd name="connsiteX1" fmla="*/ 171449 w 342898"/>
              <a:gd name="connsiteY1" fmla="*/ 0 h 342898"/>
              <a:gd name="connsiteX2" fmla="*/ 342898 w 342898"/>
              <a:gd name="connsiteY2" fmla="*/ 171449 h 342898"/>
              <a:gd name="connsiteX3" fmla="*/ 171449 w 342898"/>
              <a:gd name="connsiteY3" fmla="*/ 342898 h 34289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342898" stroke="false" w="342898">
                <a:moveTo>
                  <a:pt x="0" y="171449"/>
                </a:moveTo>
                <a:cubicBezTo>
                  <a:pt x="0" y="76760"/>
                  <a:pt x="76760" y="0"/>
                  <a:pt x="171449" y="0"/>
                </a:cubicBezTo>
                <a:cubicBezTo>
                  <a:pt x="266138" y="0"/>
                  <a:pt x="342898" y="76760"/>
                  <a:pt x="342898" y="171449"/>
                </a:cubicBezTo>
                <a:cubicBezTo>
                  <a:pt x="342898" y="266138"/>
                  <a:pt x="266138" y="342898"/>
                  <a:pt x="171449" y="342898"/>
                </a:cubicBezTo>
                <a:cubicBezTo>
                  <a:pt x="76760" y="342898"/>
                  <a:pt x="0" y="266138"/>
                  <a:pt x="0" y="171449"/>
                </a:cubicBezTo>
                <a:close/>
              </a:path>
              <a:path h="342898" fill="none" w="342898">
                <a:moveTo>
                  <a:pt x="0" y="171449"/>
                </a:moveTo>
                <a:cubicBezTo>
                  <a:pt x="0" y="76760"/>
                  <a:pt x="76760" y="0"/>
                  <a:pt x="171449" y="0"/>
                </a:cubicBezTo>
                <a:cubicBezTo>
                  <a:pt x="266138" y="0"/>
                  <a:pt x="342898" y="76760"/>
                  <a:pt x="342898" y="171449"/>
                </a:cubicBezTo>
                <a:cubicBezTo>
                  <a:pt x="342898" y="266138"/>
                  <a:pt x="266138" y="342898"/>
                  <a:pt x="171449" y="342898"/>
                </a:cubicBezTo>
                <a:cubicBezTo>
                  <a:pt x="76760" y="342898"/>
                  <a:pt x="0" y="266138"/>
                  <a:pt x="0" y="171449"/>
                </a:cubicBezTo>
                <a:close/>
              </a:path>
            </a:pathLst>
          </a:custGeom>
          <a:solidFill>
            <a:srgbClr val="D7D7D7"/>
          </a:solidFill>
          <a:ln cap="flat" w="7600">
            <a:noFill/>
            <a:miter/>
          </a:ln>
        </p:spPr>
      </p:sp>
      <p:sp>
        <p:nvSpPr>
          <p:cNvPr name="Circle" id="118"/>
          <p:cNvSpPr/>
          <p:nvPr/>
        </p:nvSpPr>
        <p:spPr>
          <a:xfrm>
            <a:off x="10009047" y="-892139"/>
            <a:ext cy="342898" cx="342898"/>
          </a:xfrm>
          <a:custGeom>
            <a:avLst/>
            <a:gdLst>
              <a:gd name="connsiteX0" fmla="*/ 0 w 342898"/>
              <a:gd name="connsiteY0" fmla="*/ 171449 h 342898"/>
              <a:gd name="connsiteX1" fmla="*/ 171449 w 342898"/>
              <a:gd name="connsiteY1" fmla="*/ 0 h 342898"/>
              <a:gd name="connsiteX2" fmla="*/ 342898 w 342898"/>
              <a:gd name="connsiteY2" fmla="*/ 171449 h 342898"/>
              <a:gd name="connsiteX3" fmla="*/ 171449 w 342898"/>
              <a:gd name="connsiteY3" fmla="*/ 342898 h 34289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342898" stroke="false" w="342898">
                <a:moveTo>
                  <a:pt x="0" y="171449"/>
                </a:moveTo>
                <a:cubicBezTo>
                  <a:pt x="0" y="76760"/>
                  <a:pt x="76760" y="0"/>
                  <a:pt x="171449" y="0"/>
                </a:cubicBezTo>
                <a:cubicBezTo>
                  <a:pt x="266138" y="0"/>
                  <a:pt x="342898" y="76760"/>
                  <a:pt x="342898" y="171449"/>
                </a:cubicBezTo>
                <a:cubicBezTo>
                  <a:pt x="342898" y="266138"/>
                  <a:pt x="266138" y="342898"/>
                  <a:pt x="171449" y="342898"/>
                </a:cubicBezTo>
                <a:cubicBezTo>
                  <a:pt x="76760" y="342898"/>
                  <a:pt x="0" y="266138"/>
                  <a:pt x="0" y="171449"/>
                </a:cubicBezTo>
                <a:close/>
              </a:path>
              <a:path h="342898" fill="none" w="342898">
                <a:moveTo>
                  <a:pt x="0" y="171449"/>
                </a:moveTo>
                <a:cubicBezTo>
                  <a:pt x="0" y="76760"/>
                  <a:pt x="76760" y="0"/>
                  <a:pt x="171449" y="0"/>
                </a:cubicBezTo>
                <a:cubicBezTo>
                  <a:pt x="266138" y="0"/>
                  <a:pt x="342898" y="76760"/>
                  <a:pt x="342898" y="171449"/>
                </a:cubicBezTo>
                <a:cubicBezTo>
                  <a:pt x="342898" y="266138"/>
                  <a:pt x="266138" y="342898"/>
                  <a:pt x="171449" y="342898"/>
                </a:cubicBezTo>
                <a:cubicBezTo>
                  <a:pt x="76760" y="342898"/>
                  <a:pt x="0" y="266138"/>
                  <a:pt x="0" y="171449"/>
                </a:cubicBezTo>
                <a:close/>
              </a:path>
            </a:pathLst>
          </a:custGeom>
          <a:solidFill>
            <a:srgbClr val="D7D7D7"/>
          </a:solidFill>
          <a:ln cap="flat" w="7600">
            <a:noFill/>
            <a:miter/>
          </a:ln>
        </p:spPr>
      </p:sp>
      <p:sp>
        <p:nvSpPr>
          <p:cNvPr name="Circle" id="119"/>
          <p:cNvSpPr/>
          <p:nvPr/>
        </p:nvSpPr>
        <p:spPr>
          <a:xfrm>
            <a:off x="10449847" y="-903539"/>
            <a:ext cy="342898" cx="342898"/>
          </a:xfrm>
          <a:custGeom>
            <a:avLst/>
            <a:gdLst>
              <a:gd name="connsiteX0" fmla="*/ 0 w 342898"/>
              <a:gd name="connsiteY0" fmla="*/ 171449 h 342898"/>
              <a:gd name="connsiteX1" fmla="*/ 171449 w 342898"/>
              <a:gd name="connsiteY1" fmla="*/ 0 h 342898"/>
              <a:gd name="connsiteX2" fmla="*/ 342898 w 342898"/>
              <a:gd name="connsiteY2" fmla="*/ 171449 h 342898"/>
              <a:gd name="connsiteX3" fmla="*/ 171449 w 342898"/>
              <a:gd name="connsiteY3" fmla="*/ 342898 h 34289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342898" stroke="false" w="342898">
                <a:moveTo>
                  <a:pt x="0" y="171449"/>
                </a:moveTo>
                <a:cubicBezTo>
                  <a:pt x="0" y="76760"/>
                  <a:pt x="76760" y="0"/>
                  <a:pt x="171449" y="0"/>
                </a:cubicBezTo>
                <a:cubicBezTo>
                  <a:pt x="266138" y="0"/>
                  <a:pt x="342898" y="76760"/>
                  <a:pt x="342898" y="171449"/>
                </a:cubicBezTo>
                <a:cubicBezTo>
                  <a:pt x="342898" y="266138"/>
                  <a:pt x="266138" y="342898"/>
                  <a:pt x="171449" y="342898"/>
                </a:cubicBezTo>
                <a:cubicBezTo>
                  <a:pt x="76760" y="342898"/>
                  <a:pt x="0" y="266138"/>
                  <a:pt x="0" y="171449"/>
                </a:cubicBezTo>
                <a:close/>
              </a:path>
              <a:path h="342898" fill="none" w="342898">
                <a:moveTo>
                  <a:pt x="0" y="171449"/>
                </a:moveTo>
                <a:cubicBezTo>
                  <a:pt x="0" y="76760"/>
                  <a:pt x="76760" y="0"/>
                  <a:pt x="171449" y="0"/>
                </a:cubicBezTo>
                <a:cubicBezTo>
                  <a:pt x="266138" y="0"/>
                  <a:pt x="342898" y="76760"/>
                  <a:pt x="342898" y="171449"/>
                </a:cubicBezTo>
                <a:cubicBezTo>
                  <a:pt x="342898" y="266138"/>
                  <a:pt x="266138" y="342898"/>
                  <a:pt x="171449" y="342898"/>
                </a:cubicBezTo>
                <a:cubicBezTo>
                  <a:pt x="76760" y="342898"/>
                  <a:pt x="0" y="266138"/>
                  <a:pt x="0" y="171449"/>
                </a:cubicBez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323232"/>
            </a:solidFill>
            <a:miter/>
          </a:ln>
        </p:spPr>
      </p:sp>
      <p:sp>
        <p:nvSpPr>
          <p:cNvPr name="Add" id="120"/>
          <p:cNvSpPr/>
          <p:nvPr/>
        </p:nvSpPr>
        <p:spPr>
          <a:xfrm>
            <a:off x="10525840" y="-811890"/>
            <a:ext cy="182400" cx="182400"/>
          </a:xfrm>
          <a:custGeom>
            <a:avLst/>
            <a:gdLst/>
            <a:ahLst/>
            <a:cxnLst/>
            <a:rect r="r" b="b" l="l" t="t"/>
            <a:pathLst>
              <a:path h="182400" stroke="false" w="182400">
                <a:moveTo>
                  <a:pt x="182400" y="103360"/>
                </a:moveTo>
                <a:lnTo>
                  <a:pt x="103360" y="103360"/>
                </a:lnTo>
                <a:lnTo>
                  <a:pt x="103360" y="182400"/>
                </a:lnTo>
                <a:lnTo>
                  <a:pt x="79040" y="182400"/>
                </a:lnTo>
                <a:lnTo>
                  <a:pt x="79040" y="103360"/>
                </a:lnTo>
                <a:lnTo>
                  <a:pt x="0" y="103360"/>
                </a:lnTo>
                <a:lnTo>
                  <a:pt x="0" y="79040"/>
                </a:lnTo>
                <a:lnTo>
                  <a:pt x="79040" y="79040"/>
                </a:lnTo>
                <a:lnTo>
                  <a:pt x="79040" y="0"/>
                </a:lnTo>
                <a:lnTo>
                  <a:pt x="103360" y="0"/>
                </a:lnTo>
                <a:lnTo>
                  <a:pt x="103360" y="79040"/>
                </a:lnTo>
                <a:lnTo>
                  <a:pt x="182400" y="79040"/>
                </a:lnTo>
                <a:lnTo>
                  <a:pt x="182400" y="103360"/>
                </a:lnTo>
                <a:close/>
              </a:path>
              <a:path h="182400" fill="none" w="182400">
                <a:moveTo>
                  <a:pt x="182400" y="103360"/>
                </a:moveTo>
                <a:lnTo>
                  <a:pt x="103360" y="103360"/>
                </a:lnTo>
                <a:lnTo>
                  <a:pt x="103360" y="182400"/>
                </a:lnTo>
                <a:lnTo>
                  <a:pt x="79040" y="182400"/>
                </a:lnTo>
                <a:lnTo>
                  <a:pt x="79040" y="103360"/>
                </a:lnTo>
                <a:lnTo>
                  <a:pt x="0" y="103360"/>
                </a:lnTo>
                <a:lnTo>
                  <a:pt x="0" y="79040"/>
                </a:lnTo>
                <a:lnTo>
                  <a:pt x="79040" y="79040"/>
                </a:lnTo>
                <a:lnTo>
                  <a:pt x="79040" y="0"/>
                </a:lnTo>
                <a:lnTo>
                  <a:pt x="103360" y="0"/>
                </a:lnTo>
                <a:lnTo>
                  <a:pt x="103360" y="79040"/>
                </a:lnTo>
                <a:lnTo>
                  <a:pt x="182400" y="79040"/>
                </a:lnTo>
                <a:lnTo>
                  <a:pt x="182400" y="103360"/>
                </a:lnTo>
                <a:close/>
              </a:path>
            </a:pathLst>
          </a:custGeom>
          <a:solidFill>
            <a:srgbClr val="717070"/>
          </a:solidFill>
          <a:ln cap="flat" w="3333">
            <a:solidFill>
              <a:srgbClr val="717070"/>
            </a:solidFill>
            <a:miter/>
          </a:ln>
        </p:spPr>
      </p:sp>
      <p:sp>
        <p:nvSpPr>
          <p:cNvPr name="Rectangle" id="121"/>
          <p:cNvSpPr/>
          <p:nvPr/>
        </p:nvSpPr>
        <p:spPr>
          <a:xfrm>
            <a:off x="-510721" y="-58713"/>
            <a:ext cy="370844" cx="718110"/>
          </a:xfrm>
          <a:custGeom>
            <a:avLst/>
            <a:gdLst/>
            <a:ahLst/>
            <a:cxnLst/>
            <a:rect r="r" b="b" l="l" t="t"/>
            <a:pathLst>
              <a:path h="370844" stroke="false" w="718110">
                <a:moveTo>
                  <a:pt x="0" y="0"/>
                </a:moveTo>
                <a:lnTo>
                  <a:pt x="718110" y="0"/>
                </a:lnTo>
                <a:lnTo>
                  <a:pt x="718110" y="370844"/>
                </a:lnTo>
                <a:lnTo>
                  <a:pt x="0" y="370844"/>
                </a:lnTo>
                <a:lnTo>
                  <a:pt x="0" y="0"/>
                </a:lnTo>
                <a:close/>
              </a:path>
              <a:path h="370844" fill="none" w="718110">
                <a:moveTo>
                  <a:pt x="0" y="0"/>
                </a:moveTo>
                <a:lnTo>
                  <a:pt x="718110" y="0"/>
                </a:lnTo>
                <a:lnTo>
                  <a:pt x="718110" y="370844"/>
                </a:lnTo>
                <a:lnTo>
                  <a:pt x="0" y="370844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1520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Item</a:t>
            </a:r>
          </a:p>
        </p:txBody>
      </p:sp>
      <p:sp>
        <p:nvSpPr>
          <p:cNvPr name="Rectangle" id="123"/>
          <p:cNvSpPr/>
          <p:nvPr/>
        </p:nvSpPr>
        <p:spPr>
          <a:xfrm>
            <a:off x="644475" y="-39713"/>
            <a:ext cy="287244" cx="1472872"/>
          </a:xfrm>
          <a:custGeom>
            <a:avLst/>
            <a:gdLst>
              <a:gd name="connsiteX0" fmla="*/ 0 w 1472872"/>
              <a:gd name="connsiteY0" fmla="*/ 143622 h 287244"/>
              <a:gd name="connsiteX1" fmla="*/ 736436 w 1472872"/>
              <a:gd name="connsiteY1" fmla="*/ 0 h 287244"/>
              <a:gd name="connsiteX2" fmla="*/ 1472872 w 1472872"/>
              <a:gd name="connsiteY2" fmla="*/ 143622 h 287244"/>
              <a:gd name="connsiteX3" fmla="*/ 736436 w 1472872"/>
              <a:gd name="connsiteY3" fmla="*/ 287244 h 287244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287244" stroke="false" w="1472872">
                <a:moveTo>
                  <a:pt x="1472872" y="287244"/>
                </a:moveTo>
                <a:lnTo>
                  <a:pt x="1472872" y="0"/>
                </a:lnTo>
                <a:lnTo>
                  <a:pt x="0" y="0"/>
                </a:lnTo>
                <a:lnTo>
                  <a:pt x="0" y="287244"/>
                </a:lnTo>
                <a:lnTo>
                  <a:pt x="1472872" y="287244"/>
                </a:lnTo>
                <a:close/>
              </a:path>
              <a:path h="287244" fill="none" w="1472872">
                <a:moveTo>
                  <a:pt x="1472872" y="287244"/>
                </a:moveTo>
                <a:lnTo>
                  <a:pt x="1472872" y="0"/>
                </a:lnTo>
                <a:lnTo>
                  <a:pt x="0" y="0"/>
                </a:lnTo>
                <a:lnTo>
                  <a:pt x="0" y="287244"/>
                </a:lnTo>
                <a:lnTo>
                  <a:pt x="1472872" y="287244"/>
                </a:lnTo>
                <a:close/>
              </a:path>
            </a:pathLst>
          </a:custGeom>
          <a:solidFill>
            <a:srgbClr val="CBE3F8"/>
          </a:solidFill>
          <a:ln cap="flat" w="7600">
            <a:noFill/>
            <a:miter/>
          </a:ln>
        </p:spPr>
      </p:sp>
      <p:sp>
        <p:nvSpPr>
          <p:cNvPr name="Rectangle" id="122"/>
          <p:cNvSpPr/>
          <p:nvPr/>
        </p:nvSpPr>
        <p:spPr>
          <a:xfrm>
            <a:off x="971274" y="-233513"/>
            <a:ext cy="644444" cx="1162055"/>
          </a:xfrm>
          <a:custGeom>
            <a:avLst/>
            <a:gdLst/>
            <a:ahLst/>
            <a:cxnLst/>
            <a:rect r="r" b="b" l="l" t="t"/>
            <a:pathLst>
              <a:path h="644444" stroke="false" w="1162055">
                <a:moveTo>
                  <a:pt x="0" y="0"/>
                </a:moveTo>
                <a:lnTo>
                  <a:pt x="1162055" y="0"/>
                </a:lnTo>
                <a:lnTo>
                  <a:pt x="1162055" y="644444"/>
                </a:lnTo>
                <a:lnTo>
                  <a:pt x="0" y="644444"/>
                </a:lnTo>
                <a:lnTo>
                  <a:pt x="0" y="0"/>
                </a:lnTo>
                <a:close/>
              </a:path>
              <a:path h="644444" fill="none" w="1162055">
                <a:moveTo>
                  <a:pt x="0" y="0"/>
                </a:moveTo>
                <a:lnTo>
                  <a:pt x="1162055" y="0"/>
                </a:lnTo>
                <a:lnTo>
                  <a:pt x="1162055" y="644444"/>
                </a:lnTo>
                <a:lnTo>
                  <a:pt x="0" y="644444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1520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CPS Process Workflow</a:t>
            </a:r>
          </a:p>
        </p:txBody>
      </p:sp>
      <p:sp>
        <p:nvSpPr>
          <p:cNvPr name="Menu 3" id="124"/>
          <p:cNvSpPr/>
          <p:nvPr/>
        </p:nvSpPr>
        <p:spPr>
          <a:xfrm>
            <a:off x="-674424" y="65909"/>
            <a:ext cy="121600" cx="182400"/>
          </a:xfrm>
          <a:custGeom>
            <a:avLst/>
            <a:gdLst/>
            <a:ahLst/>
            <a:cxnLst/>
            <a:rect r="r" b="b" l="l" t="t"/>
            <a:pathLst>
              <a:path h="121600" stroke="false" w="182400">
                <a:moveTo>
                  <a:pt x="0" y="0"/>
                </a:moveTo>
                <a:lnTo>
                  <a:pt x="26468" y="0"/>
                </a:lnTo>
                <a:lnTo>
                  <a:pt x="26468" y="26226"/>
                </a:lnTo>
                <a:lnTo>
                  <a:pt x="0" y="26226"/>
                </a:lnTo>
                <a:lnTo>
                  <a:pt x="0" y="0"/>
                </a:lnTo>
                <a:close/>
              </a:path>
              <a:path h="121600" stroke="false" w="182400">
                <a:moveTo>
                  <a:pt x="50532" y="0"/>
                </a:moveTo>
                <a:lnTo>
                  <a:pt x="182400" y="0"/>
                </a:lnTo>
                <a:lnTo>
                  <a:pt x="182400" y="25943"/>
                </a:lnTo>
                <a:lnTo>
                  <a:pt x="50532" y="25943"/>
                </a:lnTo>
                <a:lnTo>
                  <a:pt x="50532" y="0"/>
                </a:lnTo>
                <a:close/>
              </a:path>
              <a:path h="121600" stroke="false" w="182400">
                <a:moveTo>
                  <a:pt x="50532" y="47687"/>
                </a:moveTo>
                <a:lnTo>
                  <a:pt x="182400" y="47687"/>
                </a:lnTo>
                <a:lnTo>
                  <a:pt x="182400" y="73630"/>
                </a:lnTo>
                <a:lnTo>
                  <a:pt x="50532" y="73630"/>
                </a:lnTo>
                <a:lnTo>
                  <a:pt x="50532" y="47687"/>
                </a:lnTo>
                <a:close/>
              </a:path>
              <a:path h="121600" stroke="false" w="182400">
                <a:moveTo>
                  <a:pt x="50532" y="95657"/>
                </a:moveTo>
                <a:lnTo>
                  <a:pt x="182400" y="95657"/>
                </a:lnTo>
                <a:lnTo>
                  <a:pt x="182400" y="121600"/>
                </a:lnTo>
                <a:lnTo>
                  <a:pt x="50532" y="121600"/>
                </a:lnTo>
                <a:lnTo>
                  <a:pt x="50532" y="95657"/>
                </a:lnTo>
                <a:close/>
              </a:path>
              <a:path h="121600" stroke="false" w="182400">
                <a:moveTo>
                  <a:pt x="0" y="47687"/>
                </a:moveTo>
                <a:lnTo>
                  <a:pt x="26468" y="47687"/>
                </a:lnTo>
                <a:lnTo>
                  <a:pt x="26468" y="73913"/>
                </a:lnTo>
                <a:lnTo>
                  <a:pt x="0" y="73913"/>
                </a:lnTo>
                <a:lnTo>
                  <a:pt x="0" y="47687"/>
                </a:lnTo>
                <a:close/>
              </a:path>
              <a:path h="121600" stroke="false" w="182400">
                <a:moveTo>
                  <a:pt x="0" y="95374"/>
                </a:moveTo>
                <a:lnTo>
                  <a:pt x="26468" y="95374"/>
                </a:lnTo>
                <a:lnTo>
                  <a:pt x="26468" y="121600"/>
                </a:lnTo>
                <a:lnTo>
                  <a:pt x="0" y="121600"/>
                </a:lnTo>
                <a:lnTo>
                  <a:pt x="0" y="95374"/>
                </a:lnTo>
                <a:close/>
              </a:path>
              <a:path h="121600" fill="none" w="182400">
                <a:moveTo>
                  <a:pt x="0" y="0"/>
                </a:moveTo>
                <a:lnTo>
                  <a:pt x="26468" y="0"/>
                </a:lnTo>
                <a:lnTo>
                  <a:pt x="26468" y="26226"/>
                </a:lnTo>
                <a:lnTo>
                  <a:pt x="0" y="26226"/>
                </a:lnTo>
                <a:lnTo>
                  <a:pt x="0" y="0"/>
                </a:lnTo>
                <a:close/>
              </a:path>
              <a:path h="121600" fill="none" w="182400">
                <a:moveTo>
                  <a:pt x="50532" y="0"/>
                </a:moveTo>
                <a:lnTo>
                  <a:pt x="182400" y="0"/>
                </a:lnTo>
                <a:lnTo>
                  <a:pt x="182400" y="25943"/>
                </a:lnTo>
                <a:lnTo>
                  <a:pt x="50532" y="25943"/>
                </a:lnTo>
                <a:lnTo>
                  <a:pt x="50532" y="0"/>
                </a:lnTo>
                <a:close/>
              </a:path>
              <a:path h="121600" fill="none" w="182400">
                <a:moveTo>
                  <a:pt x="50532" y="47687"/>
                </a:moveTo>
                <a:lnTo>
                  <a:pt x="182400" y="47687"/>
                </a:lnTo>
                <a:lnTo>
                  <a:pt x="182400" y="73630"/>
                </a:lnTo>
                <a:lnTo>
                  <a:pt x="50532" y="73630"/>
                </a:lnTo>
                <a:lnTo>
                  <a:pt x="50532" y="47687"/>
                </a:lnTo>
                <a:close/>
              </a:path>
              <a:path h="121600" fill="none" w="182400">
                <a:moveTo>
                  <a:pt x="50532" y="95657"/>
                </a:moveTo>
                <a:lnTo>
                  <a:pt x="182400" y="95657"/>
                </a:lnTo>
                <a:lnTo>
                  <a:pt x="182400" y="121600"/>
                </a:lnTo>
                <a:lnTo>
                  <a:pt x="50532" y="121600"/>
                </a:lnTo>
                <a:lnTo>
                  <a:pt x="50532" y="95657"/>
                </a:lnTo>
                <a:close/>
              </a:path>
              <a:path h="121600" fill="none" w="182400">
                <a:moveTo>
                  <a:pt x="0" y="47687"/>
                </a:moveTo>
                <a:lnTo>
                  <a:pt x="26468" y="47687"/>
                </a:lnTo>
                <a:lnTo>
                  <a:pt x="26468" y="73913"/>
                </a:lnTo>
                <a:lnTo>
                  <a:pt x="0" y="73913"/>
                </a:lnTo>
                <a:lnTo>
                  <a:pt x="0" y="47687"/>
                </a:lnTo>
                <a:close/>
              </a:path>
              <a:path h="121600" fill="none" w="182400">
                <a:moveTo>
                  <a:pt x="0" y="95374"/>
                </a:moveTo>
                <a:lnTo>
                  <a:pt x="26468" y="95374"/>
                </a:lnTo>
                <a:lnTo>
                  <a:pt x="26468" y="121600"/>
                </a:lnTo>
                <a:lnTo>
                  <a:pt x="0" y="121600"/>
                </a:lnTo>
                <a:lnTo>
                  <a:pt x="0" y="95374"/>
                </a:lnTo>
                <a:close/>
              </a:path>
            </a:pathLst>
          </a:custGeom>
          <a:solidFill>
            <a:srgbClr val="717070"/>
          </a:solidFill>
          <a:ln cap="flat" w="3333">
            <a:solidFill>
              <a:srgbClr val="717070"/>
            </a:solidFill>
            <a:miter/>
          </a:ln>
        </p:spPr>
      </p:sp>
      <p:sp>
        <p:nvSpPr>
          <p:cNvPr name="Menu 2" id="125"/>
          <p:cNvSpPr/>
          <p:nvPr/>
        </p:nvSpPr>
        <p:spPr>
          <a:xfrm>
            <a:off x="798241" y="20309"/>
            <a:ext cy="167200" cx="256185"/>
          </a:xfrm>
          <a:custGeom>
            <a:avLst/>
            <a:gdLst/>
            <a:ahLst/>
            <a:cxnLst/>
            <a:rect r="r" b="b" l="l" t="t"/>
            <a:pathLst>
              <a:path h="167200" stroke="false" w="256185">
                <a:moveTo>
                  <a:pt x="0" y="0"/>
                </a:moveTo>
                <a:lnTo>
                  <a:pt x="112724" y="0"/>
                </a:lnTo>
                <a:lnTo>
                  <a:pt x="112724" y="73570"/>
                </a:lnTo>
                <a:lnTo>
                  <a:pt x="0" y="73570"/>
                </a:lnTo>
                <a:lnTo>
                  <a:pt x="0" y="0"/>
                </a:lnTo>
                <a:close/>
                <a:moveTo>
                  <a:pt x="143460" y="73570"/>
                </a:moveTo>
                <a:lnTo>
                  <a:pt x="256185" y="73570"/>
                </a:lnTo>
                <a:lnTo>
                  <a:pt x="256185" y="0"/>
                </a:lnTo>
                <a:lnTo>
                  <a:pt x="143460" y="0"/>
                </a:lnTo>
                <a:lnTo>
                  <a:pt x="143460" y="73570"/>
                </a:lnTo>
                <a:close/>
                <a:moveTo>
                  <a:pt x="143460" y="93630"/>
                </a:moveTo>
                <a:lnTo>
                  <a:pt x="143460" y="167200"/>
                </a:lnTo>
                <a:lnTo>
                  <a:pt x="256185" y="167200"/>
                </a:lnTo>
                <a:lnTo>
                  <a:pt x="256185" y="93630"/>
                </a:lnTo>
                <a:lnTo>
                  <a:pt x="143460" y="93630"/>
                </a:lnTo>
                <a:close/>
                <a:moveTo>
                  <a:pt x="112724" y="93630"/>
                </a:moveTo>
                <a:lnTo>
                  <a:pt x="0" y="93630"/>
                </a:lnTo>
                <a:lnTo>
                  <a:pt x="0" y="167200"/>
                </a:lnTo>
                <a:lnTo>
                  <a:pt x="112724" y="167200"/>
                </a:lnTo>
                <a:lnTo>
                  <a:pt x="112724" y="93630"/>
                </a:lnTo>
                <a:close/>
              </a:path>
              <a:path h="167200" fill="none" w="256185">
                <a:moveTo>
                  <a:pt x="0" y="0"/>
                </a:moveTo>
                <a:lnTo>
                  <a:pt x="112724" y="0"/>
                </a:lnTo>
                <a:lnTo>
                  <a:pt x="112724" y="73570"/>
                </a:lnTo>
                <a:lnTo>
                  <a:pt x="0" y="73570"/>
                </a:lnTo>
                <a:lnTo>
                  <a:pt x="0" y="0"/>
                </a:lnTo>
                <a:close/>
                <a:moveTo>
                  <a:pt x="143460" y="73570"/>
                </a:moveTo>
                <a:lnTo>
                  <a:pt x="256185" y="73570"/>
                </a:lnTo>
                <a:lnTo>
                  <a:pt x="256185" y="0"/>
                </a:lnTo>
                <a:lnTo>
                  <a:pt x="143460" y="0"/>
                </a:lnTo>
                <a:lnTo>
                  <a:pt x="143460" y="73570"/>
                </a:lnTo>
                <a:close/>
                <a:moveTo>
                  <a:pt x="143460" y="93630"/>
                </a:moveTo>
                <a:lnTo>
                  <a:pt x="143460" y="167200"/>
                </a:lnTo>
                <a:lnTo>
                  <a:pt x="256185" y="167200"/>
                </a:lnTo>
                <a:lnTo>
                  <a:pt x="256185" y="93630"/>
                </a:lnTo>
                <a:lnTo>
                  <a:pt x="143460" y="93630"/>
                </a:lnTo>
                <a:close/>
                <a:moveTo>
                  <a:pt x="112724" y="93630"/>
                </a:moveTo>
                <a:lnTo>
                  <a:pt x="0" y="93630"/>
                </a:lnTo>
                <a:lnTo>
                  <a:pt x="0" y="167200"/>
                </a:lnTo>
                <a:lnTo>
                  <a:pt x="112724" y="167200"/>
                </a:lnTo>
                <a:lnTo>
                  <a:pt x="112724" y="93630"/>
                </a:lnTo>
                <a:close/>
              </a:path>
            </a:pathLst>
          </a:custGeom>
          <a:solidFill>
            <a:srgbClr val="717070"/>
          </a:solidFill>
          <a:ln cap="flat" w="3333">
            <a:solidFill>
              <a:srgbClr val="717070"/>
            </a:solidFill>
            <a:miter/>
          </a:ln>
        </p:spPr>
      </p:sp>
      <p:sp>
        <p:nvSpPr>
          <p:cNvPr name="Rectangle" id="126"/>
          <p:cNvSpPr/>
          <p:nvPr/>
        </p:nvSpPr>
        <p:spPr>
          <a:xfrm>
            <a:off x="6739634" y="-96108"/>
            <a:ext cy="532000" cx="1587268"/>
          </a:xfrm>
          <a:custGeom>
            <a:avLst/>
            <a:gdLst>
              <a:gd name="connsiteX0" fmla="*/ 0 w 1587268"/>
              <a:gd name="connsiteY0" fmla="*/ 266000 h 532000"/>
              <a:gd name="connsiteX1" fmla="*/ 793634 w 1587268"/>
              <a:gd name="connsiteY1" fmla="*/ 0 h 532000"/>
              <a:gd name="connsiteX2" fmla="*/ 1587268 w 1587268"/>
              <a:gd name="connsiteY2" fmla="*/ 266000 h 532000"/>
              <a:gd name="connsiteX3" fmla="*/ 793634 w 1587268"/>
              <a:gd name="connsiteY3" fmla="*/ 532000 h 5320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532000" stroke="false" w="1587268">
                <a:moveTo>
                  <a:pt x="1587268" y="532000"/>
                </a:moveTo>
                <a:lnTo>
                  <a:pt x="1587268" y="0"/>
                </a:lnTo>
                <a:lnTo>
                  <a:pt x="0" y="0"/>
                </a:lnTo>
                <a:lnTo>
                  <a:pt x="0" y="532000"/>
                </a:lnTo>
                <a:lnTo>
                  <a:pt x="1587268" y="532000"/>
                </a:lnTo>
                <a:close/>
              </a:path>
              <a:path h="532000" fill="none" w="1587268">
                <a:moveTo>
                  <a:pt x="1587268" y="532000"/>
                </a:moveTo>
                <a:lnTo>
                  <a:pt x="1587268" y="0"/>
                </a:lnTo>
                <a:lnTo>
                  <a:pt x="0" y="0"/>
                </a:lnTo>
                <a:lnTo>
                  <a:pt x="0" y="532000"/>
                </a:lnTo>
                <a:lnTo>
                  <a:pt x="1587268" y="532000"/>
                </a:lnTo>
                <a:close/>
              </a:path>
            </a:pathLst>
          </a:custGeom>
          <a:solidFill>
            <a:srgbClr val="D7D7D7"/>
          </a:solidFill>
          <a:ln cap="flat" w="7600">
            <a:solidFill>
              <a:srgbClr val="0099D2"/>
            </a:solidFill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1520" lang="zh-CN" dirty="0">
                <a:solidFill>
                  <a:srgbClr val="0099D2"/>
                </a:solidFill>
                <a:latin typeface="Calibri"/>
                <a:ea typeface="Calibri"/>
                <a:cs typeface="Calibri"/>
              </a:rPr>
              <a:t>+ Item</a:t>
            </a:r>
          </a:p>
        </p:txBody>
      </p:sp>
      <p:sp>
        <p:nvSpPr>
          <p:cNvPr name="Vertical Seperator" id="127"/>
          <p:cNvSpPr/>
          <p:nvPr/>
        </p:nvSpPr>
        <p:spPr>
          <a:xfrm rot="5400000">
            <a:off x="8358495" y="145663"/>
            <a:ext cy="7600" cx="542442"/>
          </a:xfrm>
          <a:custGeom>
            <a:avLst/>
            <a:gdLst/>
            <a:ahLst/>
            <a:cxnLst/>
            <a:rect r="r" b="b" l="l" t="t"/>
            <a:pathLst>
              <a:path h="7600" fill="none" w="542442">
                <a:moveTo>
                  <a:pt x="0" y="0"/>
                </a:moveTo>
                <a:lnTo>
                  <a:pt x="542442" y="0"/>
                </a:lnTo>
              </a:path>
            </a:pathLst>
          </a:custGeom>
          <a:solidFill>
            <a:srgbClr val="FFFFFF"/>
          </a:solidFill>
          <a:ln cap="flat" w="7600">
            <a:solidFill>
              <a:srgbClr val="454545"/>
            </a:solidFill>
            <a:miter/>
          </a:ln>
        </p:spPr>
      </p:sp>
      <p:pic>
        <p:nvPicPr>
          <p:cNvPr name="" id="1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51480" y="-6045"/>
            <a:ext cy="349441" cx="411439"/>
          </a:xfrm>
          <a:prstGeom prst="rect">
            <a:avLst/>
          </a:prstGeom>
          <a:ln cap="flat" w="7600">
            <a:noFill/>
            <a:miter/>
          </a:ln>
        </p:spPr>
      </p:pic>
      <p:pic>
        <p:nvPicPr>
          <p:cNvPr name="" id="1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48324" y="1423"/>
            <a:ext cy="364800" cx="440800"/>
          </a:xfrm>
          <a:prstGeom prst="rect">
            <a:avLst/>
          </a:prstGeom>
          <a:ln cap="flat" w="7600">
            <a:noFill/>
            <a:miter/>
          </a:ln>
        </p:spPr>
      </p:pic>
      <p:pic>
        <p:nvPicPr>
          <p:cNvPr name="" id="13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401040" y="-42908"/>
            <a:ext cy="425600" cx="425600"/>
          </a:xfrm>
          <a:prstGeom prst="rect">
            <a:avLst/>
          </a:prstGeom>
          <a:ln cap="flat" w="7600">
            <a:noFill/>
            <a:miter/>
          </a:ln>
        </p:spPr>
      </p:pic>
      <p:pic>
        <p:nvPicPr>
          <p:cNvPr name="" id="13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2640" y="-4908"/>
            <a:ext cy="395200" cx="425600"/>
          </a:xfrm>
          <a:prstGeom prst="rect">
            <a:avLst/>
          </a:prstGeom>
          <a:ln cap="flat" w="7600">
            <a:noFill/>
            <a:miter/>
          </a:ln>
        </p:spPr>
      </p:pic>
      <p:pic>
        <p:nvPicPr>
          <p:cNvPr name="" id="13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90208" y="1423"/>
            <a:ext cy="440800" cx="440800"/>
          </a:xfrm>
          <a:prstGeom prst="rect">
            <a:avLst/>
          </a:prstGeom>
          <a:ln cap="flat" w="7600">
            <a:noFill/>
            <a:miter/>
          </a:ln>
        </p:spPr>
      </p:pic>
      <p:pic>
        <p:nvPicPr>
          <p:cNvPr name="" id="13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96732" y="-9977"/>
            <a:ext cy="387600" cx="395200"/>
          </a:xfrm>
          <a:prstGeom prst="rect">
            <a:avLst/>
          </a:prstGeom>
          <a:ln cap="flat" w="7600">
            <a:noFill/>
            <a:miter/>
          </a:ln>
        </p:spPr>
      </p:pic>
      <p:sp>
        <p:nvSpPr>
          <p:cNvPr name="Circle" id="134"/>
          <p:cNvSpPr/>
          <p:nvPr/>
        </p:nvSpPr>
        <p:spPr>
          <a:xfrm>
            <a:off x="-1745341" y="7295051"/>
            <a:ext cy="342898" cx="342898"/>
          </a:xfrm>
          <a:custGeom>
            <a:avLst/>
            <a:gdLst>
              <a:gd name="connsiteX0" fmla="*/ 0 w 342898"/>
              <a:gd name="connsiteY0" fmla="*/ 171449 h 342898"/>
              <a:gd name="connsiteX1" fmla="*/ 171449 w 342898"/>
              <a:gd name="connsiteY1" fmla="*/ 0 h 342898"/>
              <a:gd name="connsiteX2" fmla="*/ 342898 w 342898"/>
              <a:gd name="connsiteY2" fmla="*/ 171449 h 342898"/>
              <a:gd name="connsiteX3" fmla="*/ 171449 w 342898"/>
              <a:gd name="connsiteY3" fmla="*/ 342898 h 34289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342898" stroke="false" w="342898">
                <a:moveTo>
                  <a:pt x="0" y="171449"/>
                </a:moveTo>
                <a:cubicBezTo>
                  <a:pt x="0" y="76760"/>
                  <a:pt x="76760" y="0"/>
                  <a:pt x="171449" y="0"/>
                </a:cubicBezTo>
                <a:cubicBezTo>
                  <a:pt x="266138" y="0"/>
                  <a:pt x="342898" y="76760"/>
                  <a:pt x="342898" y="171449"/>
                </a:cubicBezTo>
                <a:cubicBezTo>
                  <a:pt x="342898" y="266138"/>
                  <a:pt x="266138" y="342898"/>
                  <a:pt x="171449" y="342898"/>
                </a:cubicBezTo>
                <a:cubicBezTo>
                  <a:pt x="76760" y="342898"/>
                  <a:pt x="0" y="266138"/>
                  <a:pt x="0" y="171449"/>
                </a:cubicBezTo>
                <a:close/>
              </a:path>
              <a:path h="342898" fill="none" w="342898">
                <a:moveTo>
                  <a:pt x="0" y="171449"/>
                </a:moveTo>
                <a:cubicBezTo>
                  <a:pt x="0" y="76760"/>
                  <a:pt x="76760" y="0"/>
                  <a:pt x="171449" y="0"/>
                </a:cubicBezTo>
                <a:cubicBezTo>
                  <a:pt x="266138" y="0"/>
                  <a:pt x="342898" y="76760"/>
                  <a:pt x="342898" y="171449"/>
                </a:cubicBezTo>
                <a:cubicBezTo>
                  <a:pt x="342898" y="266138"/>
                  <a:pt x="266138" y="342898"/>
                  <a:pt x="171449" y="342898"/>
                </a:cubicBezTo>
                <a:cubicBezTo>
                  <a:pt x="76760" y="342898"/>
                  <a:pt x="0" y="266138"/>
                  <a:pt x="0" y="171449"/>
                </a:cubicBezTo>
                <a:close/>
              </a:path>
            </a:pathLst>
          </a:custGeom>
          <a:solidFill>
            <a:srgbClr val="D7D7D7"/>
          </a:solidFill>
          <a:ln cap="flat" w="7600">
            <a:noFill/>
            <a:miter/>
          </a:ln>
        </p:spPr>
      </p:sp>
      <p:pic>
        <p:nvPicPr>
          <p:cNvPr name="" id="13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820892" y="5147345"/>
            <a:ext cy="577600" cx="494000"/>
          </a:xfrm>
          <a:prstGeom prst="rect">
            <a:avLst/>
          </a:prstGeom>
          <a:ln cap="flat" w="7600">
            <a:noFill/>
            <a:miter/>
          </a:ln>
        </p:spPr>
      </p:pic>
      <p:pic>
        <p:nvPicPr>
          <p:cNvPr name="" id="13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790492" y="5702061"/>
            <a:ext cy="418000" cx="463600"/>
          </a:xfrm>
          <a:prstGeom prst="rect">
            <a:avLst/>
          </a:prstGeom>
          <a:ln cap="flat" w="7600">
            <a:noFill/>
            <a:miter/>
          </a:ln>
        </p:spPr>
      </p:pic>
      <p:pic>
        <p:nvPicPr>
          <p:cNvPr name="" id="13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806042" y="6158312"/>
            <a:ext cy="418000" cx="410400"/>
          </a:xfrm>
          <a:prstGeom prst="rect">
            <a:avLst/>
          </a:prstGeom>
          <a:ln cap="flat" w="7600">
            <a:noFill/>
            <a:miter/>
          </a:ln>
        </p:spPr>
      </p:pic>
      <p:pic>
        <p:nvPicPr>
          <p:cNvPr name="" id="13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798442" y="6692136"/>
            <a:ext cy="463600" cx="463600"/>
          </a:xfrm>
          <a:prstGeom prst="rect">
            <a:avLst/>
          </a:prstGeom>
          <a:ln cap="flat" w="7600">
            <a:noFill/>
            <a:miter/>
          </a:ln>
        </p:spPr>
      </p:pic>
      <p:pic>
        <p:nvPicPr>
          <p:cNvPr name="" id="13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844042" y="-967690"/>
            <a:ext cy="478800" cx="486400"/>
          </a:xfrm>
          <a:prstGeom prst="rect">
            <a:avLst/>
          </a:prstGeom>
          <a:ln cap="flat" w="7600">
            <a:noFill/>
            <a:miter/>
          </a:ln>
        </p:spPr>
      </p:pic>
      <p:pic>
        <p:nvPicPr>
          <p:cNvPr name="" id="14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897242" y="-367291"/>
            <a:ext cy="554800" cx="539600"/>
          </a:xfrm>
          <a:prstGeom prst="rect">
            <a:avLst/>
          </a:prstGeom>
          <a:ln cap="flat" w="7600">
            <a:noFill/>
            <a:miter/>
          </a:ln>
        </p:spPr>
      </p:pic>
      <p:pic>
        <p:nvPicPr>
          <p:cNvPr name="" id="14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889642" y="253576"/>
            <a:ext cy="380000" cx="456000"/>
          </a:xfrm>
          <a:prstGeom prst="rect">
            <a:avLst/>
          </a:prstGeom>
          <a:ln cap="flat" w="7600">
            <a:noFill/>
            <a:miter/>
          </a:ln>
        </p:spPr>
      </p:pic>
      <p:pic>
        <p:nvPicPr>
          <p:cNvPr name="" id="14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950442" y="699642"/>
            <a:ext cy="539600" cx="608000"/>
          </a:xfrm>
          <a:prstGeom prst="rect">
            <a:avLst/>
          </a:prstGeom>
          <a:ln cap="flat" w="7600">
            <a:noFill/>
            <a:miter/>
          </a:ln>
        </p:spPr>
      </p:pic>
      <p:sp>
        <p:nvSpPr>
          <p:cNvPr name="Rectangle" id="143"/>
          <p:cNvSpPr/>
          <p:nvPr/>
        </p:nvSpPr>
        <p:spPr>
          <a:xfrm>
            <a:off x="1702460" y="1713281"/>
            <a:ext cy="430866" cx="1723467"/>
          </a:xfrm>
          <a:custGeom>
            <a:avLst/>
            <a:gdLst/>
            <a:ahLst/>
            <a:cxnLst/>
            <a:rect r="r" b="b" l="l" t="t"/>
            <a:pathLst>
              <a:path h="430866" stroke="false" w="1723467">
                <a:moveTo>
                  <a:pt x="0" y="0"/>
                </a:moveTo>
                <a:lnTo>
                  <a:pt x="1723467" y="0"/>
                </a:lnTo>
                <a:lnTo>
                  <a:pt x="1723467" y="430866"/>
                </a:lnTo>
                <a:lnTo>
                  <a:pt x="0" y="430866"/>
                </a:lnTo>
                <a:lnTo>
                  <a:pt x="0" y="0"/>
                </a:lnTo>
                <a:close/>
              </a:path>
              <a:path h="430866" fill="none" w="1723467">
                <a:moveTo>
                  <a:pt x="0" y="0"/>
                </a:moveTo>
                <a:lnTo>
                  <a:pt x="1723467" y="0"/>
                </a:lnTo>
                <a:lnTo>
                  <a:pt x="1723467" y="430866"/>
                </a:lnTo>
                <a:lnTo>
                  <a:pt x="0" y="4308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1216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Data Organization</a:t>
            </a:r>
          </a:p>
        </p:txBody>
      </p:sp>
      <p:sp>
        <p:nvSpPr>
          <p:cNvPr name="Rectangle" id="144"/>
          <p:cNvSpPr/>
          <p:nvPr/>
        </p:nvSpPr>
        <p:spPr>
          <a:xfrm>
            <a:off x="1685938" y="2291542"/>
            <a:ext cy="430866" cx="1723467"/>
          </a:xfrm>
          <a:custGeom>
            <a:avLst/>
            <a:gdLst/>
            <a:ahLst/>
            <a:cxnLst/>
            <a:rect r="r" b="b" l="l" t="t"/>
            <a:pathLst>
              <a:path h="430866" stroke="false" w="1723467">
                <a:moveTo>
                  <a:pt x="0" y="0"/>
                </a:moveTo>
                <a:lnTo>
                  <a:pt x="1723467" y="0"/>
                </a:lnTo>
                <a:lnTo>
                  <a:pt x="1723467" y="430866"/>
                </a:lnTo>
                <a:lnTo>
                  <a:pt x="0" y="430866"/>
                </a:lnTo>
                <a:lnTo>
                  <a:pt x="0" y="0"/>
                </a:lnTo>
                <a:close/>
              </a:path>
              <a:path h="430866" fill="none" w="1723467">
                <a:moveTo>
                  <a:pt x="0" y="0"/>
                </a:moveTo>
                <a:lnTo>
                  <a:pt x="1723467" y="0"/>
                </a:lnTo>
                <a:lnTo>
                  <a:pt x="1723467" y="430866"/>
                </a:lnTo>
                <a:lnTo>
                  <a:pt x="0" y="4308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1216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Ratio Analysis</a:t>
            </a:r>
          </a:p>
        </p:txBody>
      </p:sp>
      <p:sp>
        <p:nvSpPr>
          <p:cNvPr name="Rectangle" id="145"/>
          <p:cNvSpPr/>
          <p:nvPr/>
        </p:nvSpPr>
        <p:spPr>
          <a:xfrm>
            <a:off x="1652893" y="2835603"/>
            <a:ext cy="499266" cx="1723467"/>
          </a:xfrm>
          <a:custGeom>
            <a:avLst/>
            <a:gdLst/>
            <a:ahLst/>
            <a:cxnLst/>
            <a:rect r="r" b="b" l="l" t="t"/>
            <a:pathLst>
              <a:path h="499266" stroke="false" w="1723467">
                <a:moveTo>
                  <a:pt x="0" y="0"/>
                </a:moveTo>
                <a:lnTo>
                  <a:pt x="1723467" y="0"/>
                </a:lnTo>
                <a:lnTo>
                  <a:pt x="1723467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  <a:path h="499266" fill="none" w="1723467">
                <a:moveTo>
                  <a:pt x="0" y="0"/>
                </a:moveTo>
                <a:lnTo>
                  <a:pt x="1723467" y="0"/>
                </a:lnTo>
                <a:lnTo>
                  <a:pt x="1723467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1216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Determine Service</a:t>
            </a:r>
          </a:p>
          <a:p>
            <a:pPr algn="l"/>
            <a:r>
              <a:rPr altLang="en-US" sz="1216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Performance Matrics</a:t>
            </a:r>
          </a:p>
        </p:txBody>
      </p:sp>
      <p:sp>
        <p:nvSpPr>
          <p:cNvPr name="Rectangle" id="146"/>
          <p:cNvSpPr/>
          <p:nvPr/>
        </p:nvSpPr>
        <p:spPr>
          <a:xfrm>
            <a:off x="1669416" y="3430387"/>
            <a:ext cy="499266" cx="1900129"/>
          </a:xfrm>
          <a:custGeom>
            <a:avLst/>
            <a:gdLst/>
            <a:ahLst/>
            <a:cxnLst/>
            <a:rect r="r" b="b" l="l" t="t"/>
            <a:pathLst>
              <a:path h="499266" stroke="false" w="1900129">
                <a:moveTo>
                  <a:pt x="0" y="0"/>
                </a:moveTo>
                <a:lnTo>
                  <a:pt x="1900129" y="0"/>
                </a:lnTo>
                <a:lnTo>
                  <a:pt x="1900129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  <a:path h="499266" fill="none" w="1900129">
                <a:moveTo>
                  <a:pt x="0" y="0"/>
                </a:moveTo>
                <a:lnTo>
                  <a:pt x="1900129" y="0"/>
                </a:lnTo>
                <a:lnTo>
                  <a:pt x="1900129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1216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Modeling Balance Sheet</a:t>
            </a:r>
          </a:p>
        </p:txBody>
      </p:sp>
      <p:sp>
        <p:nvSpPr>
          <p:cNvPr name="Rectangle" id="147"/>
          <p:cNvSpPr/>
          <p:nvPr/>
        </p:nvSpPr>
        <p:spPr>
          <a:xfrm>
            <a:off x="1570289" y="4480015"/>
            <a:ext cy="689266" cx="1723467"/>
          </a:xfrm>
          <a:custGeom>
            <a:avLst/>
            <a:gdLst/>
            <a:ahLst/>
            <a:cxnLst/>
            <a:rect r="r" b="b" l="l" t="t"/>
            <a:pathLst>
              <a:path h="689266" stroke="false" w="1723467">
                <a:moveTo>
                  <a:pt x="0" y="0"/>
                </a:moveTo>
                <a:lnTo>
                  <a:pt x="1723467" y="0"/>
                </a:lnTo>
                <a:lnTo>
                  <a:pt x="1723467" y="689266"/>
                </a:lnTo>
                <a:lnTo>
                  <a:pt x="0" y="689266"/>
                </a:lnTo>
                <a:lnTo>
                  <a:pt x="0" y="0"/>
                </a:lnTo>
                <a:close/>
              </a:path>
              <a:path h="689266" fill="none" w="1723467">
                <a:moveTo>
                  <a:pt x="0" y="0"/>
                </a:moveTo>
                <a:lnTo>
                  <a:pt x="1723467" y="0"/>
                </a:lnTo>
                <a:lnTo>
                  <a:pt x="1723467" y="689266"/>
                </a:lnTo>
                <a:lnTo>
                  <a:pt x="0" y="6892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1216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Submit Notes and</a:t>
            </a:r>
          </a:p>
          <a:p>
            <a:pPr algn="l"/>
            <a:r>
              <a:rPr altLang="en-US" sz="1216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Documentation for</a:t>
            </a:r>
          </a:p>
          <a:p>
            <a:pPr algn="l"/>
            <a:r>
              <a:rPr altLang="en-US" sz="1216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Review</a:t>
            </a:r>
          </a:p>
        </p:txBody>
      </p:sp>
      <p:sp>
        <p:nvSpPr>
          <p:cNvPr name="Rectangle" id="148"/>
          <p:cNvSpPr/>
          <p:nvPr/>
        </p:nvSpPr>
        <p:spPr>
          <a:xfrm>
            <a:off x="1553766" y="5247783"/>
            <a:ext cy="499266" cx="1900129"/>
          </a:xfrm>
          <a:custGeom>
            <a:avLst/>
            <a:gdLst/>
            <a:ahLst/>
            <a:cxnLst/>
            <a:rect r="r" b="b" l="l" t="t"/>
            <a:pathLst>
              <a:path h="499266" stroke="false" w="1900129">
                <a:moveTo>
                  <a:pt x="0" y="0"/>
                </a:moveTo>
                <a:lnTo>
                  <a:pt x="1900129" y="0"/>
                </a:lnTo>
                <a:lnTo>
                  <a:pt x="1900129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  <a:path h="499266" fill="none" w="1900129">
                <a:moveTo>
                  <a:pt x="0" y="0"/>
                </a:moveTo>
                <a:lnTo>
                  <a:pt x="1900129" y="0"/>
                </a:lnTo>
                <a:lnTo>
                  <a:pt x="1900129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1216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Issue Requirements</a:t>
            </a:r>
          </a:p>
        </p:txBody>
      </p:sp>
      <p:sp>
        <p:nvSpPr>
          <p:cNvPr name="Rectangle" id="149"/>
          <p:cNvSpPr/>
          <p:nvPr/>
        </p:nvSpPr>
        <p:spPr>
          <a:xfrm>
            <a:off x="1537244" y="6024275"/>
            <a:ext cy="499266" cx="1900129"/>
          </a:xfrm>
          <a:custGeom>
            <a:avLst/>
            <a:gdLst/>
            <a:ahLst/>
            <a:cxnLst/>
            <a:rect r="r" b="b" l="l" t="t"/>
            <a:pathLst>
              <a:path h="499266" stroke="false" w="1900129">
                <a:moveTo>
                  <a:pt x="0" y="0"/>
                </a:moveTo>
                <a:lnTo>
                  <a:pt x="1900129" y="0"/>
                </a:lnTo>
                <a:lnTo>
                  <a:pt x="1900129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  <a:path h="499266" fill="none" w="1900129">
                <a:moveTo>
                  <a:pt x="0" y="0"/>
                </a:moveTo>
                <a:lnTo>
                  <a:pt x="1900129" y="0"/>
                </a:lnTo>
                <a:lnTo>
                  <a:pt x="1900129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1216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Internal Review</a:t>
            </a:r>
          </a:p>
        </p:txBody>
      </p:sp>
      <p:sp>
        <p:nvSpPr>
          <p:cNvPr name="Rectangle" id="150"/>
          <p:cNvSpPr/>
          <p:nvPr/>
        </p:nvSpPr>
        <p:spPr>
          <a:xfrm>
            <a:off x="1525684" y="6365135"/>
            <a:ext cy="689266" cx="2204600"/>
          </a:xfrm>
          <a:custGeom>
            <a:avLst/>
            <a:gdLst/>
            <a:ahLst/>
            <a:cxnLst/>
            <a:rect r="r" b="b" l="l" t="t"/>
            <a:pathLst>
              <a:path h="689266" stroke="false" w="2204600">
                <a:moveTo>
                  <a:pt x="0" y="0"/>
                </a:moveTo>
                <a:lnTo>
                  <a:pt x="2204600" y="0"/>
                </a:lnTo>
                <a:lnTo>
                  <a:pt x="2204600" y="689266"/>
                </a:lnTo>
                <a:lnTo>
                  <a:pt x="0" y="689266"/>
                </a:lnTo>
                <a:lnTo>
                  <a:pt x="0" y="0"/>
                </a:lnTo>
                <a:close/>
              </a:path>
              <a:path h="689266" fill="none" w="2204600">
                <a:moveTo>
                  <a:pt x="0" y="0"/>
                </a:moveTo>
                <a:lnTo>
                  <a:pt x="2204600" y="0"/>
                </a:lnTo>
                <a:lnTo>
                  <a:pt x="2204600" y="689266"/>
                </a:lnTo>
                <a:lnTo>
                  <a:pt x="0" y="6892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1216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Evaluate Opportunity/Value</a:t>
            </a:r>
          </a:p>
          <a:p>
            <a:pPr algn="l"/>
            <a:r>
              <a:rPr altLang="en-US" sz="1216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Proposition</a:t>
            </a:r>
          </a:p>
        </p:txBody>
      </p:sp>
      <p:sp>
        <p:nvSpPr>
          <p:cNvPr name="Rectangle" id="151"/>
          <p:cNvSpPr/>
          <p:nvPr/>
        </p:nvSpPr>
        <p:spPr>
          <a:xfrm>
            <a:off x="1537244" y="6999051"/>
            <a:ext cy="499266" cx="1900129"/>
          </a:xfrm>
          <a:custGeom>
            <a:avLst/>
            <a:gdLst/>
            <a:ahLst/>
            <a:cxnLst/>
            <a:rect r="r" b="b" l="l" t="t"/>
            <a:pathLst>
              <a:path h="499266" stroke="false" w="1900129">
                <a:moveTo>
                  <a:pt x="0" y="0"/>
                </a:moveTo>
                <a:lnTo>
                  <a:pt x="1900129" y="0"/>
                </a:lnTo>
                <a:lnTo>
                  <a:pt x="1900129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  <a:path h="499266" fill="none" w="1900129">
                <a:moveTo>
                  <a:pt x="0" y="0"/>
                </a:moveTo>
                <a:lnTo>
                  <a:pt x="1900129" y="0"/>
                </a:lnTo>
                <a:lnTo>
                  <a:pt x="1900129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1216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Functional Needs</a:t>
            </a:r>
          </a:p>
        </p:txBody>
      </p:sp>
      <p:sp>
        <p:nvSpPr>
          <p:cNvPr name="Rectangle" id="152"/>
          <p:cNvSpPr/>
          <p:nvPr/>
        </p:nvSpPr>
        <p:spPr>
          <a:xfrm>
            <a:off x="3800722" y="1728648"/>
            <a:ext cy="499266" cx="2066782"/>
          </a:xfrm>
          <a:custGeom>
            <a:avLst/>
            <a:gdLst/>
            <a:ahLst/>
            <a:cxnLst/>
            <a:rect r="r" b="b" l="l" t="t"/>
            <a:pathLst>
              <a:path h="499266" stroke="fals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  <a:path h="499266" fill="non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1216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Prepare Revised Proposal</a:t>
            </a:r>
          </a:p>
        </p:txBody>
      </p:sp>
      <p:sp>
        <p:nvSpPr>
          <p:cNvPr name="Rectangle" id="153"/>
          <p:cNvSpPr/>
          <p:nvPr/>
        </p:nvSpPr>
        <p:spPr>
          <a:xfrm>
            <a:off x="3817244" y="2224305"/>
            <a:ext cy="499266" cx="2066782"/>
          </a:xfrm>
          <a:custGeom>
            <a:avLst/>
            <a:gdLst/>
            <a:ahLst/>
            <a:cxnLst/>
            <a:rect r="r" b="b" l="l" t="t"/>
            <a:pathLst>
              <a:path h="499266" stroke="fals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  <a:path h="499266" fill="non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1216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Assessment and Writeup</a:t>
            </a:r>
          </a:p>
          <a:p>
            <a:pPr algn="l"/>
            <a:r>
              <a:rPr altLang="en-US" sz="1216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of  Current Need</a:t>
            </a:r>
          </a:p>
        </p:txBody>
      </p:sp>
      <p:sp>
        <p:nvSpPr>
          <p:cNvPr name="Rectangle" id="154"/>
          <p:cNvSpPr/>
          <p:nvPr/>
        </p:nvSpPr>
        <p:spPr>
          <a:xfrm>
            <a:off x="3767677" y="2802566"/>
            <a:ext cy="499266" cx="2066782"/>
          </a:xfrm>
          <a:custGeom>
            <a:avLst/>
            <a:gdLst/>
            <a:ahLst/>
            <a:cxnLst/>
            <a:rect r="r" b="b" l="l" t="t"/>
            <a:pathLst>
              <a:path h="499266" stroke="fals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  <a:path h="499266" fill="non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1216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Alternative Designs</a:t>
            </a:r>
          </a:p>
        </p:txBody>
      </p:sp>
      <p:sp>
        <p:nvSpPr>
          <p:cNvPr name="Rectangle" id="155"/>
          <p:cNvSpPr/>
          <p:nvPr/>
        </p:nvSpPr>
        <p:spPr>
          <a:xfrm>
            <a:off x="3767677" y="3430387"/>
            <a:ext cy="499266" cx="2066782"/>
          </a:xfrm>
          <a:custGeom>
            <a:avLst/>
            <a:gdLst/>
            <a:ahLst/>
            <a:cxnLst/>
            <a:rect r="r" b="b" l="l" t="t"/>
            <a:pathLst>
              <a:path h="499266" stroke="fals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  <a:path h="499266" fill="non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1216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Analyze Critical Success </a:t>
            </a:r>
          </a:p>
          <a:p>
            <a:pPr algn="l"/>
            <a:r>
              <a:rPr altLang="en-US" sz="1216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Factors</a:t>
            </a:r>
          </a:p>
        </p:txBody>
      </p:sp>
      <p:sp>
        <p:nvSpPr>
          <p:cNvPr name="Rectangle" id="156"/>
          <p:cNvSpPr/>
          <p:nvPr/>
        </p:nvSpPr>
        <p:spPr>
          <a:xfrm>
            <a:off x="3784199" y="4487783"/>
            <a:ext cy="499266" cx="2066782"/>
          </a:xfrm>
          <a:custGeom>
            <a:avLst/>
            <a:gdLst/>
            <a:ahLst/>
            <a:cxnLst/>
            <a:rect r="r" b="b" l="l" t="t"/>
            <a:pathLst>
              <a:path h="499266" stroke="fals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  <a:path h="499266" fill="non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1216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Determine Structure of</a:t>
            </a:r>
          </a:p>
          <a:p>
            <a:pPr algn="l"/>
            <a:r>
              <a:rPr altLang="en-US" sz="1216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Focus</a:t>
            </a:r>
          </a:p>
        </p:txBody>
      </p:sp>
      <p:sp>
        <p:nvSpPr>
          <p:cNvPr name="Rectangle" id="157"/>
          <p:cNvSpPr/>
          <p:nvPr/>
        </p:nvSpPr>
        <p:spPr>
          <a:xfrm>
            <a:off x="3850289" y="5373677"/>
            <a:ext cy="499266" cx="2066782"/>
          </a:xfrm>
          <a:custGeom>
            <a:avLst/>
            <a:gdLst/>
            <a:ahLst/>
            <a:cxnLst/>
            <a:rect r="r" b="b" l="l" t="t"/>
            <a:pathLst>
              <a:path h="499266" stroke="fals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  <a:path h="499266" fill="non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1216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Identity Customer</a:t>
            </a:r>
          </a:p>
          <a:p>
            <a:pPr algn="l"/>
            <a:r>
              <a:rPr altLang="en-US" sz="1216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Values</a:t>
            </a:r>
          </a:p>
        </p:txBody>
      </p:sp>
      <p:sp>
        <p:nvSpPr>
          <p:cNvPr name="Rectangle" id="158"/>
          <p:cNvSpPr/>
          <p:nvPr/>
        </p:nvSpPr>
        <p:spPr>
          <a:xfrm>
            <a:off x="3833766" y="6100655"/>
            <a:ext cy="499266" cx="2066782"/>
          </a:xfrm>
          <a:custGeom>
            <a:avLst/>
            <a:gdLst/>
            <a:ahLst/>
            <a:cxnLst/>
            <a:rect r="r" b="b" l="l" t="t"/>
            <a:pathLst>
              <a:path h="499266" stroke="fals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  <a:path h="499266" fill="non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1216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Identity Customer</a:t>
            </a:r>
          </a:p>
          <a:p>
            <a:pPr algn="l"/>
            <a:r>
              <a:rPr altLang="en-US" sz="1216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Values</a:t>
            </a:r>
          </a:p>
        </p:txBody>
      </p:sp>
      <p:sp>
        <p:nvSpPr>
          <p:cNvPr name="Rectangle" id="159"/>
          <p:cNvSpPr/>
          <p:nvPr/>
        </p:nvSpPr>
        <p:spPr>
          <a:xfrm>
            <a:off x="3850289" y="6629311"/>
            <a:ext cy="499266" cx="2066782"/>
          </a:xfrm>
          <a:custGeom>
            <a:avLst/>
            <a:gdLst/>
            <a:ahLst/>
            <a:cxnLst/>
            <a:rect r="r" b="b" l="l" t="t"/>
            <a:pathLst>
              <a:path h="499266" stroke="fals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  <a:path h="499266" fill="non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1216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Review Volume</a:t>
            </a:r>
          </a:p>
          <a:p>
            <a:pPr algn="l"/>
            <a:r>
              <a:rPr altLang="en-US" sz="1216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Production &amp; Sales Goals</a:t>
            </a:r>
          </a:p>
        </p:txBody>
      </p:sp>
      <p:sp>
        <p:nvSpPr>
          <p:cNvPr name="Rectangle" id="160"/>
          <p:cNvSpPr/>
          <p:nvPr/>
        </p:nvSpPr>
        <p:spPr>
          <a:xfrm>
            <a:off x="3833766" y="7108491"/>
            <a:ext cy="499266" cx="2066782"/>
          </a:xfrm>
          <a:custGeom>
            <a:avLst/>
            <a:gdLst/>
            <a:ahLst/>
            <a:cxnLst/>
            <a:rect r="r" b="b" l="l" t="t"/>
            <a:pathLst>
              <a:path h="499266" stroke="fals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  <a:path h="499266" fill="non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1216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Reconsider Problems,</a:t>
            </a:r>
          </a:p>
          <a:p>
            <a:pPr algn="l"/>
            <a:r>
              <a:rPr altLang="en-US" sz="1216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Goals, Specs.</a:t>
            </a:r>
          </a:p>
        </p:txBody>
      </p:sp>
      <p:sp>
        <p:nvSpPr>
          <p:cNvPr name="Rectangle" id="161"/>
          <p:cNvSpPr/>
          <p:nvPr/>
        </p:nvSpPr>
        <p:spPr>
          <a:xfrm>
            <a:off x="6245961" y="1712126"/>
            <a:ext cy="499266" cx="2066782"/>
          </a:xfrm>
          <a:custGeom>
            <a:avLst/>
            <a:gdLst/>
            <a:ahLst/>
            <a:cxnLst/>
            <a:rect r="r" b="b" l="l" t="t"/>
            <a:pathLst>
              <a:path h="499266" stroke="fals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  <a:path h="499266" fill="non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1216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Problem Statement</a:t>
            </a:r>
          </a:p>
        </p:txBody>
      </p:sp>
      <p:sp>
        <p:nvSpPr>
          <p:cNvPr name="Rectangle" id="162"/>
          <p:cNvSpPr/>
          <p:nvPr/>
        </p:nvSpPr>
        <p:spPr>
          <a:xfrm>
            <a:off x="6212901" y="2158215"/>
            <a:ext cy="499266" cx="2066782"/>
          </a:xfrm>
          <a:custGeom>
            <a:avLst/>
            <a:gdLst/>
            <a:ahLst/>
            <a:cxnLst/>
            <a:rect r="r" b="b" l="l" t="t"/>
            <a:pathLst>
              <a:path h="499266" stroke="fals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  <a:path h="499266" fill="non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1216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Expenses Budget</a:t>
            </a:r>
          </a:p>
        </p:txBody>
      </p:sp>
      <p:sp>
        <p:nvSpPr>
          <p:cNvPr name="Rectangle" id="163"/>
          <p:cNvSpPr/>
          <p:nvPr/>
        </p:nvSpPr>
        <p:spPr>
          <a:xfrm>
            <a:off x="6245961" y="2703432"/>
            <a:ext cy="499266" cx="2066782"/>
          </a:xfrm>
          <a:custGeom>
            <a:avLst/>
            <a:gdLst/>
            <a:ahLst/>
            <a:cxnLst/>
            <a:rect r="r" b="b" l="l" t="t"/>
            <a:pathLst>
              <a:path h="499266" stroke="fals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  <a:path h="499266" fill="non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1216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Design Goals and Specs</a:t>
            </a:r>
          </a:p>
        </p:txBody>
      </p:sp>
      <p:sp>
        <p:nvSpPr>
          <p:cNvPr name="Rectangle" id="164"/>
          <p:cNvSpPr/>
          <p:nvPr/>
        </p:nvSpPr>
        <p:spPr>
          <a:xfrm>
            <a:off x="6196409" y="4388648"/>
            <a:ext cy="499266" cx="2066782"/>
          </a:xfrm>
          <a:custGeom>
            <a:avLst/>
            <a:gdLst/>
            <a:ahLst/>
            <a:cxnLst/>
            <a:rect r="r" b="b" l="l" t="t"/>
            <a:pathLst>
              <a:path h="499266" stroke="fals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  <a:path h="499266" fill="non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1216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Research Current Status of </a:t>
            </a:r>
          </a:p>
          <a:p>
            <a:pPr algn="l"/>
            <a:r>
              <a:rPr altLang="en-US" sz="1216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Need</a:t>
            </a:r>
          </a:p>
        </p:txBody>
      </p:sp>
      <p:sp>
        <p:nvSpPr>
          <p:cNvPr name="Rectangle" id="165"/>
          <p:cNvSpPr/>
          <p:nvPr/>
        </p:nvSpPr>
        <p:spPr>
          <a:xfrm>
            <a:off x="6245961" y="4936844"/>
            <a:ext cy="499266" cx="2066782"/>
          </a:xfrm>
          <a:custGeom>
            <a:avLst/>
            <a:gdLst/>
            <a:ahLst/>
            <a:cxnLst/>
            <a:rect r="r" b="b" l="l" t="t"/>
            <a:pathLst>
              <a:path h="499266" stroke="fals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  <a:path h="499266" fill="non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1216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Design Research</a:t>
            </a:r>
          </a:p>
        </p:txBody>
      </p:sp>
      <p:sp>
        <p:nvSpPr>
          <p:cNvPr name="Rectangle" id="166"/>
          <p:cNvSpPr/>
          <p:nvPr/>
        </p:nvSpPr>
        <p:spPr>
          <a:xfrm>
            <a:off x="6229393" y="5359138"/>
            <a:ext cy="499266" cx="2066782"/>
          </a:xfrm>
          <a:custGeom>
            <a:avLst/>
            <a:gdLst/>
            <a:ahLst/>
            <a:cxnLst/>
            <a:rect r="r" b="b" l="l" t="t"/>
            <a:pathLst>
              <a:path h="499266" stroke="fals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  <a:path h="499266" fill="non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1216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Performance Design</a:t>
            </a:r>
          </a:p>
        </p:txBody>
      </p:sp>
      <p:sp>
        <p:nvSpPr>
          <p:cNvPr name="Rectangle" id="167"/>
          <p:cNvSpPr/>
          <p:nvPr/>
        </p:nvSpPr>
        <p:spPr>
          <a:xfrm>
            <a:off x="6229393" y="6222559"/>
            <a:ext cy="499266" cx="2066782"/>
          </a:xfrm>
          <a:custGeom>
            <a:avLst/>
            <a:gdLst/>
            <a:ahLst/>
            <a:cxnLst/>
            <a:rect r="r" b="b" l="l" t="t"/>
            <a:pathLst>
              <a:path h="499266" stroke="fals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  <a:path h="499266" fill="non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1216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Control Device Fabrication</a:t>
            </a:r>
          </a:p>
        </p:txBody>
      </p:sp>
      <p:sp>
        <p:nvSpPr>
          <p:cNvPr name="Rectangle" id="168"/>
          <p:cNvSpPr/>
          <p:nvPr/>
        </p:nvSpPr>
        <p:spPr>
          <a:xfrm>
            <a:off x="8740737" y="1794738"/>
            <a:ext cy="499266" cx="2066782"/>
          </a:xfrm>
          <a:custGeom>
            <a:avLst/>
            <a:gdLst/>
            <a:ahLst/>
            <a:cxnLst/>
            <a:rect r="r" b="b" l="l" t="t"/>
            <a:pathLst>
              <a:path h="499266" stroke="fals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  <a:path h="499266" fill="non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1216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Finalize Budget Report</a:t>
            </a:r>
          </a:p>
        </p:txBody>
      </p:sp>
      <p:sp>
        <p:nvSpPr>
          <p:cNvPr name="Rectangle" id="169"/>
          <p:cNvSpPr/>
          <p:nvPr/>
        </p:nvSpPr>
        <p:spPr>
          <a:xfrm>
            <a:off x="8740737" y="2207783"/>
            <a:ext cy="499266" cx="2066782"/>
          </a:xfrm>
          <a:custGeom>
            <a:avLst/>
            <a:gdLst/>
            <a:ahLst/>
            <a:cxnLst/>
            <a:rect r="r" b="b" l="l" t="t"/>
            <a:pathLst>
              <a:path h="499266" stroke="fals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  <a:path h="499266" fill="non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1216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Write Proposal and</a:t>
            </a:r>
          </a:p>
          <a:p>
            <a:pPr algn="l"/>
            <a:r>
              <a:rPr altLang="en-US" sz="1216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Prepare Presentation</a:t>
            </a:r>
          </a:p>
        </p:txBody>
      </p:sp>
      <p:sp>
        <p:nvSpPr>
          <p:cNvPr name="Rectangle" id="170"/>
          <p:cNvSpPr/>
          <p:nvPr/>
        </p:nvSpPr>
        <p:spPr>
          <a:xfrm>
            <a:off x="8757229" y="2637342"/>
            <a:ext cy="499266" cx="2066782"/>
          </a:xfrm>
          <a:custGeom>
            <a:avLst/>
            <a:gdLst/>
            <a:ahLst/>
            <a:cxnLst/>
            <a:rect r="r" b="b" l="l" t="t"/>
            <a:pathLst>
              <a:path h="499266" stroke="fals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  <a:path h="499266" fill="non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1216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Basic Prototype</a:t>
            </a:r>
          </a:p>
        </p:txBody>
      </p:sp>
      <p:sp>
        <p:nvSpPr>
          <p:cNvPr name="Rectangle" id="171"/>
          <p:cNvSpPr/>
          <p:nvPr/>
        </p:nvSpPr>
        <p:spPr>
          <a:xfrm>
            <a:off x="8757229" y="3166044"/>
            <a:ext cy="499266" cx="2066782"/>
          </a:xfrm>
          <a:custGeom>
            <a:avLst/>
            <a:gdLst/>
            <a:ahLst/>
            <a:cxnLst/>
            <a:rect r="r" b="b" l="l" t="t"/>
            <a:pathLst>
              <a:path h="499266" stroke="fals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  <a:path h="499266" fill="non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1216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Model Cost Drivers</a:t>
            </a:r>
          </a:p>
        </p:txBody>
      </p:sp>
      <p:sp>
        <p:nvSpPr>
          <p:cNvPr name="Rectangle" id="172"/>
          <p:cNvSpPr/>
          <p:nvPr/>
        </p:nvSpPr>
        <p:spPr>
          <a:xfrm>
            <a:off x="8757229" y="4355603"/>
            <a:ext cy="499266" cx="2066782"/>
          </a:xfrm>
          <a:custGeom>
            <a:avLst/>
            <a:gdLst/>
            <a:ahLst/>
            <a:cxnLst/>
            <a:rect r="r" b="b" l="l" t="t"/>
            <a:pathLst>
              <a:path h="499266" stroke="fals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  <a:path h="499266" fill="non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1216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Project Evaluation</a:t>
            </a:r>
          </a:p>
        </p:txBody>
      </p:sp>
      <p:sp>
        <p:nvSpPr>
          <p:cNvPr name="Rectangle" id="173"/>
          <p:cNvSpPr/>
          <p:nvPr/>
        </p:nvSpPr>
        <p:spPr>
          <a:xfrm>
            <a:off x="8757229" y="4801693"/>
            <a:ext cy="499266" cx="2066782"/>
          </a:xfrm>
          <a:custGeom>
            <a:avLst/>
            <a:gdLst/>
            <a:ahLst/>
            <a:cxnLst/>
            <a:rect r="r" b="b" l="l" t="t"/>
            <a:pathLst>
              <a:path h="499266" stroke="fals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  <a:path h="499266" fill="non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1216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Criteria for Assessment of </a:t>
            </a:r>
          </a:p>
          <a:p>
            <a:pPr algn="l"/>
            <a:r>
              <a:rPr altLang="en-US" sz="1216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Design</a:t>
            </a:r>
          </a:p>
        </p:txBody>
      </p:sp>
      <p:sp>
        <p:nvSpPr>
          <p:cNvPr name="Rectangle" id="174"/>
          <p:cNvSpPr/>
          <p:nvPr/>
        </p:nvSpPr>
        <p:spPr>
          <a:xfrm>
            <a:off x="8790289" y="5231260"/>
            <a:ext cy="499266" cx="2066782"/>
          </a:xfrm>
          <a:custGeom>
            <a:avLst/>
            <a:gdLst/>
            <a:ahLst/>
            <a:cxnLst/>
            <a:rect r="r" b="b" l="l" t="t"/>
            <a:pathLst>
              <a:path h="499266" stroke="fals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  <a:path h="499266" fill="non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1216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Organization  Focus  Group</a:t>
            </a:r>
          </a:p>
        </p:txBody>
      </p:sp>
      <p:sp>
        <p:nvSpPr>
          <p:cNvPr name="Rectangle" id="175"/>
          <p:cNvSpPr/>
          <p:nvPr/>
        </p:nvSpPr>
        <p:spPr>
          <a:xfrm>
            <a:off x="8691185" y="6083783"/>
            <a:ext cy="499266" cx="2066782"/>
          </a:xfrm>
          <a:custGeom>
            <a:avLst/>
            <a:gdLst/>
            <a:ahLst/>
            <a:cxnLst/>
            <a:rect r="r" b="b" l="l" t="t"/>
            <a:pathLst>
              <a:path h="499266" stroke="fals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  <a:path h="499266" fill="non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1216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Setup Servey in Online Tool</a:t>
            </a:r>
          </a:p>
        </p:txBody>
      </p:sp>
      <p:sp>
        <p:nvSpPr>
          <p:cNvPr name="Rectangle" id="176"/>
          <p:cNvSpPr/>
          <p:nvPr/>
        </p:nvSpPr>
        <p:spPr>
          <a:xfrm>
            <a:off x="8724169" y="6452231"/>
            <a:ext cy="499266" cx="2066782"/>
          </a:xfrm>
          <a:custGeom>
            <a:avLst/>
            <a:gdLst/>
            <a:ahLst/>
            <a:cxnLst/>
            <a:rect r="r" b="b" l="l" t="t"/>
            <a:pathLst>
              <a:path h="499266" stroke="fals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  <a:path h="499266" fill="non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1216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Initial Test Data</a:t>
            </a:r>
          </a:p>
        </p:txBody>
      </p:sp>
      <p:sp>
        <p:nvSpPr>
          <p:cNvPr name="Rectangle" id="177"/>
          <p:cNvSpPr/>
          <p:nvPr/>
        </p:nvSpPr>
        <p:spPr>
          <a:xfrm>
            <a:off x="8724169" y="6840819"/>
            <a:ext cy="499266" cx="2066782"/>
          </a:xfrm>
          <a:custGeom>
            <a:avLst/>
            <a:gdLst/>
            <a:ahLst/>
            <a:cxnLst/>
            <a:rect r="r" b="b" l="l" t="t"/>
            <a:pathLst>
              <a:path h="499266" stroke="fals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  <a:path h="499266" fill="none" w="2066782">
                <a:moveTo>
                  <a:pt x="0" y="0"/>
                </a:moveTo>
                <a:lnTo>
                  <a:pt x="2066782" y="0"/>
                </a:lnTo>
                <a:lnTo>
                  <a:pt x="2066782" y="499266"/>
                </a:lnTo>
                <a:lnTo>
                  <a:pt x="0" y="499266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1216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Establish Project Team</a:t>
            </a:r>
          </a:p>
        </p:txBody>
      </p:sp>
      <p:sp>
        <p:nvSpPr>
          <p:cNvPr name="Horizontal Seperator" id="178"/>
          <p:cNvSpPr/>
          <p:nvPr/>
        </p:nvSpPr>
        <p:spPr>
          <a:xfrm>
            <a:off x="1260954" y="6013927"/>
            <a:ext cy="7600" cx="9633380"/>
          </a:xfrm>
          <a:custGeom>
            <a:avLst/>
            <a:gdLst/>
            <a:ahLst/>
            <a:cxnLst/>
            <a:rect r="r" b="b" l="l" t="t"/>
            <a:pathLst>
              <a:path h="7600" fill="none" w="9633380">
                <a:moveTo>
                  <a:pt x="0" y="0"/>
                </a:moveTo>
                <a:lnTo>
                  <a:pt x="9633380" y="0"/>
                </a:lnTo>
              </a:path>
            </a:pathLst>
          </a:custGeom>
          <a:solidFill>
            <a:srgbClr val="FFFFFF"/>
          </a:solidFill>
          <a:ln cap="flat" w="7600">
            <a:solidFill>
              <a:srgbClr val="454545"/>
            </a:solidFill>
            <a:miter/>
          </a:ln>
        </p:spPr>
      </p:sp>
      <p:sp>
        <p:nvSpPr>
          <p:cNvPr name="Horizontal Seperator" id="179"/>
          <p:cNvSpPr/>
          <p:nvPr/>
        </p:nvSpPr>
        <p:spPr>
          <a:xfrm rot="3">
            <a:off x="1241376" y="4298478"/>
            <a:ext cy="7600" cx="9509272"/>
          </a:xfrm>
          <a:custGeom>
            <a:avLst/>
            <a:gdLst/>
            <a:ahLst/>
            <a:cxnLst/>
            <a:rect r="r" b="b" l="l" t="t"/>
            <a:pathLst>
              <a:path h="7600" fill="none" w="9509272">
                <a:moveTo>
                  <a:pt x="0" y="0"/>
                </a:moveTo>
                <a:lnTo>
                  <a:pt x="9509272" y="0"/>
                </a:lnTo>
              </a:path>
            </a:pathLst>
          </a:custGeom>
          <a:solidFill>
            <a:srgbClr val="FFFFFF"/>
          </a:solidFill>
          <a:ln cap="flat" w="7600">
            <a:solidFill>
              <a:srgbClr val="454545"/>
            </a:solidFill>
            <a:miter/>
          </a:ln>
        </p:spPr>
      </p:sp>
      <p:sp>
        <p:nvSpPr>
          <p:cNvPr name="Vertical Seperator" id="180"/>
          <p:cNvSpPr/>
          <p:nvPr/>
        </p:nvSpPr>
        <p:spPr>
          <a:xfrm rot="5400000">
            <a:off x="367479" y="4567598"/>
            <a:ext cy="7600" cx="6348044"/>
          </a:xfrm>
          <a:custGeom>
            <a:avLst/>
            <a:gdLst/>
            <a:ahLst/>
            <a:cxnLst/>
            <a:rect r="r" b="b" l="l" t="t"/>
            <a:pathLst>
              <a:path h="7600" fill="none" w="6348044">
                <a:moveTo>
                  <a:pt x="0" y="0"/>
                </a:moveTo>
                <a:lnTo>
                  <a:pt x="6348044" y="0"/>
                </a:lnTo>
              </a:path>
            </a:pathLst>
          </a:custGeom>
          <a:solidFill>
            <a:srgbClr val="FFFFFF"/>
          </a:solidFill>
          <a:ln cap="flat" w="7600">
            <a:solidFill>
              <a:srgbClr val="454545"/>
            </a:solidFill>
            <a:miter/>
          </a:ln>
        </p:spPr>
      </p:sp>
      <p:sp>
        <p:nvSpPr>
          <p:cNvPr name="Vertical Seperator" id="181"/>
          <p:cNvSpPr/>
          <p:nvPr/>
        </p:nvSpPr>
        <p:spPr>
          <a:xfrm rot="5399778">
            <a:off x="2717098" y="4570855"/>
            <a:ext cy="7600" cx="6341531"/>
          </a:xfrm>
          <a:custGeom>
            <a:avLst/>
            <a:gdLst/>
            <a:ahLst/>
            <a:cxnLst/>
            <a:rect r="r" b="b" l="l" t="t"/>
            <a:pathLst>
              <a:path h="7600" fill="none" w="6341531">
                <a:moveTo>
                  <a:pt x="0" y="0"/>
                </a:moveTo>
                <a:lnTo>
                  <a:pt x="6341531" y="0"/>
                </a:lnTo>
              </a:path>
            </a:pathLst>
          </a:custGeom>
          <a:solidFill>
            <a:srgbClr val="FFFFFF"/>
          </a:solidFill>
          <a:ln cap="flat" w="7600">
            <a:solidFill>
              <a:srgbClr val="454545"/>
            </a:solidFill>
            <a:miter/>
          </a:ln>
        </p:spPr>
      </p:sp>
      <p:sp>
        <p:nvSpPr>
          <p:cNvPr name="Vertical Seperator" id="182"/>
          <p:cNvSpPr/>
          <p:nvPr/>
        </p:nvSpPr>
        <p:spPr>
          <a:xfrm rot="5399868">
            <a:off x="5192202" y="4567598"/>
            <a:ext cy="7600" cx="6348044"/>
          </a:xfrm>
          <a:custGeom>
            <a:avLst/>
            <a:gdLst/>
            <a:ahLst/>
            <a:cxnLst/>
            <a:rect r="r" b="b" l="l" t="t"/>
            <a:pathLst>
              <a:path h="7600" fill="none" w="6348044">
                <a:moveTo>
                  <a:pt x="0" y="0"/>
                </a:moveTo>
                <a:lnTo>
                  <a:pt x="6348044" y="0"/>
                </a:lnTo>
              </a:path>
            </a:pathLst>
          </a:custGeom>
          <a:solidFill>
            <a:srgbClr val="FFFFFF"/>
          </a:solidFill>
          <a:ln cap="flat" w="7600">
            <a:solidFill>
              <a:srgbClr val="454545"/>
            </a:solidFill>
            <a:miter/>
          </a:ln>
        </p:spPr>
      </p:sp>
      <p:sp>
        <p:nvSpPr>
          <p:cNvPr name="Horizontal Seperator" id="183"/>
          <p:cNvSpPr/>
          <p:nvPr/>
        </p:nvSpPr>
        <p:spPr>
          <a:xfrm rot="-51">
            <a:off x="1264176" y="7724900"/>
            <a:ext cy="7600" cx="9630112"/>
          </a:xfrm>
          <a:custGeom>
            <a:avLst/>
            <a:gdLst/>
            <a:ahLst/>
            <a:cxnLst/>
            <a:rect r="r" b="b" l="l" t="t"/>
            <a:pathLst>
              <a:path h="7600" fill="none" w="9630112">
                <a:moveTo>
                  <a:pt x="0" y="0"/>
                </a:moveTo>
                <a:lnTo>
                  <a:pt x="9630112" y="0"/>
                </a:lnTo>
              </a:path>
            </a:pathLst>
          </a:custGeom>
          <a:solidFill>
            <a:srgbClr val="FFFFFF"/>
          </a:solidFill>
          <a:ln cap="flat" w="7600">
            <a:solidFill>
              <a:srgbClr val="454545"/>
            </a:solidFill>
            <a:miter/>
          </a:ln>
        </p:spPr>
      </p:sp>
      <p:sp>
        <p:nvSpPr>
          <p:cNvPr name="Vertical Seperator" id="184"/>
          <p:cNvSpPr/>
          <p:nvPr/>
        </p:nvSpPr>
        <p:spPr>
          <a:xfrm rot="5400042">
            <a:off x="7639208" y="4569228"/>
            <a:ext cy="7600" cx="6344784"/>
          </a:xfrm>
          <a:custGeom>
            <a:avLst/>
            <a:gdLst/>
            <a:ahLst/>
            <a:cxnLst/>
            <a:rect r="r" b="b" l="l" t="t"/>
            <a:pathLst>
              <a:path h="7600" fill="none" w="6344784">
                <a:moveTo>
                  <a:pt x="0" y="0"/>
                </a:moveTo>
                <a:lnTo>
                  <a:pt x="6344784" y="0"/>
                </a:lnTo>
              </a:path>
            </a:pathLst>
          </a:custGeom>
          <a:solidFill>
            <a:srgbClr val="FFFFFF"/>
          </a:solidFill>
          <a:ln cap="flat" w="7600">
            <a:solidFill>
              <a:srgbClr val="454545"/>
            </a:solidFill>
            <a:miter/>
          </a:ln>
        </p:spPr>
      </p:sp>
      <p:sp>
        <p:nvSpPr>
          <p:cNvPr name="Delete" id="185"/>
          <p:cNvSpPr/>
          <p:nvPr/>
        </p:nvSpPr>
        <p:spPr>
          <a:xfrm rot="5400000">
            <a:off x="1300183" y="1935075"/>
            <a:ext cy="53369" cx="306633"/>
          </a:xfrm>
          <a:custGeom>
            <a:avLst/>
            <a:gdLst/>
            <a:ahLst/>
            <a:cxnLst/>
            <a:rect r="r" b="b" l="l" t="t"/>
            <a:pathLst>
              <a:path h="53369" stroke="false" w="306633">
                <a:moveTo>
                  <a:pt x="306633" y="53369"/>
                </a:moveTo>
                <a:lnTo>
                  <a:pt x="0" y="53369"/>
                </a:lnTo>
                <a:lnTo>
                  <a:pt x="0" y="0"/>
                </a:lnTo>
                <a:lnTo>
                  <a:pt x="306633" y="0"/>
                </a:lnTo>
                <a:lnTo>
                  <a:pt x="306633" y="53369"/>
                </a:lnTo>
                <a:close/>
              </a:path>
              <a:path h="53369" fill="none" w="306633">
                <a:moveTo>
                  <a:pt x="306633" y="53369"/>
                </a:moveTo>
                <a:lnTo>
                  <a:pt x="0" y="53369"/>
                </a:lnTo>
                <a:lnTo>
                  <a:pt x="0" y="0"/>
                </a:lnTo>
                <a:lnTo>
                  <a:pt x="306633" y="0"/>
                </a:lnTo>
                <a:lnTo>
                  <a:pt x="306633" y="53369"/>
                </a:lnTo>
                <a:close/>
              </a:path>
            </a:pathLst>
          </a:custGeom>
          <a:solidFill>
            <a:srgbClr val="79A6F3"/>
          </a:solidFill>
          <a:ln cap="flat" w="3333">
            <a:solidFill>
              <a:srgbClr val="79A6F3"/>
            </a:solidFill>
            <a:miter/>
          </a:ln>
        </p:spPr>
      </p:sp>
      <p:sp>
        <p:nvSpPr>
          <p:cNvPr name="Delete" id="186"/>
          <p:cNvSpPr/>
          <p:nvPr/>
        </p:nvSpPr>
        <p:spPr>
          <a:xfrm rot="5400000">
            <a:off x="1298944" y="2500660"/>
            <a:ext cy="53369" cx="306633"/>
          </a:xfrm>
          <a:custGeom>
            <a:avLst/>
            <a:gdLst/>
            <a:ahLst/>
            <a:cxnLst/>
            <a:rect r="r" b="b" l="l" t="t"/>
            <a:pathLst>
              <a:path h="53369" stroke="false" w="306633">
                <a:moveTo>
                  <a:pt x="306633" y="53369"/>
                </a:moveTo>
                <a:lnTo>
                  <a:pt x="0" y="53369"/>
                </a:lnTo>
                <a:lnTo>
                  <a:pt x="0" y="0"/>
                </a:lnTo>
                <a:lnTo>
                  <a:pt x="306633" y="0"/>
                </a:lnTo>
                <a:lnTo>
                  <a:pt x="306633" y="53369"/>
                </a:lnTo>
                <a:close/>
              </a:path>
              <a:path h="53369" fill="none" w="306633">
                <a:moveTo>
                  <a:pt x="306633" y="53369"/>
                </a:moveTo>
                <a:lnTo>
                  <a:pt x="0" y="53369"/>
                </a:lnTo>
                <a:lnTo>
                  <a:pt x="0" y="0"/>
                </a:lnTo>
                <a:lnTo>
                  <a:pt x="306633" y="0"/>
                </a:lnTo>
                <a:lnTo>
                  <a:pt x="306633" y="53369"/>
                </a:lnTo>
                <a:close/>
              </a:path>
            </a:pathLst>
          </a:custGeom>
          <a:solidFill>
            <a:srgbClr val="79A6F3"/>
          </a:solidFill>
          <a:ln cap="flat" w="3333">
            <a:solidFill>
              <a:srgbClr val="79A6F3"/>
            </a:solidFill>
            <a:miter/>
          </a:ln>
        </p:spPr>
      </p:sp>
      <p:sp>
        <p:nvSpPr>
          <p:cNvPr name="Delete" id="187"/>
          <p:cNvSpPr/>
          <p:nvPr/>
        </p:nvSpPr>
        <p:spPr>
          <a:xfrm rot="5400000">
            <a:off x="1296474" y="3013219"/>
            <a:ext cy="53369" cx="306633"/>
          </a:xfrm>
          <a:custGeom>
            <a:avLst/>
            <a:gdLst/>
            <a:ahLst/>
            <a:cxnLst/>
            <a:rect r="r" b="b" l="l" t="t"/>
            <a:pathLst>
              <a:path h="53369" stroke="false" w="306633">
                <a:moveTo>
                  <a:pt x="306633" y="53369"/>
                </a:moveTo>
                <a:lnTo>
                  <a:pt x="0" y="53369"/>
                </a:lnTo>
                <a:lnTo>
                  <a:pt x="0" y="0"/>
                </a:lnTo>
                <a:lnTo>
                  <a:pt x="306633" y="0"/>
                </a:lnTo>
                <a:lnTo>
                  <a:pt x="306633" y="53369"/>
                </a:lnTo>
                <a:close/>
              </a:path>
              <a:path h="53369" fill="none" w="306633">
                <a:moveTo>
                  <a:pt x="306633" y="53369"/>
                </a:moveTo>
                <a:lnTo>
                  <a:pt x="0" y="53369"/>
                </a:lnTo>
                <a:lnTo>
                  <a:pt x="0" y="0"/>
                </a:lnTo>
                <a:lnTo>
                  <a:pt x="306633" y="0"/>
                </a:lnTo>
                <a:lnTo>
                  <a:pt x="306633" y="53369"/>
                </a:lnTo>
                <a:close/>
              </a:path>
            </a:pathLst>
          </a:custGeom>
          <a:solidFill>
            <a:srgbClr val="79A6F3"/>
          </a:solidFill>
          <a:ln cap="flat" w="3333">
            <a:solidFill>
              <a:srgbClr val="79A6F3"/>
            </a:solidFill>
            <a:miter/>
          </a:ln>
        </p:spPr>
      </p:sp>
      <p:sp>
        <p:nvSpPr>
          <p:cNvPr name="Delete" id="188"/>
          <p:cNvSpPr/>
          <p:nvPr/>
        </p:nvSpPr>
        <p:spPr>
          <a:xfrm rot="5400000">
            <a:off x="1297713" y="3605312"/>
            <a:ext cy="53369" cx="306633"/>
          </a:xfrm>
          <a:custGeom>
            <a:avLst/>
            <a:gdLst/>
            <a:ahLst/>
            <a:cxnLst/>
            <a:rect r="r" b="b" l="l" t="t"/>
            <a:pathLst>
              <a:path h="53369" stroke="false" w="306633">
                <a:moveTo>
                  <a:pt x="306633" y="53369"/>
                </a:moveTo>
                <a:lnTo>
                  <a:pt x="0" y="53369"/>
                </a:lnTo>
                <a:lnTo>
                  <a:pt x="0" y="0"/>
                </a:lnTo>
                <a:lnTo>
                  <a:pt x="306633" y="0"/>
                </a:lnTo>
                <a:lnTo>
                  <a:pt x="306633" y="53369"/>
                </a:lnTo>
                <a:close/>
              </a:path>
              <a:path h="53369" fill="none" w="306633">
                <a:moveTo>
                  <a:pt x="306633" y="53369"/>
                </a:moveTo>
                <a:lnTo>
                  <a:pt x="0" y="53369"/>
                </a:lnTo>
                <a:lnTo>
                  <a:pt x="0" y="0"/>
                </a:lnTo>
                <a:lnTo>
                  <a:pt x="306633" y="0"/>
                </a:lnTo>
                <a:lnTo>
                  <a:pt x="306633" y="53369"/>
                </a:lnTo>
                <a:close/>
              </a:path>
            </a:pathLst>
          </a:custGeom>
          <a:solidFill>
            <a:srgbClr val="79A6F3"/>
          </a:solidFill>
          <a:ln cap="flat" w="3333">
            <a:solidFill>
              <a:srgbClr val="79A6F3"/>
            </a:solidFill>
            <a:miter/>
          </a:ln>
        </p:spPr>
      </p:sp>
      <p:sp>
        <p:nvSpPr>
          <p:cNvPr name="Delete" id="189"/>
          <p:cNvSpPr/>
          <p:nvPr/>
        </p:nvSpPr>
        <p:spPr>
          <a:xfrm rot="5400000">
            <a:off x="1153925" y="4836253"/>
            <a:ext cy="53369" cx="594559"/>
          </a:xfrm>
          <a:custGeom>
            <a:avLst/>
            <a:gdLst/>
            <a:ahLst/>
            <a:cxnLst/>
            <a:rect r="r" b="b" l="l" t="t"/>
            <a:pathLst>
              <a:path h="53369" stroke="false" w="594559">
                <a:moveTo>
                  <a:pt x="594559" y="53369"/>
                </a:moveTo>
                <a:lnTo>
                  <a:pt x="0" y="53369"/>
                </a:lnTo>
                <a:lnTo>
                  <a:pt x="0" y="0"/>
                </a:lnTo>
                <a:lnTo>
                  <a:pt x="594559" y="0"/>
                </a:lnTo>
                <a:lnTo>
                  <a:pt x="594559" y="53369"/>
                </a:lnTo>
                <a:close/>
              </a:path>
              <a:path h="53369" fill="none" w="594559">
                <a:moveTo>
                  <a:pt x="594559" y="53369"/>
                </a:moveTo>
                <a:lnTo>
                  <a:pt x="0" y="53369"/>
                </a:lnTo>
                <a:lnTo>
                  <a:pt x="0" y="0"/>
                </a:lnTo>
                <a:lnTo>
                  <a:pt x="594559" y="0"/>
                </a:lnTo>
                <a:lnTo>
                  <a:pt x="594559" y="53369"/>
                </a:lnTo>
                <a:close/>
              </a:path>
            </a:pathLst>
          </a:custGeom>
          <a:solidFill>
            <a:srgbClr val="FF7150"/>
          </a:solidFill>
          <a:ln cap="flat" w="3333">
            <a:solidFill>
              <a:srgbClr val="FF7150"/>
            </a:solidFill>
            <a:miter/>
          </a:ln>
        </p:spPr>
      </p:sp>
      <p:sp>
        <p:nvSpPr>
          <p:cNvPr name="Delete" id="190"/>
          <p:cNvSpPr/>
          <p:nvPr/>
        </p:nvSpPr>
        <p:spPr>
          <a:xfrm rot="5400000">
            <a:off x="1317253" y="5431683"/>
            <a:ext cy="53369" cx="265426"/>
          </a:xfrm>
          <a:custGeom>
            <a:avLst/>
            <a:gdLst/>
            <a:ahLst/>
            <a:cxnLst/>
            <a:rect r="r" b="b" l="l" t="t"/>
            <a:pathLst>
              <a:path h="53369" stroke="false" w="265426">
                <a:moveTo>
                  <a:pt x="265426" y="53369"/>
                </a:moveTo>
                <a:lnTo>
                  <a:pt x="0" y="53369"/>
                </a:lnTo>
                <a:lnTo>
                  <a:pt x="0" y="0"/>
                </a:lnTo>
                <a:lnTo>
                  <a:pt x="265426" y="0"/>
                </a:lnTo>
                <a:lnTo>
                  <a:pt x="265426" y="53369"/>
                </a:lnTo>
                <a:close/>
              </a:path>
              <a:path h="53369" fill="none" w="265426">
                <a:moveTo>
                  <a:pt x="265426" y="53369"/>
                </a:moveTo>
                <a:lnTo>
                  <a:pt x="0" y="53369"/>
                </a:lnTo>
                <a:lnTo>
                  <a:pt x="0" y="0"/>
                </a:lnTo>
                <a:lnTo>
                  <a:pt x="265426" y="0"/>
                </a:lnTo>
                <a:lnTo>
                  <a:pt x="265426" y="53369"/>
                </a:lnTo>
                <a:close/>
              </a:path>
            </a:pathLst>
          </a:custGeom>
          <a:solidFill>
            <a:srgbClr val="FF7150"/>
          </a:solidFill>
          <a:ln cap="flat" w="3333">
            <a:solidFill>
              <a:srgbClr val="FF7150"/>
            </a:solidFill>
            <a:miter/>
          </a:ln>
        </p:spPr>
      </p:sp>
      <p:sp>
        <p:nvSpPr>
          <p:cNvPr name="Delete" id="191"/>
          <p:cNvSpPr/>
          <p:nvPr/>
        </p:nvSpPr>
        <p:spPr>
          <a:xfrm rot="5400000">
            <a:off x="1316014" y="6227008"/>
            <a:ext cy="53369" cx="265426"/>
          </a:xfrm>
          <a:custGeom>
            <a:avLst/>
            <a:gdLst/>
            <a:ahLst/>
            <a:cxnLst/>
            <a:rect r="r" b="b" l="l" t="t"/>
            <a:pathLst>
              <a:path h="53369" stroke="false" w="265426">
                <a:moveTo>
                  <a:pt x="265426" y="53369"/>
                </a:moveTo>
                <a:lnTo>
                  <a:pt x="0" y="53369"/>
                </a:lnTo>
                <a:lnTo>
                  <a:pt x="0" y="0"/>
                </a:lnTo>
                <a:lnTo>
                  <a:pt x="265426" y="0"/>
                </a:lnTo>
                <a:lnTo>
                  <a:pt x="265426" y="53369"/>
                </a:lnTo>
                <a:close/>
              </a:path>
              <a:path h="53369" fill="none" w="265426">
                <a:moveTo>
                  <a:pt x="265426" y="53369"/>
                </a:moveTo>
                <a:lnTo>
                  <a:pt x="0" y="53369"/>
                </a:lnTo>
                <a:lnTo>
                  <a:pt x="0" y="0"/>
                </a:lnTo>
                <a:lnTo>
                  <a:pt x="265426" y="0"/>
                </a:lnTo>
                <a:lnTo>
                  <a:pt x="265426" y="53369"/>
                </a:lnTo>
                <a:close/>
              </a:path>
            </a:pathLst>
          </a:custGeom>
          <a:solidFill>
            <a:srgbClr val="F1D451"/>
          </a:solidFill>
          <a:ln cap="flat" w="3333">
            <a:solidFill>
              <a:srgbClr val="F1D451"/>
            </a:solidFill>
            <a:miter/>
          </a:ln>
        </p:spPr>
      </p:sp>
      <p:sp>
        <p:nvSpPr>
          <p:cNvPr name="Delete" id="192"/>
          <p:cNvSpPr/>
          <p:nvPr/>
        </p:nvSpPr>
        <p:spPr>
          <a:xfrm rot="5400000">
            <a:off x="1272594" y="6683312"/>
            <a:ext cy="53369" cx="347326"/>
          </a:xfrm>
          <a:custGeom>
            <a:avLst/>
            <a:gdLst/>
            <a:ahLst/>
            <a:cxnLst/>
            <a:rect r="r" b="b" l="l" t="t"/>
            <a:pathLst>
              <a:path h="53369" stroke="false" w="347326">
                <a:moveTo>
                  <a:pt x="347326" y="53369"/>
                </a:moveTo>
                <a:lnTo>
                  <a:pt x="0" y="53369"/>
                </a:lnTo>
                <a:lnTo>
                  <a:pt x="0" y="0"/>
                </a:lnTo>
                <a:lnTo>
                  <a:pt x="347326" y="0"/>
                </a:lnTo>
                <a:lnTo>
                  <a:pt x="347326" y="53369"/>
                </a:lnTo>
                <a:close/>
              </a:path>
              <a:path h="53369" fill="none" w="347326">
                <a:moveTo>
                  <a:pt x="347326" y="53369"/>
                </a:moveTo>
                <a:lnTo>
                  <a:pt x="0" y="53369"/>
                </a:lnTo>
                <a:lnTo>
                  <a:pt x="0" y="0"/>
                </a:lnTo>
                <a:lnTo>
                  <a:pt x="347326" y="0"/>
                </a:lnTo>
                <a:lnTo>
                  <a:pt x="347326" y="53369"/>
                </a:lnTo>
                <a:close/>
              </a:path>
            </a:pathLst>
          </a:custGeom>
          <a:solidFill>
            <a:srgbClr val="F1D451"/>
          </a:solidFill>
          <a:ln cap="flat" w="3333">
            <a:solidFill>
              <a:srgbClr val="F1D451"/>
            </a:solidFill>
            <a:miter/>
          </a:ln>
        </p:spPr>
      </p:sp>
      <p:sp>
        <p:nvSpPr>
          <p:cNvPr name="Delete" id="193"/>
          <p:cNvSpPr/>
          <p:nvPr/>
        </p:nvSpPr>
        <p:spPr>
          <a:xfrm rot="5400000">
            <a:off x="1318666" y="7216832"/>
            <a:ext cy="53369" cx="265426"/>
          </a:xfrm>
          <a:custGeom>
            <a:avLst/>
            <a:gdLst/>
            <a:ahLst/>
            <a:cxnLst/>
            <a:rect r="r" b="b" l="l" t="t"/>
            <a:pathLst>
              <a:path h="53369" stroke="false" w="265426">
                <a:moveTo>
                  <a:pt x="265426" y="53369"/>
                </a:moveTo>
                <a:lnTo>
                  <a:pt x="0" y="53369"/>
                </a:lnTo>
                <a:lnTo>
                  <a:pt x="0" y="0"/>
                </a:lnTo>
                <a:lnTo>
                  <a:pt x="265426" y="0"/>
                </a:lnTo>
                <a:lnTo>
                  <a:pt x="265426" y="53369"/>
                </a:lnTo>
                <a:close/>
              </a:path>
              <a:path h="53369" fill="none" w="265426">
                <a:moveTo>
                  <a:pt x="265426" y="53369"/>
                </a:moveTo>
                <a:lnTo>
                  <a:pt x="0" y="53369"/>
                </a:lnTo>
                <a:lnTo>
                  <a:pt x="0" y="0"/>
                </a:lnTo>
                <a:lnTo>
                  <a:pt x="265426" y="0"/>
                </a:lnTo>
                <a:lnTo>
                  <a:pt x="265426" y="53369"/>
                </a:lnTo>
                <a:close/>
              </a:path>
            </a:pathLst>
          </a:custGeom>
          <a:solidFill>
            <a:srgbClr val="F1D451"/>
          </a:solidFill>
          <a:ln cap="flat" w="3333">
            <a:solidFill>
              <a:srgbClr val="F1D451"/>
            </a:solidFill>
            <a:miter/>
          </a:ln>
        </p:spPr>
      </p:sp>
      <p:sp>
        <p:nvSpPr>
          <p:cNvPr name="Delete" id="194"/>
          <p:cNvSpPr/>
          <p:nvPr/>
        </p:nvSpPr>
        <p:spPr>
          <a:xfrm rot="5400000">
            <a:off x="3533169" y="1964153"/>
            <a:ext cy="53369" cx="306633"/>
          </a:xfrm>
          <a:custGeom>
            <a:avLst/>
            <a:gdLst/>
            <a:ahLst/>
            <a:cxnLst/>
            <a:rect r="r" b="b" l="l" t="t"/>
            <a:pathLst>
              <a:path h="53369" stroke="false" w="306633">
                <a:moveTo>
                  <a:pt x="306633" y="53369"/>
                </a:moveTo>
                <a:lnTo>
                  <a:pt x="0" y="53369"/>
                </a:lnTo>
                <a:lnTo>
                  <a:pt x="0" y="0"/>
                </a:lnTo>
                <a:lnTo>
                  <a:pt x="306633" y="0"/>
                </a:lnTo>
                <a:lnTo>
                  <a:pt x="306633" y="53369"/>
                </a:lnTo>
                <a:close/>
              </a:path>
              <a:path h="53369" fill="none" w="306633">
                <a:moveTo>
                  <a:pt x="306633" y="53369"/>
                </a:moveTo>
                <a:lnTo>
                  <a:pt x="0" y="53369"/>
                </a:lnTo>
                <a:lnTo>
                  <a:pt x="0" y="0"/>
                </a:lnTo>
                <a:lnTo>
                  <a:pt x="306633" y="0"/>
                </a:lnTo>
                <a:lnTo>
                  <a:pt x="306633" y="53369"/>
                </a:lnTo>
                <a:close/>
              </a:path>
            </a:pathLst>
          </a:custGeom>
          <a:solidFill>
            <a:srgbClr val="79A6F3"/>
          </a:solidFill>
          <a:ln cap="flat" w="3333">
            <a:solidFill>
              <a:srgbClr val="79A6F3"/>
            </a:solidFill>
            <a:miter/>
          </a:ln>
        </p:spPr>
      </p:sp>
      <p:sp>
        <p:nvSpPr>
          <p:cNvPr name="Delete" id="195"/>
          <p:cNvSpPr/>
          <p:nvPr/>
        </p:nvSpPr>
        <p:spPr>
          <a:xfrm rot="5400000">
            <a:off x="3503441" y="2442504"/>
            <a:ext cy="53369" cx="355283"/>
          </a:xfrm>
          <a:custGeom>
            <a:avLst/>
            <a:gdLst/>
            <a:ahLst/>
            <a:cxnLst/>
            <a:rect r="r" b="b" l="l" t="t"/>
            <a:pathLst>
              <a:path h="53369" stroke="false" w="355283">
                <a:moveTo>
                  <a:pt x="355283" y="53369"/>
                </a:moveTo>
                <a:lnTo>
                  <a:pt x="0" y="53369"/>
                </a:lnTo>
                <a:lnTo>
                  <a:pt x="0" y="0"/>
                </a:lnTo>
                <a:lnTo>
                  <a:pt x="355283" y="0"/>
                </a:lnTo>
                <a:lnTo>
                  <a:pt x="355283" y="53369"/>
                </a:lnTo>
                <a:close/>
              </a:path>
              <a:path h="53369" fill="none" w="355283">
                <a:moveTo>
                  <a:pt x="355283" y="53369"/>
                </a:moveTo>
                <a:lnTo>
                  <a:pt x="0" y="53369"/>
                </a:lnTo>
                <a:lnTo>
                  <a:pt x="0" y="0"/>
                </a:lnTo>
                <a:lnTo>
                  <a:pt x="355283" y="0"/>
                </a:lnTo>
                <a:lnTo>
                  <a:pt x="355283" y="53369"/>
                </a:lnTo>
                <a:close/>
              </a:path>
            </a:pathLst>
          </a:custGeom>
          <a:solidFill>
            <a:srgbClr val="79A6F3"/>
          </a:solidFill>
          <a:ln cap="flat" w="3333">
            <a:solidFill>
              <a:srgbClr val="79A6F3"/>
            </a:solidFill>
            <a:miter/>
          </a:ln>
        </p:spPr>
      </p:sp>
      <p:sp>
        <p:nvSpPr>
          <p:cNvPr name="Delete" id="196"/>
          <p:cNvSpPr/>
          <p:nvPr/>
        </p:nvSpPr>
        <p:spPr>
          <a:xfrm rot="5400000">
            <a:off x="3565533" y="3001872"/>
            <a:ext cy="53369" cx="241906"/>
          </a:xfrm>
          <a:custGeom>
            <a:avLst/>
            <a:gdLst/>
            <a:ahLst/>
            <a:cxnLst/>
            <a:rect r="r" b="b" l="l" t="t"/>
            <a:pathLst>
              <a:path h="53369" stroke="false" w="241906">
                <a:moveTo>
                  <a:pt x="241906" y="53369"/>
                </a:moveTo>
                <a:lnTo>
                  <a:pt x="0" y="53369"/>
                </a:lnTo>
                <a:lnTo>
                  <a:pt x="0" y="0"/>
                </a:lnTo>
                <a:lnTo>
                  <a:pt x="241906" y="0"/>
                </a:lnTo>
                <a:lnTo>
                  <a:pt x="241906" y="53369"/>
                </a:lnTo>
                <a:close/>
              </a:path>
              <a:path h="53369" fill="none" w="241906">
                <a:moveTo>
                  <a:pt x="241906" y="53369"/>
                </a:moveTo>
                <a:lnTo>
                  <a:pt x="0" y="53369"/>
                </a:lnTo>
                <a:lnTo>
                  <a:pt x="0" y="0"/>
                </a:lnTo>
                <a:lnTo>
                  <a:pt x="241906" y="0"/>
                </a:lnTo>
                <a:lnTo>
                  <a:pt x="241906" y="53369"/>
                </a:lnTo>
                <a:close/>
              </a:path>
            </a:pathLst>
          </a:custGeom>
          <a:solidFill>
            <a:srgbClr val="79A6F3"/>
          </a:solidFill>
          <a:ln cap="flat" w="3333">
            <a:solidFill>
              <a:srgbClr val="79A6F3"/>
            </a:solidFill>
            <a:miter/>
          </a:ln>
        </p:spPr>
      </p:sp>
      <p:sp>
        <p:nvSpPr>
          <p:cNvPr name="Delete" id="197"/>
          <p:cNvSpPr/>
          <p:nvPr/>
        </p:nvSpPr>
        <p:spPr>
          <a:xfrm rot="5400000">
            <a:off x="3508845" y="3605312"/>
            <a:ext cy="53369" cx="355283"/>
          </a:xfrm>
          <a:custGeom>
            <a:avLst/>
            <a:gdLst/>
            <a:ahLst/>
            <a:cxnLst/>
            <a:rect r="r" b="b" l="l" t="t"/>
            <a:pathLst>
              <a:path h="53369" stroke="false" w="355283">
                <a:moveTo>
                  <a:pt x="355283" y="53369"/>
                </a:moveTo>
                <a:lnTo>
                  <a:pt x="0" y="53369"/>
                </a:lnTo>
                <a:lnTo>
                  <a:pt x="0" y="0"/>
                </a:lnTo>
                <a:lnTo>
                  <a:pt x="355283" y="0"/>
                </a:lnTo>
                <a:lnTo>
                  <a:pt x="355283" y="53369"/>
                </a:lnTo>
                <a:close/>
              </a:path>
              <a:path h="53369" fill="none" w="355283">
                <a:moveTo>
                  <a:pt x="355283" y="53369"/>
                </a:moveTo>
                <a:lnTo>
                  <a:pt x="0" y="53369"/>
                </a:lnTo>
                <a:lnTo>
                  <a:pt x="0" y="0"/>
                </a:lnTo>
                <a:lnTo>
                  <a:pt x="355283" y="0"/>
                </a:lnTo>
                <a:lnTo>
                  <a:pt x="355283" y="53369"/>
                </a:lnTo>
                <a:close/>
              </a:path>
            </a:pathLst>
          </a:custGeom>
          <a:solidFill>
            <a:srgbClr val="79A6F3"/>
          </a:solidFill>
          <a:ln cap="flat" w="3333">
            <a:solidFill>
              <a:srgbClr val="79A6F3"/>
            </a:solidFill>
            <a:miter/>
          </a:ln>
        </p:spPr>
      </p:sp>
      <p:sp>
        <p:nvSpPr>
          <p:cNvPr name="Delete" id="198"/>
          <p:cNvSpPr/>
          <p:nvPr/>
        </p:nvSpPr>
        <p:spPr>
          <a:xfrm rot="5400000">
            <a:off x="3496923" y="4728531"/>
            <a:ext cy="53369" cx="379126"/>
          </a:xfrm>
          <a:custGeom>
            <a:avLst/>
            <a:gdLst/>
            <a:ahLst/>
            <a:cxnLst/>
            <a:rect r="r" b="b" l="l" t="t"/>
            <a:pathLst>
              <a:path h="53369" stroke="false" w="379126">
                <a:moveTo>
                  <a:pt x="379126" y="53369"/>
                </a:moveTo>
                <a:lnTo>
                  <a:pt x="0" y="53369"/>
                </a:lnTo>
                <a:lnTo>
                  <a:pt x="0" y="0"/>
                </a:lnTo>
                <a:lnTo>
                  <a:pt x="379126" y="0"/>
                </a:lnTo>
                <a:lnTo>
                  <a:pt x="379126" y="53369"/>
                </a:lnTo>
                <a:close/>
              </a:path>
              <a:path h="53369" fill="none" w="379126">
                <a:moveTo>
                  <a:pt x="379126" y="53369"/>
                </a:moveTo>
                <a:lnTo>
                  <a:pt x="0" y="53369"/>
                </a:lnTo>
                <a:lnTo>
                  <a:pt x="0" y="0"/>
                </a:lnTo>
                <a:lnTo>
                  <a:pt x="379126" y="0"/>
                </a:lnTo>
                <a:lnTo>
                  <a:pt x="379126" y="53369"/>
                </a:lnTo>
                <a:close/>
              </a:path>
            </a:pathLst>
          </a:custGeom>
          <a:solidFill>
            <a:srgbClr val="FF7150"/>
          </a:solidFill>
          <a:ln cap="flat" w="3333">
            <a:solidFill>
              <a:srgbClr val="FF7150"/>
            </a:solidFill>
            <a:miter/>
          </a:ln>
        </p:spPr>
      </p:sp>
      <p:sp>
        <p:nvSpPr>
          <p:cNvPr name="Delete" id="199"/>
          <p:cNvSpPr/>
          <p:nvPr/>
        </p:nvSpPr>
        <p:spPr>
          <a:xfrm rot="5400000">
            <a:off x="3496923" y="5596626"/>
            <a:ext cy="53369" cx="379126"/>
          </a:xfrm>
          <a:custGeom>
            <a:avLst/>
            <a:gdLst/>
            <a:ahLst/>
            <a:cxnLst/>
            <a:rect r="r" b="b" l="l" t="t"/>
            <a:pathLst>
              <a:path h="53369" stroke="false" w="379126">
                <a:moveTo>
                  <a:pt x="379126" y="53369"/>
                </a:moveTo>
                <a:lnTo>
                  <a:pt x="0" y="53369"/>
                </a:lnTo>
                <a:lnTo>
                  <a:pt x="0" y="0"/>
                </a:lnTo>
                <a:lnTo>
                  <a:pt x="379126" y="0"/>
                </a:lnTo>
                <a:lnTo>
                  <a:pt x="379126" y="53369"/>
                </a:lnTo>
                <a:close/>
              </a:path>
              <a:path h="53369" fill="none" w="379126">
                <a:moveTo>
                  <a:pt x="379126" y="53369"/>
                </a:moveTo>
                <a:lnTo>
                  <a:pt x="0" y="53369"/>
                </a:lnTo>
                <a:lnTo>
                  <a:pt x="0" y="0"/>
                </a:lnTo>
                <a:lnTo>
                  <a:pt x="379126" y="0"/>
                </a:lnTo>
                <a:lnTo>
                  <a:pt x="379126" y="53369"/>
                </a:lnTo>
                <a:close/>
              </a:path>
            </a:pathLst>
          </a:custGeom>
          <a:solidFill>
            <a:srgbClr val="FF7150"/>
          </a:solidFill>
          <a:ln cap="flat" w="3333">
            <a:solidFill>
              <a:srgbClr val="FF7150"/>
            </a:solidFill>
            <a:miter/>
          </a:ln>
        </p:spPr>
      </p:sp>
      <p:sp>
        <p:nvSpPr>
          <p:cNvPr name="Delete" id="200"/>
          <p:cNvSpPr/>
          <p:nvPr/>
        </p:nvSpPr>
        <p:spPr>
          <a:xfrm rot="5400000">
            <a:off x="3527781" y="6312811"/>
            <a:ext cy="53369" cx="317410"/>
          </a:xfrm>
          <a:custGeom>
            <a:avLst/>
            <a:gdLst/>
            <a:ahLst/>
            <a:cxnLst/>
            <a:rect r="r" b="b" l="l" t="t"/>
            <a:pathLst>
              <a:path h="53369" stroke="false" w="317410">
                <a:moveTo>
                  <a:pt x="317410" y="53369"/>
                </a:moveTo>
                <a:lnTo>
                  <a:pt x="0" y="53369"/>
                </a:lnTo>
                <a:lnTo>
                  <a:pt x="0" y="0"/>
                </a:lnTo>
                <a:lnTo>
                  <a:pt x="317410" y="0"/>
                </a:lnTo>
                <a:lnTo>
                  <a:pt x="317410" y="53369"/>
                </a:lnTo>
                <a:close/>
              </a:path>
              <a:path h="53369" fill="none" w="317410">
                <a:moveTo>
                  <a:pt x="317410" y="53369"/>
                </a:moveTo>
                <a:lnTo>
                  <a:pt x="0" y="53369"/>
                </a:lnTo>
                <a:lnTo>
                  <a:pt x="0" y="0"/>
                </a:lnTo>
                <a:lnTo>
                  <a:pt x="317410" y="0"/>
                </a:lnTo>
                <a:lnTo>
                  <a:pt x="317410" y="53369"/>
                </a:lnTo>
                <a:close/>
              </a:path>
            </a:pathLst>
          </a:custGeom>
          <a:solidFill>
            <a:srgbClr val="F1D451"/>
          </a:solidFill>
          <a:ln cap="flat" w="3333">
            <a:solidFill>
              <a:srgbClr val="F1D451"/>
            </a:solidFill>
            <a:miter/>
          </a:ln>
        </p:spPr>
      </p:sp>
      <p:sp>
        <p:nvSpPr>
          <p:cNvPr name="Delete" id="201"/>
          <p:cNvSpPr/>
          <p:nvPr/>
        </p:nvSpPr>
        <p:spPr>
          <a:xfrm rot="5400000">
            <a:off x="3522089" y="6852259"/>
            <a:ext cy="53369" cx="317410"/>
          </a:xfrm>
          <a:custGeom>
            <a:avLst/>
            <a:gdLst/>
            <a:ahLst/>
            <a:cxnLst/>
            <a:rect r="r" b="b" l="l" t="t"/>
            <a:pathLst>
              <a:path h="53369" stroke="false" w="317410">
                <a:moveTo>
                  <a:pt x="317410" y="53369"/>
                </a:moveTo>
                <a:lnTo>
                  <a:pt x="0" y="53369"/>
                </a:lnTo>
                <a:lnTo>
                  <a:pt x="0" y="0"/>
                </a:lnTo>
                <a:lnTo>
                  <a:pt x="317410" y="0"/>
                </a:lnTo>
                <a:lnTo>
                  <a:pt x="317410" y="53369"/>
                </a:lnTo>
                <a:close/>
              </a:path>
              <a:path h="53369" fill="none" w="317410">
                <a:moveTo>
                  <a:pt x="317410" y="53369"/>
                </a:moveTo>
                <a:lnTo>
                  <a:pt x="0" y="53369"/>
                </a:lnTo>
                <a:lnTo>
                  <a:pt x="0" y="0"/>
                </a:lnTo>
                <a:lnTo>
                  <a:pt x="317410" y="0"/>
                </a:lnTo>
                <a:lnTo>
                  <a:pt x="317410" y="53369"/>
                </a:lnTo>
                <a:close/>
              </a:path>
            </a:pathLst>
          </a:custGeom>
          <a:solidFill>
            <a:srgbClr val="F1D451"/>
          </a:solidFill>
          <a:ln cap="flat" w="3333">
            <a:solidFill>
              <a:srgbClr val="F1D451"/>
            </a:solidFill>
            <a:miter/>
          </a:ln>
        </p:spPr>
      </p:sp>
      <p:sp>
        <p:nvSpPr>
          <p:cNvPr name="Delete" id="202"/>
          <p:cNvSpPr/>
          <p:nvPr/>
        </p:nvSpPr>
        <p:spPr>
          <a:xfrm rot="5400000">
            <a:off x="3520181" y="7312971"/>
            <a:ext cy="53369" cx="317410"/>
          </a:xfrm>
          <a:custGeom>
            <a:avLst/>
            <a:gdLst/>
            <a:ahLst/>
            <a:cxnLst/>
            <a:rect r="r" b="b" l="l" t="t"/>
            <a:pathLst>
              <a:path h="53369" stroke="false" w="317410">
                <a:moveTo>
                  <a:pt x="317410" y="53369"/>
                </a:moveTo>
                <a:lnTo>
                  <a:pt x="0" y="53369"/>
                </a:lnTo>
                <a:lnTo>
                  <a:pt x="0" y="0"/>
                </a:lnTo>
                <a:lnTo>
                  <a:pt x="317410" y="0"/>
                </a:lnTo>
                <a:lnTo>
                  <a:pt x="317410" y="53369"/>
                </a:lnTo>
                <a:close/>
              </a:path>
              <a:path h="53369" fill="none" w="317410">
                <a:moveTo>
                  <a:pt x="317410" y="53369"/>
                </a:moveTo>
                <a:lnTo>
                  <a:pt x="0" y="53369"/>
                </a:lnTo>
                <a:lnTo>
                  <a:pt x="0" y="0"/>
                </a:lnTo>
                <a:lnTo>
                  <a:pt x="317410" y="0"/>
                </a:lnTo>
                <a:lnTo>
                  <a:pt x="317410" y="53369"/>
                </a:lnTo>
                <a:close/>
              </a:path>
            </a:pathLst>
          </a:custGeom>
          <a:solidFill>
            <a:srgbClr val="F1D451"/>
          </a:solidFill>
          <a:ln cap="flat" w="3333">
            <a:solidFill>
              <a:srgbClr val="F1D451"/>
            </a:solidFill>
            <a:miter/>
          </a:ln>
        </p:spPr>
      </p:sp>
      <p:sp>
        <p:nvSpPr>
          <p:cNvPr name="Delete" id="203"/>
          <p:cNvSpPr/>
          <p:nvPr/>
        </p:nvSpPr>
        <p:spPr>
          <a:xfrm rot="5400000">
            <a:off x="5974707" y="1964153"/>
            <a:ext cy="53369" cx="306633"/>
          </a:xfrm>
          <a:custGeom>
            <a:avLst/>
            <a:gdLst/>
            <a:ahLst/>
            <a:cxnLst/>
            <a:rect r="r" b="b" l="l" t="t"/>
            <a:pathLst>
              <a:path h="53369" stroke="false" w="306633">
                <a:moveTo>
                  <a:pt x="306633" y="53369"/>
                </a:moveTo>
                <a:lnTo>
                  <a:pt x="0" y="53369"/>
                </a:lnTo>
                <a:lnTo>
                  <a:pt x="0" y="0"/>
                </a:lnTo>
                <a:lnTo>
                  <a:pt x="306633" y="0"/>
                </a:lnTo>
                <a:lnTo>
                  <a:pt x="306633" y="53369"/>
                </a:lnTo>
                <a:close/>
              </a:path>
              <a:path h="53369" fill="none" w="306633">
                <a:moveTo>
                  <a:pt x="306633" y="53369"/>
                </a:moveTo>
                <a:lnTo>
                  <a:pt x="0" y="53369"/>
                </a:lnTo>
                <a:lnTo>
                  <a:pt x="0" y="0"/>
                </a:lnTo>
                <a:lnTo>
                  <a:pt x="306633" y="0"/>
                </a:lnTo>
                <a:lnTo>
                  <a:pt x="306633" y="53369"/>
                </a:lnTo>
                <a:close/>
              </a:path>
            </a:pathLst>
          </a:custGeom>
          <a:solidFill>
            <a:srgbClr val="79A6F3"/>
          </a:solidFill>
          <a:ln cap="flat" w="3333">
            <a:solidFill>
              <a:srgbClr val="79A6F3"/>
            </a:solidFill>
            <a:miter/>
          </a:ln>
        </p:spPr>
      </p:sp>
      <p:sp>
        <p:nvSpPr>
          <p:cNvPr name="Delete" id="204"/>
          <p:cNvSpPr/>
          <p:nvPr/>
        </p:nvSpPr>
        <p:spPr>
          <a:xfrm rot="5400000">
            <a:off x="5974707" y="2418177"/>
            <a:ext cy="53369" cx="306633"/>
          </a:xfrm>
          <a:custGeom>
            <a:avLst/>
            <a:gdLst/>
            <a:ahLst/>
            <a:cxnLst/>
            <a:rect r="r" b="b" l="l" t="t"/>
            <a:pathLst>
              <a:path h="53369" stroke="false" w="306633">
                <a:moveTo>
                  <a:pt x="306633" y="53369"/>
                </a:moveTo>
                <a:lnTo>
                  <a:pt x="0" y="53369"/>
                </a:lnTo>
                <a:lnTo>
                  <a:pt x="0" y="0"/>
                </a:lnTo>
                <a:lnTo>
                  <a:pt x="306633" y="0"/>
                </a:lnTo>
                <a:lnTo>
                  <a:pt x="306633" y="53369"/>
                </a:lnTo>
                <a:close/>
              </a:path>
              <a:path h="53369" fill="none" w="306633">
                <a:moveTo>
                  <a:pt x="306633" y="53369"/>
                </a:moveTo>
                <a:lnTo>
                  <a:pt x="0" y="53369"/>
                </a:lnTo>
                <a:lnTo>
                  <a:pt x="0" y="0"/>
                </a:lnTo>
                <a:lnTo>
                  <a:pt x="306633" y="0"/>
                </a:lnTo>
                <a:lnTo>
                  <a:pt x="306633" y="53369"/>
                </a:lnTo>
                <a:close/>
              </a:path>
            </a:pathLst>
          </a:custGeom>
          <a:solidFill>
            <a:srgbClr val="79A6F3"/>
          </a:solidFill>
          <a:ln cap="flat" w="3333">
            <a:solidFill>
              <a:srgbClr val="79A6F3"/>
            </a:solidFill>
            <a:miter/>
          </a:ln>
        </p:spPr>
      </p:sp>
      <p:sp>
        <p:nvSpPr>
          <p:cNvPr name="Delete" id="205"/>
          <p:cNvSpPr/>
          <p:nvPr/>
        </p:nvSpPr>
        <p:spPr>
          <a:xfrm rot="5400000">
            <a:off x="5974707" y="2926381"/>
            <a:ext cy="53369" cx="306633"/>
          </a:xfrm>
          <a:custGeom>
            <a:avLst/>
            <a:gdLst/>
            <a:ahLst/>
            <a:cxnLst/>
            <a:rect r="r" b="b" l="l" t="t"/>
            <a:pathLst>
              <a:path h="53369" stroke="false" w="306633">
                <a:moveTo>
                  <a:pt x="306633" y="53369"/>
                </a:moveTo>
                <a:lnTo>
                  <a:pt x="0" y="53369"/>
                </a:lnTo>
                <a:lnTo>
                  <a:pt x="0" y="0"/>
                </a:lnTo>
                <a:lnTo>
                  <a:pt x="306633" y="0"/>
                </a:lnTo>
                <a:lnTo>
                  <a:pt x="306633" y="53369"/>
                </a:lnTo>
                <a:close/>
              </a:path>
              <a:path h="53369" fill="none" w="306633">
                <a:moveTo>
                  <a:pt x="306633" y="53369"/>
                </a:moveTo>
                <a:lnTo>
                  <a:pt x="0" y="53369"/>
                </a:lnTo>
                <a:lnTo>
                  <a:pt x="0" y="0"/>
                </a:lnTo>
                <a:lnTo>
                  <a:pt x="306633" y="0"/>
                </a:lnTo>
                <a:lnTo>
                  <a:pt x="306633" y="53369"/>
                </a:lnTo>
                <a:close/>
              </a:path>
            </a:pathLst>
          </a:custGeom>
          <a:solidFill>
            <a:srgbClr val="79A6F3"/>
          </a:solidFill>
          <a:ln cap="flat" w="3333">
            <a:solidFill>
              <a:srgbClr val="79A6F3"/>
            </a:solidFill>
            <a:miter/>
          </a:ln>
        </p:spPr>
      </p:sp>
      <p:sp>
        <p:nvSpPr>
          <p:cNvPr name="Delete" id="206"/>
          <p:cNvSpPr/>
          <p:nvPr/>
        </p:nvSpPr>
        <p:spPr>
          <a:xfrm rot="5400000">
            <a:off x="5938461" y="4642894"/>
            <a:ext cy="53369" cx="379126"/>
          </a:xfrm>
          <a:custGeom>
            <a:avLst/>
            <a:gdLst/>
            <a:ahLst/>
            <a:cxnLst/>
            <a:rect r="r" b="b" l="l" t="t"/>
            <a:pathLst>
              <a:path h="53369" stroke="false" w="379126">
                <a:moveTo>
                  <a:pt x="379126" y="53369"/>
                </a:moveTo>
                <a:lnTo>
                  <a:pt x="0" y="53369"/>
                </a:lnTo>
                <a:lnTo>
                  <a:pt x="0" y="0"/>
                </a:lnTo>
                <a:lnTo>
                  <a:pt x="379126" y="0"/>
                </a:lnTo>
                <a:lnTo>
                  <a:pt x="379126" y="53369"/>
                </a:lnTo>
                <a:close/>
              </a:path>
              <a:path h="53369" fill="none" w="379126">
                <a:moveTo>
                  <a:pt x="379126" y="53369"/>
                </a:moveTo>
                <a:lnTo>
                  <a:pt x="0" y="53369"/>
                </a:lnTo>
                <a:lnTo>
                  <a:pt x="0" y="0"/>
                </a:lnTo>
                <a:lnTo>
                  <a:pt x="379126" y="0"/>
                </a:lnTo>
                <a:lnTo>
                  <a:pt x="379126" y="53369"/>
                </a:lnTo>
                <a:close/>
              </a:path>
            </a:pathLst>
          </a:custGeom>
          <a:solidFill>
            <a:srgbClr val="FF7150"/>
          </a:solidFill>
          <a:ln cap="flat" w="3333">
            <a:solidFill>
              <a:srgbClr val="FF7150"/>
            </a:solidFill>
            <a:miter/>
          </a:ln>
        </p:spPr>
      </p:sp>
      <p:sp>
        <p:nvSpPr>
          <p:cNvPr name="Delete" id="207"/>
          <p:cNvSpPr/>
          <p:nvPr/>
        </p:nvSpPr>
        <p:spPr>
          <a:xfrm rot="5400000">
            <a:off x="5985356" y="5164885"/>
            <a:ext cy="53369" cx="285337"/>
          </a:xfrm>
          <a:custGeom>
            <a:avLst/>
            <a:gdLst/>
            <a:ahLst/>
            <a:cxnLst/>
            <a:rect r="r" b="b" l="l" t="t"/>
            <a:pathLst>
              <a:path h="53369" stroke="false" w="285337">
                <a:moveTo>
                  <a:pt x="285337" y="53369"/>
                </a:moveTo>
                <a:lnTo>
                  <a:pt x="0" y="53369"/>
                </a:lnTo>
                <a:lnTo>
                  <a:pt x="0" y="0"/>
                </a:lnTo>
                <a:lnTo>
                  <a:pt x="285337" y="0"/>
                </a:lnTo>
                <a:lnTo>
                  <a:pt x="285337" y="53369"/>
                </a:lnTo>
                <a:close/>
              </a:path>
              <a:path h="53369" fill="none" w="285337">
                <a:moveTo>
                  <a:pt x="285337" y="53369"/>
                </a:moveTo>
                <a:lnTo>
                  <a:pt x="0" y="53369"/>
                </a:lnTo>
                <a:lnTo>
                  <a:pt x="0" y="0"/>
                </a:lnTo>
                <a:lnTo>
                  <a:pt x="285337" y="0"/>
                </a:lnTo>
                <a:lnTo>
                  <a:pt x="285337" y="53369"/>
                </a:lnTo>
                <a:close/>
              </a:path>
            </a:pathLst>
          </a:custGeom>
          <a:solidFill>
            <a:srgbClr val="FF7150"/>
          </a:solidFill>
          <a:ln cap="flat" w="3333">
            <a:solidFill>
              <a:srgbClr val="FF7150"/>
            </a:solidFill>
            <a:miter/>
          </a:ln>
        </p:spPr>
      </p:sp>
      <p:sp>
        <p:nvSpPr>
          <p:cNvPr name="Delete" id="208"/>
          <p:cNvSpPr/>
          <p:nvPr/>
        </p:nvSpPr>
        <p:spPr>
          <a:xfrm rot="5400000">
            <a:off x="6007581" y="5587574"/>
            <a:ext cy="53369" cx="240886"/>
          </a:xfrm>
          <a:custGeom>
            <a:avLst/>
            <a:gdLst/>
            <a:ahLst/>
            <a:cxnLst/>
            <a:rect r="r" b="b" l="l" t="t"/>
            <a:pathLst>
              <a:path h="53369" stroke="false" w="240886">
                <a:moveTo>
                  <a:pt x="240886" y="53369"/>
                </a:moveTo>
                <a:lnTo>
                  <a:pt x="0" y="53369"/>
                </a:lnTo>
                <a:lnTo>
                  <a:pt x="0" y="0"/>
                </a:lnTo>
                <a:lnTo>
                  <a:pt x="240886" y="0"/>
                </a:lnTo>
                <a:lnTo>
                  <a:pt x="240886" y="53369"/>
                </a:lnTo>
                <a:close/>
              </a:path>
              <a:path h="53369" fill="none" w="240886">
                <a:moveTo>
                  <a:pt x="240886" y="53369"/>
                </a:moveTo>
                <a:lnTo>
                  <a:pt x="0" y="53369"/>
                </a:lnTo>
                <a:lnTo>
                  <a:pt x="0" y="0"/>
                </a:lnTo>
                <a:lnTo>
                  <a:pt x="240886" y="0"/>
                </a:lnTo>
                <a:lnTo>
                  <a:pt x="240886" y="53369"/>
                </a:lnTo>
                <a:close/>
              </a:path>
            </a:pathLst>
          </a:custGeom>
          <a:solidFill>
            <a:srgbClr val="FF7150"/>
          </a:solidFill>
          <a:ln cap="flat" w="3333">
            <a:solidFill>
              <a:srgbClr val="FF7150"/>
            </a:solidFill>
            <a:miter/>
          </a:ln>
        </p:spPr>
      </p:sp>
      <p:sp>
        <p:nvSpPr>
          <p:cNvPr name="Delete" id="209"/>
          <p:cNvSpPr/>
          <p:nvPr/>
        </p:nvSpPr>
        <p:spPr>
          <a:xfrm rot="5400000">
            <a:off x="5969319" y="6445507"/>
            <a:ext cy="53369" cx="317410"/>
          </a:xfrm>
          <a:custGeom>
            <a:avLst/>
            <a:gdLst/>
            <a:ahLst/>
            <a:cxnLst/>
            <a:rect r="r" b="b" l="l" t="t"/>
            <a:pathLst>
              <a:path h="53369" stroke="false" w="317410">
                <a:moveTo>
                  <a:pt x="317410" y="53369"/>
                </a:moveTo>
                <a:lnTo>
                  <a:pt x="0" y="53369"/>
                </a:lnTo>
                <a:lnTo>
                  <a:pt x="0" y="0"/>
                </a:lnTo>
                <a:lnTo>
                  <a:pt x="317410" y="0"/>
                </a:lnTo>
                <a:lnTo>
                  <a:pt x="317410" y="53369"/>
                </a:lnTo>
                <a:close/>
              </a:path>
              <a:path h="53369" fill="none" w="317410">
                <a:moveTo>
                  <a:pt x="317410" y="53369"/>
                </a:moveTo>
                <a:lnTo>
                  <a:pt x="0" y="53369"/>
                </a:lnTo>
                <a:lnTo>
                  <a:pt x="0" y="0"/>
                </a:lnTo>
                <a:lnTo>
                  <a:pt x="317410" y="0"/>
                </a:lnTo>
                <a:lnTo>
                  <a:pt x="317410" y="53369"/>
                </a:lnTo>
                <a:close/>
              </a:path>
            </a:pathLst>
          </a:custGeom>
          <a:solidFill>
            <a:srgbClr val="F1D451"/>
          </a:solidFill>
          <a:ln cap="flat" w="3333">
            <a:solidFill>
              <a:srgbClr val="F1D451"/>
            </a:solidFill>
            <a:miter/>
          </a:ln>
        </p:spPr>
      </p:sp>
      <p:sp>
        <p:nvSpPr>
          <p:cNvPr name="Delete" id="210"/>
          <p:cNvSpPr/>
          <p:nvPr/>
        </p:nvSpPr>
        <p:spPr>
          <a:xfrm rot="5400000">
            <a:off x="8490915" y="2031390"/>
            <a:ext cy="53369" cx="306633"/>
          </a:xfrm>
          <a:custGeom>
            <a:avLst/>
            <a:gdLst/>
            <a:ahLst/>
            <a:cxnLst/>
            <a:rect r="r" b="b" l="l" t="t"/>
            <a:pathLst>
              <a:path h="53369" stroke="false" w="306633">
                <a:moveTo>
                  <a:pt x="306633" y="53369"/>
                </a:moveTo>
                <a:lnTo>
                  <a:pt x="0" y="53369"/>
                </a:lnTo>
                <a:lnTo>
                  <a:pt x="0" y="0"/>
                </a:lnTo>
                <a:lnTo>
                  <a:pt x="306633" y="0"/>
                </a:lnTo>
                <a:lnTo>
                  <a:pt x="306633" y="53369"/>
                </a:lnTo>
                <a:close/>
              </a:path>
              <a:path h="53369" fill="none" w="306633">
                <a:moveTo>
                  <a:pt x="306633" y="53369"/>
                </a:moveTo>
                <a:lnTo>
                  <a:pt x="0" y="53369"/>
                </a:lnTo>
                <a:lnTo>
                  <a:pt x="0" y="0"/>
                </a:lnTo>
                <a:lnTo>
                  <a:pt x="306633" y="0"/>
                </a:lnTo>
                <a:lnTo>
                  <a:pt x="306633" y="53369"/>
                </a:lnTo>
                <a:close/>
              </a:path>
            </a:pathLst>
          </a:custGeom>
          <a:solidFill>
            <a:srgbClr val="79A6F3"/>
          </a:solidFill>
          <a:ln cap="flat" w="3333">
            <a:solidFill>
              <a:srgbClr val="79A6F3"/>
            </a:solidFill>
            <a:miter/>
          </a:ln>
        </p:spPr>
      </p:sp>
      <p:sp>
        <p:nvSpPr>
          <p:cNvPr name="Delete" id="211"/>
          <p:cNvSpPr/>
          <p:nvPr/>
        </p:nvSpPr>
        <p:spPr>
          <a:xfrm rot="5400000">
            <a:off x="8490915" y="2418177"/>
            <a:ext cy="53369" cx="306633"/>
          </a:xfrm>
          <a:custGeom>
            <a:avLst/>
            <a:gdLst/>
            <a:ahLst/>
            <a:cxnLst/>
            <a:rect r="r" b="b" l="l" t="t"/>
            <a:pathLst>
              <a:path h="53369" stroke="false" w="306633">
                <a:moveTo>
                  <a:pt x="306633" y="53369"/>
                </a:moveTo>
                <a:lnTo>
                  <a:pt x="0" y="53369"/>
                </a:lnTo>
                <a:lnTo>
                  <a:pt x="0" y="0"/>
                </a:lnTo>
                <a:lnTo>
                  <a:pt x="306633" y="0"/>
                </a:lnTo>
                <a:lnTo>
                  <a:pt x="306633" y="53369"/>
                </a:lnTo>
                <a:close/>
              </a:path>
              <a:path h="53369" fill="none" w="306633">
                <a:moveTo>
                  <a:pt x="306633" y="53369"/>
                </a:moveTo>
                <a:lnTo>
                  <a:pt x="0" y="53369"/>
                </a:lnTo>
                <a:lnTo>
                  <a:pt x="0" y="0"/>
                </a:lnTo>
                <a:lnTo>
                  <a:pt x="306633" y="0"/>
                </a:lnTo>
                <a:lnTo>
                  <a:pt x="306633" y="53369"/>
                </a:lnTo>
                <a:close/>
              </a:path>
            </a:pathLst>
          </a:custGeom>
          <a:solidFill>
            <a:srgbClr val="79A6F3"/>
          </a:solidFill>
          <a:ln cap="flat" w="3333">
            <a:solidFill>
              <a:srgbClr val="79A6F3"/>
            </a:solidFill>
            <a:miter/>
          </a:ln>
        </p:spPr>
      </p:sp>
      <p:sp>
        <p:nvSpPr>
          <p:cNvPr name="Delete" id="212"/>
          <p:cNvSpPr/>
          <p:nvPr/>
        </p:nvSpPr>
        <p:spPr>
          <a:xfrm rot="5400000">
            <a:off x="8490915" y="2860292"/>
            <a:ext cy="53369" cx="306633"/>
          </a:xfrm>
          <a:custGeom>
            <a:avLst/>
            <a:gdLst/>
            <a:ahLst/>
            <a:cxnLst/>
            <a:rect r="r" b="b" l="l" t="t"/>
            <a:pathLst>
              <a:path h="53369" stroke="false" w="306633">
                <a:moveTo>
                  <a:pt x="306633" y="53369"/>
                </a:moveTo>
                <a:lnTo>
                  <a:pt x="0" y="53369"/>
                </a:lnTo>
                <a:lnTo>
                  <a:pt x="0" y="0"/>
                </a:lnTo>
                <a:lnTo>
                  <a:pt x="306633" y="0"/>
                </a:lnTo>
                <a:lnTo>
                  <a:pt x="306633" y="53369"/>
                </a:lnTo>
                <a:close/>
              </a:path>
              <a:path h="53369" fill="none" w="306633">
                <a:moveTo>
                  <a:pt x="306633" y="53369"/>
                </a:moveTo>
                <a:lnTo>
                  <a:pt x="0" y="53369"/>
                </a:lnTo>
                <a:lnTo>
                  <a:pt x="0" y="0"/>
                </a:lnTo>
                <a:lnTo>
                  <a:pt x="306633" y="0"/>
                </a:lnTo>
                <a:lnTo>
                  <a:pt x="306633" y="53369"/>
                </a:lnTo>
                <a:close/>
              </a:path>
            </a:pathLst>
          </a:custGeom>
          <a:solidFill>
            <a:srgbClr val="79A6F3"/>
          </a:solidFill>
          <a:ln cap="flat" w="3333">
            <a:solidFill>
              <a:srgbClr val="79A6F3"/>
            </a:solidFill>
            <a:miter/>
          </a:ln>
        </p:spPr>
      </p:sp>
      <p:sp>
        <p:nvSpPr>
          <p:cNvPr name="Delete" id="213"/>
          <p:cNvSpPr/>
          <p:nvPr/>
        </p:nvSpPr>
        <p:spPr>
          <a:xfrm rot="5400000">
            <a:off x="8490915" y="3388993"/>
            <a:ext cy="53369" cx="306633"/>
          </a:xfrm>
          <a:custGeom>
            <a:avLst/>
            <a:gdLst/>
            <a:ahLst/>
            <a:cxnLst/>
            <a:rect r="r" b="b" l="l" t="t"/>
            <a:pathLst>
              <a:path h="53369" stroke="false" w="306633">
                <a:moveTo>
                  <a:pt x="306633" y="53369"/>
                </a:moveTo>
                <a:lnTo>
                  <a:pt x="0" y="53369"/>
                </a:lnTo>
                <a:lnTo>
                  <a:pt x="0" y="0"/>
                </a:lnTo>
                <a:lnTo>
                  <a:pt x="306633" y="0"/>
                </a:lnTo>
                <a:lnTo>
                  <a:pt x="306633" y="53369"/>
                </a:lnTo>
                <a:close/>
              </a:path>
              <a:path h="53369" fill="none" w="306633">
                <a:moveTo>
                  <a:pt x="306633" y="53369"/>
                </a:moveTo>
                <a:lnTo>
                  <a:pt x="0" y="53369"/>
                </a:lnTo>
                <a:lnTo>
                  <a:pt x="0" y="0"/>
                </a:lnTo>
                <a:lnTo>
                  <a:pt x="306633" y="0"/>
                </a:lnTo>
                <a:lnTo>
                  <a:pt x="306633" y="53369"/>
                </a:lnTo>
                <a:close/>
              </a:path>
            </a:pathLst>
          </a:custGeom>
          <a:solidFill>
            <a:srgbClr val="79A6F3"/>
          </a:solidFill>
          <a:ln cap="flat" w="3333">
            <a:solidFill>
              <a:srgbClr val="79A6F3"/>
            </a:solidFill>
            <a:miter/>
          </a:ln>
        </p:spPr>
      </p:sp>
      <p:sp>
        <p:nvSpPr>
          <p:cNvPr name="Delete" id="214"/>
          <p:cNvSpPr/>
          <p:nvPr/>
        </p:nvSpPr>
        <p:spPr>
          <a:xfrm rot="5400000">
            <a:off x="8501564" y="4578553"/>
            <a:ext cy="53369" cx="285337"/>
          </a:xfrm>
          <a:custGeom>
            <a:avLst/>
            <a:gdLst/>
            <a:ahLst/>
            <a:cxnLst/>
            <a:rect r="r" b="b" l="l" t="t"/>
            <a:pathLst>
              <a:path h="53369" stroke="false" w="285337">
                <a:moveTo>
                  <a:pt x="285337" y="53369"/>
                </a:moveTo>
                <a:lnTo>
                  <a:pt x="0" y="53369"/>
                </a:lnTo>
                <a:lnTo>
                  <a:pt x="0" y="0"/>
                </a:lnTo>
                <a:lnTo>
                  <a:pt x="285337" y="0"/>
                </a:lnTo>
                <a:lnTo>
                  <a:pt x="285337" y="53369"/>
                </a:lnTo>
                <a:close/>
              </a:path>
              <a:path h="53369" fill="none" w="285337">
                <a:moveTo>
                  <a:pt x="285337" y="53369"/>
                </a:moveTo>
                <a:lnTo>
                  <a:pt x="0" y="53369"/>
                </a:lnTo>
                <a:lnTo>
                  <a:pt x="0" y="0"/>
                </a:lnTo>
                <a:lnTo>
                  <a:pt x="285337" y="0"/>
                </a:lnTo>
                <a:lnTo>
                  <a:pt x="285337" y="53369"/>
                </a:lnTo>
                <a:close/>
              </a:path>
            </a:pathLst>
          </a:custGeom>
          <a:solidFill>
            <a:srgbClr val="FF7150"/>
          </a:solidFill>
          <a:ln cap="flat" w="3333">
            <a:solidFill>
              <a:srgbClr val="FF7150"/>
            </a:solidFill>
            <a:miter/>
          </a:ln>
        </p:spPr>
      </p:sp>
      <p:sp>
        <p:nvSpPr>
          <p:cNvPr name="Delete" id="215"/>
          <p:cNvSpPr/>
          <p:nvPr/>
        </p:nvSpPr>
        <p:spPr>
          <a:xfrm rot="5400000">
            <a:off x="8501564" y="5024642"/>
            <a:ext cy="53369" cx="285337"/>
          </a:xfrm>
          <a:custGeom>
            <a:avLst/>
            <a:gdLst/>
            <a:ahLst/>
            <a:cxnLst/>
            <a:rect r="r" b="b" l="l" t="t"/>
            <a:pathLst>
              <a:path h="53369" stroke="false" w="285337">
                <a:moveTo>
                  <a:pt x="285337" y="53369"/>
                </a:moveTo>
                <a:lnTo>
                  <a:pt x="0" y="53369"/>
                </a:lnTo>
                <a:lnTo>
                  <a:pt x="0" y="0"/>
                </a:lnTo>
                <a:lnTo>
                  <a:pt x="285337" y="0"/>
                </a:lnTo>
                <a:lnTo>
                  <a:pt x="285337" y="53369"/>
                </a:lnTo>
                <a:close/>
              </a:path>
              <a:path h="53369" fill="none" w="285337">
                <a:moveTo>
                  <a:pt x="285337" y="53369"/>
                </a:moveTo>
                <a:lnTo>
                  <a:pt x="0" y="53369"/>
                </a:lnTo>
                <a:lnTo>
                  <a:pt x="0" y="0"/>
                </a:lnTo>
                <a:lnTo>
                  <a:pt x="285337" y="0"/>
                </a:lnTo>
                <a:lnTo>
                  <a:pt x="285337" y="53369"/>
                </a:lnTo>
                <a:close/>
              </a:path>
            </a:pathLst>
          </a:custGeom>
          <a:solidFill>
            <a:srgbClr val="FF7150"/>
          </a:solidFill>
          <a:ln cap="flat" w="3333">
            <a:solidFill>
              <a:srgbClr val="FF7150"/>
            </a:solidFill>
            <a:miter/>
          </a:ln>
        </p:spPr>
      </p:sp>
      <p:sp>
        <p:nvSpPr>
          <p:cNvPr name="Delete" id="216"/>
          <p:cNvSpPr/>
          <p:nvPr/>
        </p:nvSpPr>
        <p:spPr>
          <a:xfrm rot="5400000">
            <a:off x="8501564" y="5454210"/>
            <a:ext cy="53369" cx="285337"/>
          </a:xfrm>
          <a:custGeom>
            <a:avLst/>
            <a:gdLst/>
            <a:ahLst/>
            <a:cxnLst/>
            <a:rect r="r" b="b" l="l" t="t"/>
            <a:pathLst>
              <a:path h="53369" stroke="false" w="285337">
                <a:moveTo>
                  <a:pt x="285337" y="53369"/>
                </a:moveTo>
                <a:lnTo>
                  <a:pt x="0" y="53369"/>
                </a:lnTo>
                <a:lnTo>
                  <a:pt x="0" y="0"/>
                </a:lnTo>
                <a:lnTo>
                  <a:pt x="285337" y="0"/>
                </a:lnTo>
                <a:lnTo>
                  <a:pt x="285337" y="53369"/>
                </a:lnTo>
                <a:close/>
              </a:path>
              <a:path h="53369" fill="none" w="285337">
                <a:moveTo>
                  <a:pt x="285337" y="53369"/>
                </a:moveTo>
                <a:lnTo>
                  <a:pt x="0" y="53369"/>
                </a:lnTo>
                <a:lnTo>
                  <a:pt x="0" y="0"/>
                </a:lnTo>
                <a:lnTo>
                  <a:pt x="285337" y="0"/>
                </a:lnTo>
                <a:lnTo>
                  <a:pt x="285337" y="53369"/>
                </a:lnTo>
                <a:close/>
              </a:path>
            </a:pathLst>
          </a:custGeom>
          <a:solidFill>
            <a:srgbClr val="FF7150"/>
          </a:solidFill>
          <a:ln cap="flat" w="3333">
            <a:solidFill>
              <a:srgbClr val="FF7150"/>
            </a:solidFill>
            <a:miter/>
          </a:ln>
        </p:spPr>
      </p:sp>
      <p:sp>
        <p:nvSpPr>
          <p:cNvPr name="Delete" id="217"/>
          <p:cNvSpPr/>
          <p:nvPr/>
        </p:nvSpPr>
        <p:spPr>
          <a:xfrm rot="5400000">
            <a:off x="8529107" y="6310988"/>
            <a:ext cy="53369" cx="230250"/>
          </a:xfrm>
          <a:custGeom>
            <a:avLst/>
            <a:gdLst/>
            <a:ahLst/>
            <a:cxnLst/>
            <a:rect r="r" b="b" l="l" t="t"/>
            <a:pathLst>
              <a:path h="53369" stroke="false" w="230250">
                <a:moveTo>
                  <a:pt x="230250" y="53369"/>
                </a:moveTo>
                <a:lnTo>
                  <a:pt x="0" y="53369"/>
                </a:lnTo>
                <a:lnTo>
                  <a:pt x="0" y="0"/>
                </a:lnTo>
                <a:lnTo>
                  <a:pt x="230250" y="0"/>
                </a:lnTo>
                <a:lnTo>
                  <a:pt x="230250" y="53369"/>
                </a:lnTo>
                <a:close/>
              </a:path>
              <a:path h="53369" fill="none" w="230250">
                <a:moveTo>
                  <a:pt x="230250" y="53369"/>
                </a:moveTo>
                <a:lnTo>
                  <a:pt x="0" y="53369"/>
                </a:lnTo>
                <a:lnTo>
                  <a:pt x="0" y="0"/>
                </a:lnTo>
                <a:lnTo>
                  <a:pt x="230250" y="0"/>
                </a:lnTo>
                <a:lnTo>
                  <a:pt x="230250" y="53369"/>
                </a:lnTo>
                <a:close/>
              </a:path>
            </a:pathLst>
          </a:custGeom>
          <a:solidFill>
            <a:srgbClr val="F1D451"/>
          </a:solidFill>
          <a:ln cap="flat" w="3333">
            <a:solidFill>
              <a:srgbClr val="F1D451"/>
            </a:solidFill>
            <a:miter/>
          </a:ln>
        </p:spPr>
      </p:sp>
      <p:sp>
        <p:nvSpPr>
          <p:cNvPr name="Delete" id="218"/>
          <p:cNvSpPr/>
          <p:nvPr/>
        </p:nvSpPr>
        <p:spPr>
          <a:xfrm rot="5400000">
            <a:off x="8529107" y="6675180"/>
            <a:ext cy="53369" cx="230250"/>
          </a:xfrm>
          <a:custGeom>
            <a:avLst/>
            <a:gdLst/>
            <a:ahLst/>
            <a:cxnLst/>
            <a:rect r="r" b="b" l="l" t="t"/>
            <a:pathLst>
              <a:path h="53369" stroke="false" w="230250">
                <a:moveTo>
                  <a:pt x="230250" y="53369"/>
                </a:moveTo>
                <a:lnTo>
                  <a:pt x="0" y="53369"/>
                </a:lnTo>
                <a:lnTo>
                  <a:pt x="0" y="0"/>
                </a:lnTo>
                <a:lnTo>
                  <a:pt x="230250" y="0"/>
                </a:lnTo>
                <a:lnTo>
                  <a:pt x="230250" y="53369"/>
                </a:lnTo>
                <a:close/>
              </a:path>
              <a:path h="53369" fill="none" w="230250">
                <a:moveTo>
                  <a:pt x="230250" y="53369"/>
                </a:moveTo>
                <a:lnTo>
                  <a:pt x="0" y="53369"/>
                </a:lnTo>
                <a:lnTo>
                  <a:pt x="0" y="0"/>
                </a:lnTo>
                <a:lnTo>
                  <a:pt x="230250" y="0"/>
                </a:lnTo>
                <a:lnTo>
                  <a:pt x="230250" y="53369"/>
                </a:lnTo>
                <a:close/>
              </a:path>
            </a:pathLst>
          </a:custGeom>
          <a:solidFill>
            <a:srgbClr val="F1D451"/>
          </a:solidFill>
          <a:ln cap="flat" w="3333">
            <a:solidFill>
              <a:srgbClr val="F1D451"/>
            </a:solidFill>
            <a:miter/>
          </a:ln>
        </p:spPr>
      </p:sp>
      <p:sp>
        <p:nvSpPr>
          <p:cNvPr name="Delete" id="219"/>
          <p:cNvSpPr/>
          <p:nvPr/>
        </p:nvSpPr>
        <p:spPr>
          <a:xfrm rot="5400000">
            <a:off x="8529107" y="7063768"/>
            <a:ext cy="53369" cx="230250"/>
          </a:xfrm>
          <a:custGeom>
            <a:avLst/>
            <a:gdLst/>
            <a:ahLst/>
            <a:cxnLst/>
            <a:rect r="r" b="b" l="l" t="t"/>
            <a:pathLst>
              <a:path h="53369" stroke="false" w="230250">
                <a:moveTo>
                  <a:pt x="230250" y="53369"/>
                </a:moveTo>
                <a:lnTo>
                  <a:pt x="0" y="53369"/>
                </a:lnTo>
                <a:lnTo>
                  <a:pt x="0" y="0"/>
                </a:lnTo>
                <a:lnTo>
                  <a:pt x="230250" y="0"/>
                </a:lnTo>
                <a:lnTo>
                  <a:pt x="230250" y="53369"/>
                </a:lnTo>
                <a:close/>
              </a:path>
              <a:path h="53369" fill="none" w="230250">
                <a:moveTo>
                  <a:pt x="230250" y="53369"/>
                </a:moveTo>
                <a:lnTo>
                  <a:pt x="0" y="53369"/>
                </a:lnTo>
                <a:lnTo>
                  <a:pt x="0" y="0"/>
                </a:lnTo>
                <a:lnTo>
                  <a:pt x="230250" y="0"/>
                </a:lnTo>
                <a:lnTo>
                  <a:pt x="230250" y="53369"/>
                </a:lnTo>
                <a:close/>
              </a:path>
            </a:pathLst>
          </a:custGeom>
          <a:solidFill>
            <a:srgbClr val="F1D451"/>
          </a:solidFill>
          <a:ln cap="flat" w="3333">
            <a:solidFill>
              <a:srgbClr val="F1D451"/>
            </a:solidFill>
            <a:miter/>
          </a:ln>
        </p:spPr>
      </p:sp>
      <p:sp>
        <p:nvSpPr>
          <p:cNvPr name="Rounded Rectangle" id="227"/>
          <p:cNvSpPr/>
          <p:nvPr/>
        </p:nvSpPr>
        <p:spPr>
          <a:xfrm>
            <a:off x="1702469" y="3293126"/>
            <a:ext cy="74923" cx="1436218"/>
          </a:xfrm>
          <a:custGeom>
            <a:avLst/>
            <a:gdLst>
              <a:gd name="connsiteX0" fmla="*/ 718109 w 1436218"/>
              <a:gd name="connsiteY0" fmla="*/ 74923 h 74923"/>
              <a:gd name="connsiteX1" fmla="*/ 718109 w 1436218"/>
              <a:gd name="connsiteY1" fmla="*/ 0 h 74923"/>
              <a:gd name="connsiteX2" fmla="*/ 1436218 w 1436218"/>
              <a:gd name="connsiteY2" fmla="*/ 37461 h 74923"/>
              <a:gd name="connsiteX3" fmla="*/ 0 w 1436218"/>
              <a:gd name="connsiteY3" fmla="*/ 37461 h 74923"/>
              <a:gd name="connsiteX4" fmla="*/ 718109 w 1436218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1436218">
                <a:moveTo>
                  <a:pt x="1398757" y="74923"/>
                </a:moveTo>
                <a:cubicBezTo>
                  <a:pt x="1419444" y="74923"/>
                  <a:pt x="1436218" y="58151"/>
                  <a:pt x="1436218" y="37461"/>
                </a:cubicBezTo>
                <a:cubicBezTo>
                  <a:pt x="1436218" y="16771"/>
                  <a:pt x="1419444" y="0"/>
                  <a:pt x="1398757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398757" y="74923"/>
                </a:lnTo>
                <a:close/>
              </a:path>
              <a:path h="74923" fill="none" w="1436218">
                <a:moveTo>
                  <a:pt x="1398757" y="74923"/>
                </a:moveTo>
                <a:cubicBezTo>
                  <a:pt x="1419444" y="74923"/>
                  <a:pt x="1436218" y="58151"/>
                  <a:pt x="1436218" y="37461"/>
                </a:cubicBezTo>
                <a:cubicBezTo>
                  <a:pt x="1436218" y="16771"/>
                  <a:pt x="1419444" y="0"/>
                  <a:pt x="1398757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398757" y="74923"/>
                </a:ln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323232"/>
            </a:solidFill>
            <a:miter/>
          </a:ln>
        </p:spPr>
      </p:sp>
      <p:sp>
        <p:nvSpPr>
          <p:cNvPr name="Rounded Rectangle" id="228"/>
          <p:cNvSpPr/>
          <p:nvPr/>
        </p:nvSpPr>
        <p:spPr>
          <a:xfrm>
            <a:off x="1702465" y="3293126"/>
            <a:ext cy="74923" cx="287240"/>
          </a:xfrm>
          <a:custGeom>
            <a:avLst/>
            <a:gdLst>
              <a:gd name="connsiteX0" fmla="*/ 143620 w 287240"/>
              <a:gd name="connsiteY0" fmla="*/ 74923 h 74923"/>
              <a:gd name="connsiteX1" fmla="*/ 143620 w 287240"/>
              <a:gd name="connsiteY1" fmla="*/ 0 h 74923"/>
              <a:gd name="connsiteX2" fmla="*/ 287240 w 287240"/>
              <a:gd name="connsiteY2" fmla="*/ 37461 h 74923"/>
              <a:gd name="connsiteX3" fmla="*/ 0 w 287240"/>
              <a:gd name="connsiteY3" fmla="*/ 37461 h 74923"/>
              <a:gd name="connsiteX4" fmla="*/ 143620 w 287240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287240">
                <a:moveTo>
                  <a:pt x="249779" y="74923"/>
                </a:moveTo>
                <a:cubicBezTo>
                  <a:pt x="270469" y="74923"/>
                  <a:pt x="287240" y="58151"/>
                  <a:pt x="287240" y="37461"/>
                </a:cubicBezTo>
                <a:cubicBezTo>
                  <a:pt x="287240" y="16772"/>
                  <a:pt x="270469" y="0"/>
                  <a:pt x="249779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249779" y="74923"/>
                </a:lnTo>
                <a:close/>
              </a:path>
              <a:path h="74923" fill="none" w="287240">
                <a:moveTo>
                  <a:pt x="249779" y="74923"/>
                </a:moveTo>
                <a:cubicBezTo>
                  <a:pt x="270469" y="74923"/>
                  <a:pt x="287240" y="58151"/>
                  <a:pt x="287240" y="37461"/>
                </a:cubicBezTo>
                <a:cubicBezTo>
                  <a:pt x="287240" y="16772"/>
                  <a:pt x="270469" y="0"/>
                  <a:pt x="249779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249779" y="74923"/>
                </a:lnTo>
                <a:close/>
              </a:path>
            </a:pathLst>
          </a:custGeom>
          <a:solidFill>
            <a:srgbClr val="79A6F3"/>
          </a:solidFill>
          <a:ln cap="flat" w="7600">
            <a:noFill/>
            <a:miter/>
          </a:ln>
        </p:spPr>
      </p:sp>
      <p:sp>
        <p:nvSpPr>
          <p:cNvPr name="Rounded Rectangle" id="243"/>
          <p:cNvSpPr/>
          <p:nvPr/>
        </p:nvSpPr>
        <p:spPr>
          <a:xfrm>
            <a:off x="3849373" y="2106690"/>
            <a:ext cy="74923" cx="1285244"/>
          </a:xfrm>
          <a:custGeom>
            <a:avLst/>
            <a:gdLst>
              <a:gd name="connsiteX0" fmla="*/ 642622 w 1285244"/>
              <a:gd name="connsiteY0" fmla="*/ 74923 h 74923"/>
              <a:gd name="connsiteX1" fmla="*/ 642622 w 1285244"/>
              <a:gd name="connsiteY1" fmla="*/ 0 h 74923"/>
              <a:gd name="connsiteX2" fmla="*/ 1285244 w 1285244"/>
              <a:gd name="connsiteY2" fmla="*/ 37461 h 74923"/>
              <a:gd name="connsiteX3" fmla="*/ 0 w 1285244"/>
              <a:gd name="connsiteY3" fmla="*/ 37461 h 74923"/>
              <a:gd name="connsiteX4" fmla="*/ 642622 w 1285244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1285244">
                <a:moveTo>
                  <a:pt x="1247783" y="74923"/>
                </a:moveTo>
                <a:cubicBezTo>
                  <a:pt x="1268470" y="74923"/>
                  <a:pt x="1285244" y="58151"/>
                  <a:pt x="1285244" y="37461"/>
                </a:cubicBezTo>
                <a:cubicBezTo>
                  <a:pt x="1285244" y="16771"/>
                  <a:pt x="1268470" y="0"/>
                  <a:pt x="1247783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247783" y="74923"/>
                </a:lnTo>
                <a:close/>
              </a:path>
              <a:path h="74923" fill="none" w="1285244">
                <a:moveTo>
                  <a:pt x="1247783" y="74923"/>
                </a:moveTo>
                <a:cubicBezTo>
                  <a:pt x="1268470" y="74923"/>
                  <a:pt x="1285244" y="58151"/>
                  <a:pt x="1285244" y="37461"/>
                </a:cubicBezTo>
                <a:cubicBezTo>
                  <a:pt x="1285244" y="16771"/>
                  <a:pt x="1268470" y="0"/>
                  <a:pt x="1247783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247783" y="74923"/>
                </a:ln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323232"/>
            </a:solidFill>
            <a:miter/>
          </a:ln>
        </p:spPr>
      </p:sp>
      <p:sp>
        <p:nvSpPr>
          <p:cNvPr name="Rounded Rectangle" id="244"/>
          <p:cNvSpPr/>
          <p:nvPr/>
        </p:nvSpPr>
        <p:spPr>
          <a:xfrm>
            <a:off x="3849369" y="2106690"/>
            <a:ext cy="74923" cx="359055"/>
          </a:xfrm>
          <a:custGeom>
            <a:avLst/>
            <a:gdLst>
              <a:gd name="connsiteX0" fmla="*/ 179528 w 359055"/>
              <a:gd name="connsiteY0" fmla="*/ 74923 h 74923"/>
              <a:gd name="connsiteX1" fmla="*/ 179528 w 359055"/>
              <a:gd name="connsiteY1" fmla="*/ 0 h 74923"/>
              <a:gd name="connsiteX2" fmla="*/ 359055 w 359055"/>
              <a:gd name="connsiteY2" fmla="*/ 37461 h 74923"/>
              <a:gd name="connsiteX3" fmla="*/ 0 w 359055"/>
              <a:gd name="connsiteY3" fmla="*/ 37461 h 74923"/>
              <a:gd name="connsiteX4" fmla="*/ 179528 w 359055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359055">
                <a:moveTo>
                  <a:pt x="321594" y="74923"/>
                </a:moveTo>
                <a:cubicBezTo>
                  <a:pt x="342283" y="74923"/>
                  <a:pt x="359055" y="58151"/>
                  <a:pt x="359055" y="37461"/>
                </a:cubicBezTo>
                <a:cubicBezTo>
                  <a:pt x="359055" y="16772"/>
                  <a:pt x="342283" y="0"/>
                  <a:pt x="321594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321594" y="74923"/>
                </a:lnTo>
                <a:close/>
              </a:path>
              <a:path h="74923" fill="none" w="359055">
                <a:moveTo>
                  <a:pt x="321594" y="74923"/>
                </a:moveTo>
                <a:cubicBezTo>
                  <a:pt x="342283" y="74923"/>
                  <a:pt x="359055" y="58151"/>
                  <a:pt x="359055" y="37461"/>
                </a:cubicBezTo>
                <a:cubicBezTo>
                  <a:pt x="359055" y="16772"/>
                  <a:pt x="342283" y="0"/>
                  <a:pt x="321594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321594" y="74923"/>
                </a:lnTo>
                <a:close/>
              </a:path>
            </a:pathLst>
          </a:custGeom>
          <a:solidFill>
            <a:srgbClr val="79A6F3"/>
          </a:solidFill>
          <a:ln cap="flat" w="7600">
            <a:noFill/>
            <a:miter/>
          </a:ln>
        </p:spPr>
      </p:sp>
      <p:sp>
        <p:nvSpPr>
          <p:cNvPr name="Rectangle" id="245"/>
          <p:cNvSpPr/>
          <p:nvPr/>
        </p:nvSpPr>
        <p:spPr>
          <a:xfrm>
            <a:off x="5206432" y="2010762"/>
            <a:ext cy="266778" cx="359055"/>
          </a:xfrm>
          <a:custGeom>
            <a:avLst/>
            <a:gdLst/>
            <a:ahLst/>
            <a:cxnLst/>
            <a:rect r="r" b="b" l="l" t="t"/>
            <a:pathLst>
              <a:path h="266778" stroke="false" w="359055">
                <a:moveTo>
                  <a:pt x="0" y="0"/>
                </a:moveTo>
                <a:lnTo>
                  <a:pt x="359055" y="0"/>
                </a:lnTo>
                <a:lnTo>
                  <a:pt x="359055" y="266778"/>
                </a:lnTo>
                <a:lnTo>
                  <a:pt x="0" y="266778"/>
                </a:lnTo>
                <a:lnTo>
                  <a:pt x="0" y="0"/>
                </a:lnTo>
                <a:close/>
              </a:path>
              <a:path h="266778" fill="none" w="359055">
                <a:moveTo>
                  <a:pt x="0" y="0"/>
                </a:moveTo>
                <a:lnTo>
                  <a:pt x="359055" y="0"/>
                </a:lnTo>
                <a:lnTo>
                  <a:pt x="359055" y="266778"/>
                </a:lnTo>
                <a:lnTo>
                  <a:pt x="0" y="266778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20%</a:t>
            </a:r>
          </a:p>
        </p:txBody>
      </p:sp>
      <p:sp>
        <p:nvSpPr>
          <p:cNvPr name="Rounded Rectangle" id="246"/>
          <p:cNvSpPr/>
          <p:nvPr/>
        </p:nvSpPr>
        <p:spPr>
          <a:xfrm>
            <a:off x="3849373" y="2670945"/>
            <a:ext cy="74923" cx="1285244"/>
          </a:xfrm>
          <a:custGeom>
            <a:avLst/>
            <a:gdLst>
              <a:gd name="connsiteX0" fmla="*/ 642622 w 1285244"/>
              <a:gd name="connsiteY0" fmla="*/ 74923 h 74923"/>
              <a:gd name="connsiteX1" fmla="*/ 642622 w 1285244"/>
              <a:gd name="connsiteY1" fmla="*/ 0 h 74923"/>
              <a:gd name="connsiteX2" fmla="*/ 1285244 w 1285244"/>
              <a:gd name="connsiteY2" fmla="*/ 37461 h 74923"/>
              <a:gd name="connsiteX3" fmla="*/ 0 w 1285244"/>
              <a:gd name="connsiteY3" fmla="*/ 37461 h 74923"/>
              <a:gd name="connsiteX4" fmla="*/ 642622 w 1285244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1285244">
                <a:moveTo>
                  <a:pt x="1247783" y="74923"/>
                </a:moveTo>
                <a:cubicBezTo>
                  <a:pt x="1268470" y="74923"/>
                  <a:pt x="1285244" y="58151"/>
                  <a:pt x="1285244" y="37461"/>
                </a:cubicBezTo>
                <a:cubicBezTo>
                  <a:pt x="1285244" y="16771"/>
                  <a:pt x="1268470" y="0"/>
                  <a:pt x="1247783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247783" y="74923"/>
                </a:lnTo>
                <a:close/>
              </a:path>
              <a:path h="74923" fill="none" w="1285244">
                <a:moveTo>
                  <a:pt x="1247783" y="74923"/>
                </a:moveTo>
                <a:cubicBezTo>
                  <a:pt x="1268470" y="74923"/>
                  <a:pt x="1285244" y="58151"/>
                  <a:pt x="1285244" y="37461"/>
                </a:cubicBezTo>
                <a:cubicBezTo>
                  <a:pt x="1285244" y="16771"/>
                  <a:pt x="1268470" y="0"/>
                  <a:pt x="1247783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247783" y="74923"/>
                </a:ln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323232"/>
            </a:solidFill>
            <a:miter/>
          </a:ln>
        </p:spPr>
      </p:sp>
      <p:sp>
        <p:nvSpPr>
          <p:cNvPr name="Rounded Rectangle" id="247"/>
          <p:cNvSpPr/>
          <p:nvPr/>
        </p:nvSpPr>
        <p:spPr>
          <a:xfrm>
            <a:off x="3849369" y="2670945"/>
            <a:ext cy="74923" cx="438291"/>
          </a:xfrm>
          <a:custGeom>
            <a:avLst/>
            <a:gdLst>
              <a:gd name="connsiteX0" fmla="*/ 219146 w 438291"/>
              <a:gd name="connsiteY0" fmla="*/ 74923 h 74923"/>
              <a:gd name="connsiteX1" fmla="*/ 219146 w 438291"/>
              <a:gd name="connsiteY1" fmla="*/ 0 h 74923"/>
              <a:gd name="connsiteX2" fmla="*/ 438291 w 438291"/>
              <a:gd name="connsiteY2" fmla="*/ 37461 h 74923"/>
              <a:gd name="connsiteX3" fmla="*/ 0 w 438291"/>
              <a:gd name="connsiteY3" fmla="*/ 37461 h 74923"/>
              <a:gd name="connsiteX4" fmla="*/ 219146 w 438291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438291">
                <a:moveTo>
                  <a:pt x="400830" y="74923"/>
                </a:moveTo>
                <a:cubicBezTo>
                  <a:pt x="421520" y="74923"/>
                  <a:pt x="438291" y="58151"/>
                  <a:pt x="438291" y="37461"/>
                </a:cubicBezTo>
                <a:cubicBezTo>
                  <a:pt x="438291" y="16772"/>
                  <a:pt x="421520" y="0"/>
                  <a:pt x="400830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400830" y="74923"/>
                </a:lnTo>
                <a:close/>
              </a:path>
              <a:path h="74923" fill="none" w="438291">
                <a:moveTo>
                  <a:pt x="400830" y="74923"/>
                </a:moveTo>
                <a:cubicBezTo>
                  <a:pt x="421520" y="74923"/>
                  <a:pt x="438291" y="58151"/>
                  <a:pt x="438291" y="37461"/>
                </a:cubicBezTo>
                <a:cubicBezTo>
                  <a:pt x="438291" y="16772"/>
                  <a:pt x="421520" y="0"/>
                  <a:pt x="400830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400830" y="74923"/>
                </a:lnTo>
                <a:close/>
              </a:path>
            </a:pathLst>
          </a:custGeom>
          <a:solidFill>
            <a:srgbClr val="79A6F3"/>
          </a:solidFill>
          <a:ln cap="flat" w="7600">
            <a:noFill/>
            <a:miter/>
          </a:ln>
        </p:spPr>
      </p:sp>
      <p:sp>
        <p:nvSpPr>
          <p:cNvPr name="Rectangle" id="248"/>
          <p:cNvSpPr/>
          <p:nvPr/>
        </p:nvSpPr>
        <p:spPr>
          <a:xfrm>
            <a:off x="5206432" y="2575017"/>
            <a:ext cy="266778" cx="359055"/>
          </a:xfrm>
          <a:custGeom>
            <a:avLst/>
            <a:gdLst/>
            <a:ahLst/>
            <a:cxnLst/>
            <a:rect r="r" b="b" l="l" t="t"/>
            <a:pathLst>
              <a:path h="266778" stroke="false" w="359055">
                <a:moveTo>
                  <a:pt x="0" y="0"/>
                </a:moveTo>
                <a:lnTo>
                  <a:pt x="359055" y="0"/>
                </a:lnTo>
                <a:lnTo>
                  <a:pt x="359055" y="266778"/>
                </a:lnTo>
                <a:lnTo>
                  <a:pt x="0" y="266778"/>
                </a:lnTo>
                <a:lnTo>
                  <a:pt x="0" y="0"/>
                </a:lnTo>
                <a:close/>
              </a:path>
              <a:path h="266778" fill="none" w="359055">
                <a:moveTo>
                  <a:pt x="0" y="0"/>
                </a:moveTo>
                <a:lnTo>
                  <a:pt x="359055" y="0"/>
                </a:lnTo>
                <a:lnTo>
                  <a:pt x="359055" y="266778"/>
                </a:lnTo>
                <a:lnTo>
                  <a:pt x="0" y="266778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30%</a:t>
            </a:r>
          </a:p>
        </p:txBody>
      </p:sp>
      <p:sp>
        <p:nvSpPr>
          <p:cNvPr name="Rounded Rectangle" id="249"/>
          <p:cNvSpPr/>
          <p:nvPr/>
        </p:nvSpPr>
        <p:spPr>
          <a:xfrm>
            <a:off x="3802048" y="3887743"/>
            <a:ext cy="74923" cx="1285244"/>
          </a:xfrm>
          <a:custGeom>
            <a:avLst/>
            <a:gdLst>
              <a:gd name="connsiteX0" fmla="*/ 642622 w 1285244"/>
              <a:gd name="connsiteY0" fmla="*/ 74923 h 74923"/>
              <a:gd name="connsiteX1" fmla="*/ 642622 w 1285244"/>
              <a:gd name="connsiteY1" fmla="*/ 0 h 74923"/>
              <a:gd name="connsiteX2" fmla="*/ 1285244 w 1285244"/>
              <a:gd name="connsiteY2" fmla="*/ 37461 h 74923"/>
              <a:gd name="connsiteX3" fmla="*/ 0 w 1285244"/>
              <a:gd name="connsiteY3" fmla="*/ 37461 h 74923"/>
              <a:gd name="connsiteX4" fmla="*/ 642622 w 1285244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1285244">
                <a:moveTo>
                  <a:pt x="1247783" y="74923"/>
                </a:moveTo>
                <a:cubicBezTo>
                  <a:pt x="1268470" y="74923"/>
                  <a:pt x="1285244" y="58151"/>
                  <a:pt x="1285244" y="37461"/>
                </a:cubicBezTo>
                <a:cubicBezTo>
                  <a:pt x="1285244" y="16771"/>
                  <a:pt x="1268470" y="0"/>
                  <a:pt x="1247783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247783" y="74923"/>
                </a:lnTo>
                <a:close/>
              </a:path>
              <a:path h="74923" fill="none" w="1285244">
                <a:moveTo>
                  <a:pt x="1247783" y="74923"/>
                </a:moveTo>
                <a:cubicBezTo>
                  <a:pt x="1268470" y="74923"/>
                  <a:pt x="1285244" y="58151"/>
                  <a:pt x="1285244" y="37461"/>
                </a:cubicBezTo>
                <a:cubicBezTo>
                  <a:pt x="1285244" y="16771"/>
                  <a:pt x="1268470" y="0"/>
                  <a:pt x="1247783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247783" y="74923"/>
                </a:ln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323232"/>
            </a:solidFill>
            <a:miter/>
          </a:ln>
        </p:spPr>
      </p:sp>
      <p:sp>
        <p:nvSpPr>
          <p:cNvPr name="Rounded Rectangle" id="250"/>
          <p:cNvSpPr/>
          <p:nvPr/>
        </p:nvSpPr>
        <p:spPr>
          <a:xfrm>
            <a:off x="3802046" y="3887743"/>
            <a:ext cy="74923" cx="198373"/>
          </a:xfrm>
          <a:custGeom>
            <a:avLst/>
            <a:gdLst>
              <a:gd name="connsiteX0" fmla="*/ 99186 w 198373"/>
              <a:gd name="connsiteY0" fmla="*/ 74923 h 74923"/>
              <a:gd name="connsiteX1" fmla="*/ 99186 w 198373"/>
              <a:gd name="connsiteY1" fmla="*/ 0 h 74923"/>
              <a:gd name="connsiteX2" fmla="*/ 198373 w 198373"/>
              <a:gd name="connsiteY2" fmla="*/ 37461 h 74923"/>
              <a:gd name="connsiteX3" fmla="*/ 0 w 198373"/>
              <a:gd name="connsiteY3" fmla="*/ 37461 h 74923"/>
              <a:gd name="connsiteX4" fmla="*/ 99186 w 198373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198373">
                <a:moveTo>
                  <a:pt x="160911" y="74923"/>
                </a:moveTo>
                <a:cubicBezTo>
                  <a:pt x="181601" y="74923"/>
                  <a:pt x="198373" y="58151"/>
                  <a:pt x="198373" y="37461"/>
                </a:cubicBezTo>
                <a:cubicBezTo>
                  <a:pt x="198373" y="16772"/>
                  <a:pt x="181601" y="0"/>
                  <a:pt x="160911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160911" y="74923"/>
                </a:lnTo>
                <a:close/>
              </a:path>
              <a:path h="74923" fill="none" w="198373">
                <a:moveTo>
                  <a:pt x="160911" y="74923"/>
                </a:moveTo>
                <a:cubicBezTo>
                  <a:pt x="181601" y="74923"/>
                  <a:pt x="198373" y="58151"/>
                  <a:pt x="198373" y="37461"/>
                </a:cubicBezTo>
                <a:cubicBezTo>
                  <a:pt x="198373" y="16772"/>
                  <a:pt x="181601" y="0"/>
                  <a:pt x="160911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160911" y="74923"/>
                </a:lnTo>
                <a:close/>
              </a:path>
            </a:pathLst>
          </a:custGeom>
          <a:solidFill>
            <a:srgbClr val="79A6F3"/>
          </a:solidFill>
          <a:ln cap="flat" w="7600">
            <a:noFill/>
            <a:miter/>
          </a:ln>
        </p:spPr>
      </p:sp>
      <p:sp>
        <p:nvSpPr>
          <p:cNvPr name="Rectangle" id="251"/>
          <p:cNvSpPr/>
          <p:nvPr/>
        </p:nvSpPr>
        <p:spPr>
          <a:xfrm>
            <a:off x="5159084" y="3791815"/>
            <a:ext cy="266778" cx="359055"/>
          </a:xfrm>
          <a:custGeom>
            <a:avLst/>
            <a:gdLst/>
            <a:ahLst/>
            <a:cxnLst/>
            <a:rect r="r" b="b" l="l" t="t"/>
            <a:pathLst>
              <a:path h="266778" stroke="false" w="359055">
                <a:moveTo>
                  <a:pt x="0" y="0"/>
                </a:moveTo>
                <a:lnTo>
                  <a:pt x="359055" y="0"/>
                </a:lnTo>
                <a:lnTo>
                  <a:pt x="359055" y="266778"/>
                </a:lnTo>
                <a:lnTo>
                  <a:pt x="0" y="266778"/>
                </a:lnTo>
                <a:lnTo>
                  <a:pt x="0" y="0"/>
                </a:lnTo>
                <a:close/>
              </a:path>
              <a:path h="266778" fill="none" w="359055">
                <a:moveTo>
                  <a:pt x="0" y="0"/>
                </a:moveTo>
                <a:lnTo>
                  <a:pt x="359055" y="0"/>
                </a:lnTo>
                <a:lnTo>
                  <a:pt x="359055" y="266778"/>
                </a:lnTo>
                <a:lnTo>
                  <a:pt x="0" y="266778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10%</a:t>
            </a:r>
          </a:p>
        </p:txBody>
      </p:sp>
      <p:sp>
        <p:nvSpPr>
          <p:cNvPr name="Rounded Rectangle" id="253"/>
          <p:cNvSpPr/>
          <p:nvPr/>
        </p:nvSpPr>
        <p:spPr>
          <a:xfrm>
            <a:off x="6305746" y="2106690"/>
            <a:ext cy="74923" cx="1285244"/>
          </a:xfrm>
          <a:custGeom>
            <a:avLst/>
            <a:gdLst>
              <a:gd name="connsiteX0" fmla="*/ 642622 w 1285244"/>
              <a:gd name="connsiteY0" fmla="*/ 74923 h 74923"/>
              <a:gd name="connsiteX1" fmla="*/ 642622 w 1285244"/>
              <a:gd name="connsiteY1" fmla="*/ 0 h 74923"/>
              <a:gd name="connsiteX2" fmla="*/ 1285244 w 1285244"/>
              <a:gd name="connsiteY2" fmla="*/ 37461 h 74923"/>
              <a:gd name="connsiteX3" fmla="*/ 0 w 1285244"/>
              <a:gd name="connsiteY3" fmla="*/ 37461 h 74923"/>
              <a:gd name="connsiteX4" fmla="*/ 642622 w 1285244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1285244">
                <a:moveTo>
                  <a:pt x="1247783" y="74923"/>
                </a:moveTo>
                <a:cubicBezTo>
                  <a:pt x="1268470" y="74923"/>
                  <a:pt x="1285244" y="58151"/>
                  <a:pt x="1285244" y="37461"/>
                </a:cubicBezTo>
                <a:cubicBezTo>
                  <a:pt x="1285244" y="16771"/>
                  <a:pt x="1268470" y="0"/>
                  <a:pt x="1247783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247783" y="74923"/>
                </a:lnTo>
                <a:close/>
              </a:path>
              <a:path h="74923" fill="none" w="1285244">
                <a:moveTo>
                  <a:pt x="1247783" y="74923"/>
                </a:moveTo>
                <a:cubicBezTo>
                  <a:pt x="1268470" y="74923"/>
                  <a:pt x="1285244" y="58151"/>
                  <a:pt x="1285244" y="37461"/>
                </a:cubicBezTo>
                <a:cubicBezTo>
                  <a:pt x="1285244" y="16771"/>
                  <a:pt x="1268470" y="0"/>
                  <a:pt x="1247783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247783" y="74923"/>
                </a:ln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323232"/>
            </a:solidFill>
            <a:miter/>
          </a:ln>
        </p:spPr>
      </p:sp>
      <p:sp>
        <p:nvSpPr>
          <p:cNvPr name="Rounded Rectangle" id="254"/>
          <p:cNvSpPr/>
          <p:nvPr/>
        </p:nvSpPr>
        <p:spPr>
          <a:xfrm>
            <a:off x="6305710" y="2106690"/>
            <a:ext cy="74923" cx="710755"/>
          </a:xfrm>
          <a:custGeom>
            <a:avLst/>
            <a:gdLst>
              <a:gd name="connsiteX0" fmla="*/ 355378 w 710755"/>
              <a:gd name="connsiteY0" fmla="*/ 74923 h 74923"/>
              <a:gd name="connsiteX1" fmla="*/ 355378 w 710755"/>
              <a:gd name="connsiteY1" fmla="*/ 0 h 74923"/>
              <a:gd name="connsiteX2" fmla="*/ 710755 w 710755"/>
              <a:gd name="connsiteY2" fmla="*/ 37461 h 74923"/>
              <a:gd name="connsiteX3" fmla="*/ 0 w 710755"/>
              <a:gd name="connsiteY3" fmla="*/ 37461 h 74923"/>
              <a:gd name="connsiteX4" fmla="*/ 355378 w 710755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710755">
                <a:moveTo>
                  <a:pt x="673293" y="74923"/>
                </a:moveTo>
                <a:cubicBezTo>
                  <a:pt x="693983" y="74923"/>
                  <a:pt x="710755" y="58151"/>
                  <a:pt x="710755" y="37461"/>
                </a:cubicBezTo>
                <a:cubicBezTo>
                  <a:pt x="710755" y="16772"/>
                  <a:pt x="693983" y="0"/>
                  <a:pt x="673293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673293" y="74923"/>
                </a:lnTo>
                <a:close/>
              </a:path>
              <a:path h="74923" fill="none" w="710755">
                <a:moveTo>
                  <a:pt x="673293" y="74923"/>
                </a:moveTo>
                <a:cubicBezTo>
                  <a:pt x="693983" y="74923"/>
                  <a:pt x="710755" y="58151"/>
                  <a:pt x="710755" y="37461"/>
                </a:cubicBezTo>
                <a:cubicBezTo>
                  <a:pt x="710755" y="16772"/>
                  <a:pt x="693983" y="0"/>
                  <a:pt x="673293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673293" y="74923"/>
                </a:lnTo>
                <a:close/>
              </a:path>
            </a:pathLst>
          </a:custGeom>
          <a:solidFill>
            <a:srgbClr val="79A6F3"/>
          </a:solidFill>
          <a:ln cap="flat" w="7600">
            <a:noFill/>
            <a:miter/>
          </a:ln>
        </p:spPr>
      </p:sp>
      <p:sp>
        <p:nvSpPr>
          <p:cNvPr name="Rectangle" id="255"/>
          <p:cNvSpPr/>
          <p:nvPr/>
        </p:nvSpPr>
        <p:spPr>
          <a:xfrm>
            <a:off x="7662752" y="2010762"/>
            <a:ext cy="266778" cx="359055"/>
          </a:xfrm>
          <a:custGeom>
            <a:avLst/>
            <a:gdLst/>
            <a:ahLst/>
            <a:cxnLst/>
            <a:rect r="r" b="b" l="l" t="t"/>
            <a:pathLst>
              <a:path h="266778" stroke="false" w="359055">
                <a:moveTo>
                  <a:pt x="0" y="0"/>
                </a:moveTo>
                <a:lnTo>
                  <a:pt x="359055" y="0"/>
                </a:lnTo>
                <a:lnTo>
                  <a:pt x="359055" y="266778"/>
                </a:lnTo>
                <a:lnTo>
                  <a:pt x="0" y="266778"/>
                </a:lnTo>
                <a:lnTo>
                  <a:pt x="0" y="0"/>
                </a:lnTo>
                <a:close/>
              </a:path>
              <a:path h="266778" fill="none" w="359055">
                <a:moveTo>
                  <a:pt x="0" y="0"/>
                </a:moveTo>
                <a:lnTo>
                  <a:pt x="359055" y="0"/>
                </a:lnTo>
                <a:lnTo>
                  <a:pt x="359055" y="266778"/>
                </a:lnTo>
                <a:lnTo>
                  <a:pt x="0" y="266778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60%</a:t>
            </a:r>
          </a:p>
        </p:txBody>
      </p:sp>
      <p:sp>
        <p:nvSpPr>
          <p:cNvPr name="Rounded Rectangle" id="260"/>
          <p:cNvSpPr/>
          <p:nvPr/>
        </p:nvSpPr>
        <p:spPr>
          <a:xfrm>
            <a:off x="6305746" y="2575017"/>
            <a:ext cy="74923" cx="1285244"/>
          </a:xfrm>
          <a:custGeom>
            <a:avLst/>
            <a:gdLst>
              <a:gd name="connsiteX0" fmla="*/ 642622 w 1285244"/>
              <a:gd name="connsiteY0" fmla="*/ 74923 h 74923"/>
              <a:gd name="connsiteX1" fmla="*/ 642622 w 1285244"/>
              <a:gd name="connsiteY1" fmla="*/ 0 h 74923"/>
              <a:gd name="connsiteX2" fmla="*/ 1285244 w 1285244"/>
              <a:gd name="connsiteY2" fmla="*/ 37461 h 74923"/>
              <a:gd name="connsiteX3" fmla="*/ 0 w 1285244"/>
              <a:gd name="connsiteY3" fmla="*/ 37461 h 74923"/>
              <a:gd name="connsiteX4" fmla="*/ 642622 w 1285244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1285244">
                <a:moveTo>
                  <a:pt x="1247783" y="74923"/>
                </a:moveTo>
                <a:cubicBezTo>
                  <a:pt x="1268470" y="74923"/>
                  <a:pt x="1285244" y="58151"/>
                  <a:pt x="1285244" y="37461"/>
                </a:cubicBezTo>
                <a:cubicBezTo>
                  <a:pt x="1285244" y="16771"/>
                  <a:pt x="1268470" y="0"/>
                  <a:pt x="1247783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247783" y="74923"/>
                </a:lnTo>
                <a:close/>
              </a:path>
              <a:path h="74923" fill="none" w="1285244">
                <a:moveTo>
                  <a:pt x="1247783" y="74923"/>
                </a:moveTo>
                <a:cubicBezTo>
                  <a:pt x="1268470" y="74923"/>
                  <a:pt x="1285244" y="58151"/>
                  <a:pt x="1285244" y="37461"/>
                </a:cubicBezTo>
                <a:cubicBezTo>
                  <a:pt x="1285244" y="16771"/>
                  <a:pt x="1268470" y="0"/>
                  <a:pt x="1247783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247783" y="74923"/>
                </a:ln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323232"/>
            </a:solidFill>
            <a:miter/>
          </a:ln>
        </p:spPr>
      </p:sp>
      <p:sp>
        <p:nvSpPr>
          <p:cNvPr name="Rounded Rectangle" id="261"/>
          <p:cNvSpPr/>
          <p:nvPr/>
        </p:nvSpPr>
        <p:spPr>
          <a:xfrm>
            <a:off x="6305701" y="2575017"/>
            <a:ext cy="74923" cx="567135"/>
          </a:xfrm>
          <a:custGeom>
            <a:avLst/>
            <a:gdLst>
              <a:gd name="connsiteX0" fmla="*/ 283567 w 567135"/>
              <a:gd name="connsiteY0" fmla="*/ 74923 h 74923"/>
              <a:gd name="connsiteX1" fmla="*/ 283567 w 567135"/>
              <a:gd name="connsiteY1" fmla="*/ 0 h 74923"/>
              <a:gd name="connsiteX2" fmla="*/ 567135 w 567135"/>
              <a:gd name="connsiteY2" fmla="*/ 37461 h 74923"/>
              <a:gd name="connsiteX3" fmla="*/ 0 w 567135"/>
              <a:gd name="connsiteY3" fmla="*/ 37461 h 74923"/>
              <a:gd name="connsiteX4" fmla="*/ 283567 w 567135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567135">
                <a:moveTo>
                  <a:pt x="529674" y="74923"/>
                </a:moveTo>
                <a:cubicBezTo>
                  <a:pt x="550363" y="74923"/>
                  <a:pt x="567135" y="58151"/>
                  <a:pt x="567135" y="37461"/>
                </a:cubicBezTo>
                <a:cubicBezTo>
                  <a:pt x="567135" y="16772"/>
                  <a:pt x="550363" y="0"/>
                  <a:pt x="529674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529674" y="74923"/>
                </a:lnTo>
                <a:close/>
              </a:path>
              <a:path h="74923" fill="none" w="567135">
                <a:moveTo>
                  <a:pt x="529674" y="74923"/>
                </a:moveTo>
                <a:cubicBezTo>
                  <a:pt x="550363" y="74923"/>
                  <a:pt x="567135" y="58151"/>
                  <a:pt x="567135" y="37461"/>
                </a:cubicBezTo>
                <a:cubicBezTo>
                  <a:pt x="567135" y="16772"/>
                  <a:pt x="550363" y="0"/>
                  <a:pt x="529674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529674" y="74923"/>
                </a:lnTo>
                <a:close/>
              </a:path>
            </a:pathLst>
          </a:custGeom>
          <a:solidFill>
            <a:srgbClr val="79A6F3"/>
          </a:solidFill>
          <a:ln cap="flat" w="7600">
            <a:noFill/>
            <a:miter/>
          </a:ln>
        </p:spPr>
      </p:sp>
      <p:sp>
        <p:nvSpPr>
          <p:cNvPr name="Rectangle" id="262"/>
          <p:cNvSpPr/>
          <p:nvPr/>
        </p:nvSpPr>
        <p:spPr>
          <a:xfrm>
            <a:off x="7662752" y="2479090"/>
            <a:ext cy="266778" cx="359055"/>
          </a:xfrm>
          <a:custGeom>
            <a:avLst/>
            <a:gdLst/>
            <a:ahLst/>
            <a:cxnLst/>
            <a:rect r="r" b="b" l="l" t="t"/>
            <a:pathLst>
              <a:path h="266778" stroke="false" w="359055">
                <a:moveTo>
                  <a:pt x="0" y="0"/>
                </a:moveTo>
                <a:lnTo>
                  <a:pt x="359055" y="0"/>
                </a:lnTo>
                <a:lnTo>
                  <a:pt x="359055" y="266778"/>
                </a:lnTo>
                <a:lnTo>
                  <a:pt x="0" y="266778"/>
                </a:lnTo>
                <a:lnTo>
                  <a:pt x="0" y="0"/>
                </a:lnTo>
                <a:close/>
              </a:path>
              <a:path h="266778" fill="none" w="359055">
                <a:moveTo>
                  <a:pt x="0" y="0"/>
                </a:moveTo>
                <a:lnTo>
                  <a:pt x="359055" y="0"/>
                </a:lnTo>
                <a:lnTo>
                  <a:pt x="359055" y="266778"/>
                </a:lnTo>
                <a:lnTo>
                  <a:pt x="0" y="266778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40%</a:t>
            </a:r>
          </a:p>
        </p:txBody>
      </p:sp>
      <p:sp>
        <p:nvSpPr>
          <p:cNvPr name="Rounded Rectangle" id="263"/>
          <p:cNvSpPr/>
          <p:nvPr/>
        </p:nvSpPr>
        <p:spPr>
          <a:xfrm>
            <a:off x="6305746" y="3130980"/>
            <a:ext cy="74923" cx="1285244"/>
          </a:xfrm>
          <a:custGeom>
            <a:avLst/>
            <a:gdLst>
              <a:gd name="connsiteX0" fmla="*/ 642622 w 1285244"/>
              <a:gd name="connsiteY0" fmla="*/ 74923 h 74923"/>
              <a:gd name="connsiteX1" fmla="*/ 642622 w 1285244"/>
              <a:gd name="connsiteY1" fmla="*/ 0 h 74923"/>
              <a:gd name="connsiteX2" fmla="*/ 1285244 w 1285244"/>
              <a:gd name="connsiteY2" fmla="*/ 37461 h 74923"/>
              <a:gd name="connsiteX3" fmla="*/ 0 w 1285244"/>
              <a:gd name="connsiteY3" fmla="*/ 37461 h 74923"/>
              <a:gd name="connsiteX4" fmla="*/ 642622 w 1285244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1285244">
                <a:moveTo>
                  <a:pt x="1247783" y="74923"/>
                </a:moveTo>
                <a:cubicBezTo>
                  <a:pt x="1268470" y="74923"/>
                  <a:pt x="1285244" y="58151"/>
                  <a:pt x="1285244" y="37461"/>
                </a:cubicBezTo>
                <a:cubicBezTo>
                  <a:pt x="1285244" y="16771"/>
                  <a:pt x="1268470" y="0"/>
                  <a:pt x="1247783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247783" y="74923"/>
                </a:lnTo>
                <a:close/>
              </a:path>
              <a:path h="74923" fill="none" w="1285244">
                <a:moveTo>
                  <a:pt x="1247783" y="74923"/>
                </a:moveTo>
                <a:cubicBezTo>
                  <a:pt x="1268470" y="74923"/>
                  <a:pt x="1285244" y="58151"/>
                  <a:pt x="1285244" y="37461"/>
                </a:cubicBezTo>
                <a:cubicBezTo>
                  <a:pt x="1285244" y="16771"/>
                  <a:pt x="1268470" y="0"/>
                  <a:pt x="1247783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247783" y="74923"/>
                </a:ln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323232"/>
            </a:solidFill>
            <a:miter/>
          </a:ln>
        </p:spPr>
      </p:sp>
      <p:sp>
        <p:nvSpPr>
          <p:cNvPr name="Rounded Rectangle" id="264"/>
          <p:cNvSpPr/>
          <p:nvPr/>
        </p:nvSpPr>
        <p:spPr>
          <a:xfrm>
            <a:off x="6305733" y="3130980"/>
            <a:ext cy="74923" cx="495327"/>
          </a:xfrm>
          <a:custGeom>
            <a:avLst/>
            <a:gdLst>
              <a:gd name="connsiteX0" fmla="*/ 247663 w 495327"/>
              <a:gd name="connsiteY0" fmla="*/ 74923 h 74923"/>
              <a:gd name="connsiteX1" fmla="*/ 247663 w 495327"/>
              <a:gd name="connsiteY1" fmla="*/ 0 h 74923"/>
              <a:gd name="connsiteX2" fmla="*/ 495327 w 495327"/>
              <a:gd name="connsiteY2" fmla="*/ 37461 h 74923"/>
              <a:gd name="connsiteX3" fmla="*/ 0 w 495327"/>
              <a:gd name="connsiteY3" fmla="*/ 37461 h 74923"/>
              <a:gd name="connsiteX4" fmla="*/ 247663 w 495327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495327">
                <a:moveTo>
                  <a:pt x="457865" y="74923"/>
                </a:moveTo>
                <a:cubicBezTo>
                  <a:pt x="478555" y="74923"/>
                  <a:pt x="495327" y="58151"/>
                  <a:pt x="495327" y="37461"/>
                </a:cubicBezTo>
                <a:cubicBezTo>
                  <a:pt x="495327" y="16772"/>
                  <a:pt x="478555" y="0"/>
                  <a:pt x="457865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457865" y="74923"/>
                </a:lnTo>
                <a:close/>
              </a:path>
              <a:path h="74923" fill="none" w="495327">
                <a:moveTo>
                  <a:pt x="457865" y="74923"/>
                </a:moveTo>
                <a:cubicBezTo>
                  <a:pt x="478555" y="74923"/>
                  <a:pt x="495327" y="58151"/>
                  <a:pt x="495327" y="37461"/>
                </a:cubicBezTo>
                <a:cubicBezTo>
                  <a:pt x="495327" y="16772"/>
                  <a:pt x="478555" y="0"/>
                  <a:pt x="457865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457865" y="74923"/>
                </a:lnTo>
                <a:close/>
              </a:path>
            </a:pathLst>
          </a:custGeom>
          <a:solidFill>
            <a:srgbClr val="79A6F3"/>
          </a:solidFill>
          <a:ln cap="flat" w="7600">
            <a:noFill/>
            <a:miter/>
          </a:ln>
        </p:spPr>
      </p:sp>
      <p:sp>
        <p:nvSpPr>
          <p:cNvPr name="Rectangle" id="265"/>
          <p:cNvSpPr/>
          <p:nvPr/>
        </p:nvSpPr>
        <p:spPr>
          <a:xfrm>
            <a:off x="7662752" y="3035052"/>
            <a:ext cy="266778" cx="359055"/>
          </a:xfrm>
          <a:custGeom>
            <a:avLst/>
            <a:gdLst/>
            <a:ahLst/>
            <a:cxnLst/>
            <a:rect r="r" b="b" l="l" t="t"/>
            <a:pathLst>
              <a:path h="266778" stroke="false" w="359055">
                <a:moveTo>
                  <a:pt x="0" y="0"/>
                </a:moveTo>
                <a:lnTo>
                  <a:pt x="359055" y="0"/>
                </a:lnTo>
                <a:lnTo>
                  <a:pt x="359055" y="266778"/>
                </a:lnTo>
                <a:lnTo>
                  <a:pt x="0" y="266778"/>
                </a:lnTo>
                <a:lnTo>
                  <a:pt x="0" y="0"/>
                </a:lnTo>
                <a:close/>
              </a:path>
              <a:path h="266778" fill="none" w="359055">
                <a:moveTo>
                  <a:pt x="0" y="0"/>
                </a:moveTo>
                <a:lnTo>
                  <a:pt x="359055" y="0"/>
                </a:lnTo>
                <a:lnTo>
                  <a:pt x="359055" y="266778"/>
                </a:lnTo>
                <a:lnTo>
                  <a:pt x="0" y="266778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30%</a:t>
            </a:r>
          </a:p>
        </p:txBody>
      </p:sp>
      <p:grpSp>
        <p:nvGrpSpPr>
          <p:cNvPr name="" id="271"/>
          <p:cNvGrpSpPr/>
          <p:nvPr/>
        </p:nvGrpSpPr>
        <p:grpSpPr>
          <a:xfrm>
            <a:off x="8814913" y="2662524"/>
            <a:ext cy="74923" cx="1792111"/>
            <a:chOff x="8814913" y="2662524"/>
            <a:chExt cy="74923" cx="1792111"/>
          </a:xfrm>
        </p:grpSpPr>
        <p:sp>
          <p:nvSpPr>
            <p:cNvPr name="Rounded Rectangle" id="272"/>
            <p:cNvSpPr/>
            <p:nvPr/>
          </p:nvSpPr>
          <p:spPr>
            <a:xfrm>
              <a:off x="8814913" y="2662524"/>
              <a:ext cy="74923" cx="1285244"/>
            </a:xfrm>
            <a:custGeom>
              <a:avLst/>
              <a:gdLst>
                <a:gd name="connsiteX0" fmla="*/ 642622 w 1285244"/>
                <a:gd name="connsiteY0" fmla="*/ 74923 h 74923"/>
                <a:gd name="connsiteX1" fmla="*/ 642622 w 1285244"/>
                <a:gd name="connsiteY1" fmla="*/ 0 h 74923"/>
                <a:gd name="connsiteX2" fmla="*/ 1285244 w 1285244"/>
                <a:gd name="connsiteY2" fmla="*/ 37461 h 74923"/>
                <a:gd name="connsiteX3" fmla="*/ 0 w 1285244"/>
                <a:gd name="connsiteY3" fmla="*/ 37461 h 74923"/>
                <a:gd name="connsiteX4" fmla="*/ 642622 w 1285244"/>
                <a:gd name="connsiteY4" fmla="*/ 37461 h 74923"/>
              </a:gdLst>
              <a:ahLst/>
              <a:cxnLst>
                <a:cxn ang="5400000">
                  <a:pos x="connsiteX0" y="connsiteY0"/>
                </a:cxn>
                <a:cxn ang="16200000">
                  <a:pos x="connsiteX1" y="connsiteY1"/>
                </a:cxn>
                <a:cxn ang="0">
                  <a:pos x="connsiteX2" y="connsiteY2"/>
                </a:cxn>
                <a:cxn ang="10800000">
                  <a:pos x="connsiteX3" y="connsiteY3"/>
                </a:cxn>
                <a:cxn ang="0">
                  <a:pos x="connsiteX4" y="connsiteY4"/>
                </a:cxn>
              </a:cxnLst>
              <a:rect r="r" b="b" l="l" t="t"/>
              <a:pathLst>
                <a:path h="74923" stroke="false" w="1285244">
                  <a:moveTo>
                    <a:pt x="1247783" y="74923"/>
                  </a:moveTo>
                  <a:cubicBezTo>
                    <a:pt x="1268470" y="74923"/>
                    <a:pt x="1285244" y="58151"/>
                    <a:pt x="1285244" y="37461"/>
                  </a:cubicBezTo>
                  <a:cubicBezTo>
                    <a:pt x="1285244" y="16771"/>
                    <a:pt x="1268470" y="0"/>
                    <a:pt x="1247783" y="0"/>
                  </a:cubicBezTo>
                  <a:lnTo>
                    <a:pt x="37461" y="0"/>
                  </a:lnTo>
                  <a:cubicBezTo>
                    <a:pt x="16771" y="0"/>
                    <a:pt x="0" y="16771"/>
                    <a:pt x="0" y="37461"/>
                  </a:cubicBezTo>
                  <a:cubicBezTo>
                    <a:pt x="0" y="58151"/>
                    <a:pt x="16771" y="74923"/>
                    <a:pt x="37461" y="74923"/>
                  </a:cubicBezTo>
                  <a:lnTo>
                    <a:pt x="1247783" y="74923"/>
                  </a:lnTo>
                  <a:close/>
                </a:path>
                <a:path h="74923" fill="none" w="1285244">
                  <a:moveTo>
                    <a:pt x="1247783" y="74923"/>
                  </a:moveTo>
                  <a:cubicBezTo>
                    <a:pt x="1268470" y="74923"/>
                    <a:pt x="1285244" y="58151"/>
                    <a:pt x="1285244" y="37461"/>
                  </a:cubicBezTo>
                  <a:cubicBezTo>
                    <a:pt x="1285244" y="16771"/>
                    <a:pt x="1268470" y="0"/>
                    <a:pt x="1247783" y="0"/>
                  </a:cubicBezTo>
                  <a:lnTo>
                    <a:pt x="37461" y="0"/>
                  </a:lnTo>
                  <a:cubicBezTo>
                    <a:pt x="16771" y="0"/>
                    <a:pt x="0" y="16771"/>
                    <a:pt x="0" y="37461"/>
                  </a:cubicBezTo>
                  <a:cubicBezTo>
                    <a:pt x="0" y="58151"/>
                    <a:pt x="16771" y="74923"/>
                    <a:pt x="37461" y="74923"/>
                  </a:cubicBezTo>
                  <a:lnTo>
                    <a:pt x="1247783" y="74923"/>
                  </a:lnTo>
                  <a:close/>
                </a:path>
              </a:pathLst>
            </a:custGeom>
            <a:solidFill>
              <a:srgbClr val="FFFFFF"/>
            </a:solidFill>
            <a:ln cap="flat" w="7600">
              <a:solidFill>
                <a:srgbClr val="323232"/>
              </a:solidFill>
              <a:miter/>
            </a:ln>
          </p:spPr>
        </p:sp>
        <p:sp>
          <p:nvSpPr>
            <p:cNvPr name="Rounded Rectangle" id="273"/>
            <p:cNvSpPr/>
            <p:nvPr/>
          </p:nvSpPr>
          <p:spPr>
            <a:xfrm>
              <a:off x="8814914" y="2662524"/>
              <a:ext cy="74923" cx="1267064"/>
            </a:xfrm>
            <a:custGeom>
              <a:avLst/>
              <a:gdLst>
                <a:gd name="connsiteX0" fmla="*/ 633532 w 1267064"/>
                <a:gd name="connsiteY0" fmla="*/ 74923 h 74923"/>
                <a:gd name="connsiteX1" fmla="*/ 633532 w 1267064"/>
                <a:gd name="connsiteY1" fmla="*/ 0 h 74923"/>
                <a:gd name="connsiteX2" fmla="*/ 1267064 w 1267064"/>
                <a:gd name="connsiteY2" fmla="*/ 37461 h 74923"/>
                <a:gd name="connsiteX3" fmla="*/ 0 w 1267064"/>
                <a:gd name="connsiteY3" fmla="*/ 37461 h 74923"/>
                <a:gd name="connsiteX4" fmla="*/ 633532 w 1267064"/>
                <a:gd name="connsiteY4" fmla="*/ 37461 h 74923"/>
              </a:gdLst>
              <a:ahLst/>
              <a:cxnLst>
                <a:cxn ang="5400000">
                  <a:pos x="connsiteX0" y="connsiteY0"/>
                </a:cxn>
                <a:cxn ang="16200000">
                  <a:pos x="connsiteX1" y="connsiteY1"/>
                </a:cxn>
                <a:cxn ang="0">
                  <a:pos x="connsiteX2" y="connsiteY2"/>
                </a:cxn>
                <a:cxn ang="10800000">
                  <a:pos x="connsiteX3" y="connsiteY3"/>
                </a:cxn>
                <a:cxn ang="0">
                  <a:pos x="connsiteX4" y="connsiteY4"/>
                </a:cxn>
              </a:cxnLst>
              <a:rect r="r" b="b" l="l" t="t"/>
              <a:pathLst>
                <a:path h="74923" stroke="false" w="1267064">
                  <a:moveTo>
                    <a:pt x="1229604" y="74923"/>
                  </a:moveTo>
                  <a:cubicBezTo>
                    <a:pt x="1250291" y="74923"/>
                    <a:pt x="1267064" y="58151"/>
                    <a:pt x="1267064" y="37461"/>
                  </a:cubicBezTo>
                  <a:cubicBezTo>
                    <a:pt x="1267064" y="16772"/>
                    <a:pt x="1250291" y="0"/>
                    <a:pt x="1229604" y="0"/>
                  </a:cubicBezTo>
                  <a:lnTo>
                    <a:pt x="37461" y="0"/>
                  </a:lnTo>
                  <a:cubicBezTo>
                    <a:pt x="16772" y="0"/>
                    <a:pt x="0" y="16772"/>
                    <a:pt x="0" y="37461"/>
                  </a:cubicBezTo>
                  <a:cubicBezTo>
                    <a:pt x="0" y="58151"/>
                    <a:pt x="16772" y="74923"/>
                    <a:pt x="37461" y="74923"/>
                  </a:cubicBezTo>
                  <a:lnTo>
                    <a:pt x="1229604" y="74923"/>
                  </a:lnTo>
                  <a:close/>
                </a:path>
                <a:path h="74923" fill="none" w="1267064">
                  <a:moveTo>
                    <a:pt x="1229604" y="74923"/>
                  </a:moveTo>
                  <a:cubicBezTo>
                    <a:pt x="1250291" y="74923"/>
                    <a:pt x="1267064" y="58151"/>
                    <a:pt x="1267064" y="37461"/>
                  </a:cubicBezTo>
                  <a:cubicBezTo>
                    <a:pt x="1267064" y="16772"/>
                    <a:pt x="1250291" y="0"/>
                    <a:pt x="1229604" y="0"/>
                  </a:cubicBezTo>
                  <a:lnTo>
                    <a:pt x="37461" y="0"/>
                  </a:lnTo>
                  <a:cubicBezTo>
                    <a:pt x="16772" y="0"/>
                    <a:pt x="0" y="16772"/>
                    <a:pt x="0" y="37461"/>
                  </a:cubicBezTo>
                  <a:cubicBezTo>
                    <a:pt x="0" y="58151"/>
                    <a:pt x="16772" y="74923"/>
                    <a:pt x="37461" y="74923"/>
                  </a:cubicBezTo>
                  <a:lnTo>
                    <a:pt x="1229604" y="74923"/>
                  </a:lnTo>
                  <a:close/>
                </a:path>
              </a:pathLst>
            </a:custGeom>
            <a:solidFill>
              <a:srgbClr val="79A6F3"/>
            </a:solidFill>
            <a:ln cap="flat" w="7600">
              <a:noFill/>
              <a:miter/>
            </a:ln>
          </p:spPr>
        </p:sp>
        <p:sp>
          <p:nvSpPr>
            <p:cNvPr name="Rectangle" id="274"/>
            <p:cNvSpPr/>
            <p:nvPr/>
          </p:nvSpPr>
          <p:spPr>
            <a:xfrm>
              <a:off x="10171041" y="2669196"/>
              <a:ext cy="61578" cx="435983"/>
            </a:xfrm>
            <a:custGeom>
              <a:avLst/>
              <a:gdLst/>
              <a:ahLst/>
              <a:cxnLst/>
              <a:rect r="r" b="b" l="l" t="t"/>
              <a:pathLst>
                <a:path h="61578" stroke="false" w="435983">
                  <a:moveTo>
                    <a:pt x="0" y="0"/>
                  </a:moveTo>
                  <a:lnTo>
                    <a:pt x="435983" y="0"/>
                  </a:lnTo>
                  <a:lnTo>
                    <a:pt x="435983" y="61578"/>
                  </a:lnTo>
                  <a:lnTo>
                    <a:pt x="0" y="61578"/>
                  </a:lnTo>
                  <a:lnTo>
                    <a:pt x="0" y="0"/>
                  </a:lnTo>
                  <a:close/>
                </a:path>
                <a:path h="61578" fill="none" w="435983">
                  <a:moveTo>
                    <a:pt x="0" y="0"/>
                  </a:moveTo>
                  <a:lnTo>
                    <a:pt x="435983" y="0"/>
                  </a:lnTo>
                  <a:lnTo>
                    <a:pt x="435983" y="61578"/>
                  </a:lnTo>
                  <a:lnTo>
                    <a:pt x="0" y="61578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w="7600">
              <a:noFill/>
              <a:miter/>
            </a:ln>
          </p:spPr>
          <p:txBody>
            <a:bodyPr tIns="38100" anchor="ctr" lIns="38100" rtlCol="0" rIns="38100" wrap="square" bIns="38100"/>
            <a:lstStyle/>
            <a:p>
              <a:pPr algn="ctr"/>
              <a:r>
                <a:rPr altLang="en-US" sz="912" lang="zh-CN" dirty="0">
                  <a:solidFill>
                    <a:srgbClr val="191919"/>
                  </a:solidFill>
                  <a:latin typeface="Calibri"/>
                  <a:ea typeface="Calibri"/>
                  <a:cs typeface="Calibri"/>
                </a:rPr>
                <a:t>100%</a:t>
              </a:r>
            </a:p>
          </p:txBody>
        </p:sp>
      </p:grpSp>
      <p:grpSp>
        <p:nvGrpSpPr>
          <p:cNvPr name="" id="283"/>
          <p:cNvGrpSpPr/>
          <p:nvPr/>
        </p:nvGrpSpPr>
        <p:grpSpPr>
          <a:xfrm>
            <a:off x="8799713" y="2157017"/>
            <a:ext cy="74923" cx="1792111"/>
            <a:chOff x="8799713" y="2157017"/>
            <a:chExt cy="74923" cx="1792111"/>
          </a:xfrm>
        </p:grpSpPr>
        <p:sp>
          <p:nvSpPr>
            <p:cNvPr name="Rounded Rectangle" id="284"/>
            <p:cNvSpPr/>
            <p:nvPr/>
          </p:nvSpPr>
          <p:spPr>
            <a:xfrm>
              <a:off x="8799713" y="2157017"/>
              <a:ext cy="74923" cx="1285244"/>
            </a:xfrm>
            <a:custGeom>
              <a:avLst/>
              <a:gdLst>
                <a:gd name="connsiteX0" fmla="*/ 642622 w 1285244"/>
                <a:gd name="connsiteY0" fmla="*/ 74923 h 74923"/>
                <a:gd name="connsiteX1" fmla="*/ 642622 w 1285244"/>
                <a:gd name="connsiteY1" fmla="*/ 0 h 74923"/>
                <a:gd name="connsiteX2" fmla="*/ 1285244 w 1285244"/>
                <a:gd name="connsiteY2" fmla="*/ 37461 h 74923"/>
                <a:gd name="connsiteX3" fmla="*/ 0 w 1285244"/>
                <a:gd name="connsiteY3" fmla="*/ 37461 h 74923"/>
                <a:gd name="connsiteX4" fmla="*/ 642622 w 1285244"/>
                <a:gd name="connsiteY4" fmla="*/ 37461 h 74923"/>
              </a:gdLst>
              <a:ahLst/>
              <a:cxnLst>
                <a:cxn ang="5400000">
                  <a:pos x="connsiteX0" y="connsiteY0"/>
                </a:cxn>
                <a:cxn ang="16200000">
                  <a:pos x="connsiteX1" y="connsiteY1"/>
                </a:cxn>
                <a:cxn ang="0">
                  <a:pos x="connsiteX2" y="connsiteY2"/>
                </a:cxn>
                <a:cxn ang="10800000">
                  <a:pos x="connsiteX3" y="connsiteY3"/>
                </a:cxn>
                <a:cxn ang="0">
                  <a:pos x="connsiteX4" y="connsiteY4"/>
                </a:cxn>
              </a:cxnLst>
              <a:rect r="r" b="b" l="l" t="t"/>
              <a:pathLst>
                <a:path h="74923" stroke="false" w="1285244">
                  <a:moveTo>
                    <a:pt x="1247783" y="74923"/>
                  </a:moveTo>
                  <a:cubicBezTo>
                    <a:pt x="1268470" y="74923"/>
                    <a:pt x="1285244" y="58151"/>
                    <a:pt x="1285244" y="37461"/>
                  </a:cubicBezTo>
                  <a:cubicBezTo>
                    <a:pt x="1285244" y="16771"/>
                    <a:pt x="1268470" y="0"/>
                    <a:pt x="1247783" y="0"/>
                  </a:cubicBezTo>
                  <a:lnTo>
                    <a:pt x="37461" y="0"/>
                  </a:lnTo>
                  <a:cubicBezTo>
                    <a:pt x="16771" y="0"/>
                    <a:pt x="0" y="16771"/>
                    <a:pt x="0" y="37461"/>
                  </a:cubicBezTo>
                  <a:cubicBezTo>
                    <a:pt x="0" y="58151"/>
                    <a:pt x="16771" y="74923"/>
                    <a:pt x="37461" y="74923"/>
                  </a:cubicBezTo>
                  <a:lnTo>
                    <a:pt x="1247783" y="74923"/>
                  </a:lnTo>
                  <a:close/>
                </a:path>
                <a:path h="74923" fill="none" w="1285244">
                  <a:moveTo>
                    <a:pt x="1247783" y="74923"/>
                  </a:moveTo>
                  <a:cubicBezTo>
                    <a:pt x="1268470" y="74923"/>
                    <a:pt x="1285244" y="58151"/>
                    <a:pt x="1285244" y="37461"/>
                  </a:cubicBezTo>
                  <a:cubicBezTo>
                    <a:pt x="1285244" y="16771"/>
                    <a:pt x="1268470" y="0"/>
                    <a:pt x="1247783" y="0"/>
                  </a:cubicBezTo>
                  <a:lnTo>
                    <a:pt x="37461" y="0"/>
                  </a:lnTo>
                  <a:cubicBezTo>
                    <a:pt x="16771" y="0"/>
                    <a:pt x="0" y="16771"/>
                    <a:pt x="0" y="37461"/>
                  </a:cubicBezTo>
                  <a:cubicBezTo>
                    <a:pt x="0" y="58151"/>
                    <a:pt x="16771" y="74923"/>
                    <a:pt x="37461" y="74923"/>
                  </a:cubicBezTo>
                  <a:lnTo>
                    <a:pt x="1247783" y="74923"/>
                  </a:lnTo>
                  <a:close/>
                </a:path>
              </a:pathLst>
            </a:custGeom>
            <a:solidFill>
              <a:srgbClr val="FFFFFF"/>
            </a:solidFill>
            <a:ln cap="flat" w="7600">
              <a:solidFill>
                <a:srgbClr val="323232"/>
              </a:solidFill>
              <a:miter/>
            </a:ln>
          </p:spPr>
        </p:sp>
        <p:sp>
          <p:nvSpPr>
            <p:cNvPr name="Rounded Rectangle" id="285"/>
            <p:cNvSpPr/>
            <p:nvPr/>
          </p:nvSpPr>
          <p:spPr>
            <a:xfrm>
              <a:off x="8799714" y="2157017"/>
              <a:ext cy="74923" cx="1267064"/>
            </a:xfrm>
            <a:custGeom>
              <a:avLst/>
              <a:gdLst>
                <a:gd name="connsiteX0" fmla="*/ 633532 w 1267064"/>
                <a:gd name="connsiteY0" fmla="*/ 74923 h 74923"/>
                <a:gd name="connsiteX1" fmla="*/ 633532 w 1267064"/>
                <a:gd name="connsiteY1" fmla="*/ 0 h 74923"/>
                <a:gd name="connsiteX2" fmla="*/ 1267064 w 1267064"/>
                <a:gd name="connsiteY2" fmla="*/ 37461 h 74923"/>
                <a:gd name="connsiteX3" fmla="*/ 0 w 1267064"/>
                <a:gd name="connsiteY3" fmla="*/ 37461 h 74923"/>
                <a:gd name="connsiteX4" fmla="*/ 633532 w 1267064"/>
                <a:gd name="connsiteY4" fmla="*/ 37461 h 74923"/>
              </a:gdLst>
              <a:ahLst/>
              <a:cxnLst>
                <a:cxn ang="5400000">
                  <a:pos x="connsiteX0" y="connsiteY0"/>
                </a:cxn>
                <a:cxn ang="16200000">
                  <a:pos x="connsiteX1" y="connsiteY1"/>
                </a:cxn>
                <a:cxn ang="0">
                  <a:pos x="connsiteX2" y="connsiteY2"/>
                </a:cxn>
                <a:cxn ang="10800000">
                  <a:pos x="connsiteX3" y="connsiteY3"/>
                </a:cxn>
                <a:cxn ang="0">
                  <a:pos x="connsiteX4" y="connsiteY4"/>
                </a:cxn>
              </a:cxnLst>
              <a:rect r="r" b="b" l="l" t="t"/>
              <a:pathLst>
                <a:path h="74923" stroke="false" w="1267064">
                  <a:moveTo>
                    <a:pt x="1229604" y="74923"/>
                  </a:moveTo>
                  <a:cubicBezTo>
                    <a:pt x="1250291" y="74923"/>
                    <a:pt x="1267064" y="58151"/>
                    <a:pt x="1267064" y="37461"/>
                  </a:cubicBezTo>
                  <a:cubicBezTo>
                    <a:pt x="1267064" y="16772"/>
                    <a:pt x="1250291" y="0"/>
                    <a:pt x="1229604" y="0"/>
                  </a:cubicBezTo>
                  <a:lnTo>
                    <a:pt x="37461" y="0"/>
                  </a:lnTo>
                  <a:cubicBezTo>
                    <a:pt x="16772" y="0"/>
                    <a:pt x="0" y="16772"/>
                    <a:pt x="0" y="37461"/>
                  </a:cubicBezTo>
                  <a:cubicBezTo>
                    <a:pt x="0" y="58151"/>
                    <a:pt x="16772" y="74923"/>
                    <a:pt x="37461" y="74923"/>
                  </a:cubicBezTo>
                  <a:lnTo>
                    <a:pt x="1229604" y="74923"/>
                  </a:lnTo>
                  <a:close/>
                </a:path>
                <a:path h="74923" fill="none" w="1267064">
                  <a:moveTo>
                    <a:pt x="1229604" y="74923"/>
                  </a:moveTo>
                  <a:cubicBezTo>
                    <a:pt x="1250291" y="74923"/>
                    <a:pt x="1267064" y="58151"/>
                    <a:pt x="1267064" y="37461"/>
                  </a:cubicBezTo>
                  <a:cubicBezTo>
                    <a:pt x="1267064" y="16772"/>
                    <a:pt x="1250291" y="0"/>
                    <a:pt x="1229604" y="0"/>
                  </a:cubicBezTo>
                  <a:lnTo>
                    <a:pt x="37461" y="0"/>
                  </a:lnTo>
                  <a:cubicBezTo>
                    <a:pt x="16772" y="0"/>
                    <a:pt x="0" y="16772"/>
                    <a:pt x="0" y="37461"/>
                  </a:cubicBezTo>
                  <a:cubicBezTo>
                    <a:pt x="0" y="58151"/>
                    <a:pt x="16772" y="74923"/>
                    <a:pt x="37461" y="74923"/>
                  </a:cubicBezTo>
                  <a:lnTo>
                    <a:pt x="1229604" y="74923"/>
                  </a:lnTo>
                  <a:close/>
                </a:path>
              </a:pathLst>
            </a:custGeom>
            <a:solidFill>
              <a:srgbClr val="79A6F3"/>
            </a:solidFill>
            <a:ln cap="flat" w="7600">
              <a:noFill/>
              <a:miter/>
            </a:ln>
          </p:spPr>
        </p:sp>
        <p:sp>
          <p:nvSpPr>
            <p:cNvPr name="Rectangle" id="286"/>
            <p:cNvSpPr/>
            <p:nvPr/>
          </p:nvSpPr>
          <p:spPr>
            <a:xfrm>
              <a:off x="10155841" y="2163690"/>
              <a:ext cy="61578" cx="435983"/>
            </a:xfrm>
            <a:custGeom>
              <a:avLst/>
              <a:gdLst/>
              <a:ahLst/>
              <a:cxnLst/>
              <a:rect r="r" b="b" l="l" t="t"/>
              <a:pathLst>
                <a:path h="61578" stroke="false" w="435983">
                  <a:moveTo>
                    <a:pt x="0" y="0"/>
                  </a:moveTo>
                  <a:lnTo>
                    <a:pt x="435983" y="0"/>
                  </a:lnTo>
                  <a:lnTo>
                    <a:pt x="435983" y="61578"/>
                  </a:lnTo>
                  <a:lnTo>
                    <a:pt x="0" y="61578"/>
                  </a:lnTo>
                  <a:lnTo>
                    <a:pt x="0" y="0"/>
                  </a:lnTo>
                  <a:close/>
                </a:path>
                <a:path h="61578" fill="none" w="435983">
                  <a:moveTo>
                    <a:pt x="0" y="0"/>
                  </a:moveTo>
                  <a:lnTo>
                    <a:pt x="435983" y="0"/>
                  </a:lnTo>
                  <a:lnTo>
                    <a:pt x="435983" y="61578"/>
                  </a:lnTo>
                  <a:lnTo>
                    <a:pt x="0" y="61578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w="7600">
              <a:noFill/>
              <a:miter/>
            </a:ln>
          </p:spPr>
          <p:txBody>
            <a:bodyPr tIns="38100" anchor="ctr" lIns="38100" rtlCol="0" rIns="38100" wrap="square" bIns="38100"/>
            <a:lstStyle/>
            <a:p>
              <a:pPr algn="ctr"/>
              <a:r>
                <a:rPr altLang="en-US" sz="912" lang="zh-CN" dirty="0">
                  <a:solidFill>
                    <a:srgbClr val="191919"/>
                  </a:solidFill>
                  <a:latin typeface="Calibri"/>
                  <a:ea typeface="Calibri"/>
                  <a:cs typeface="Calibri"/>
                </a:rPr>
                <a:t>100%</a:t>
              </a:r>
            </a:p>
          </p:txBody>
        </p:sp>
      </p:grpSp>
      <p:grpSp>
        <p:nvGrpSpPr>
          <p:cNvPr name="" id="287"/>
          <p:cNvGrpSpPr/>
          <p:nvPr/>
        </p:nvGrpSpPr>
        <p:grpSpPr>
          <a:xfrm>
            <a:off x="8814913" y="3014738"/>
            <a:ext cy="74923" cx="1792111"/>
            <a:chOff x="8814913" y="3014738"/>
            <a:chExt cy="74923" cx="1792111"/>
          </a:xfrm>
        </p:grpSpPr>
        <p:sp>
          <p:nvSpPr>
            <p:cNvPr name="Rounded Rectangle" id="288"/>
            <p:cNvSpPr/>
            <p:nvPr/>
          </p:nvSpPr>
          <p:spPr>
            <a:xfrm>
              <a:off x="8814913" y="3014738"/>
              <a:ext cy="74923" cx="1285244"/>
            </a:xfrm>
            <a:custGeom>
              <a:avLst/>
              <a:gdLst>
                <a:gd name="connsiteX0" fmla="*/ 642622 w 1285244"/>
                <a:gd name="connsiteY0" fmla="*/ 74923 h 74923"/>
                <a:gd name="connsiteX1" fmla="*/ 642622 w 1285244"/>
                <a:gd name="connsiteY1" fmla="*/ 0 h 74923"/>
                <a:gd name="connsiteX2" fmla="*/ 1285244 w 1285244"/>
                <a:gd name="connsiteY2" fmla="*/ 37461 h 74923"/>
                <a:gd name="connsiteX3" fmla="*/ 0 w 1285244"/>
                <a:gd name="connsiteY3" fmla="*/ 37461 h 74923"/>
                <a:gd name="connsiteX4" fmla="*/ 642622 w 1285244"/>
                <a:gd name="connsiteY4" fmla="*/ 37461 h 74923"/>
              </a:gdLst>
              <a:ahLst/>
              <a:cxnLst>
                <a:cxn ang="5400000">
                  <a:pos x="connsiteX0" y="connsiteY0"/>
                </a:cxn>
                <a:cxn ang="16200000">
                  <a:pos x="connsiteX1" y="connsiteY1"/>
                </a:cxn>
                <a:cxn ang="0">
                  <a:pos x="connsiteX2" y="connsiteY2"/>
                </a:cxn>
                <a:cxn ang="10800000">
                  <a:pos x="connsiteX3" y="connsiteY3"/>
                </a:cxn>
                <a:cxn ang="0">
                  <a:pos x="connsiteX4" y="connsiteY4"/>
                </a:cxn>
              </a:cxnLst>
              <a:rect r="r" b="b" l="l" t="t"/>
              <a:pathLst>
                <a:path h="74923" stroke="false" w="1285244">
                  <a:moveTo>
                    <a:pt x="1247783" y="74923"/>
                  </a:moveTo>
                  <a:cubicBezTo>
                    <a:pt x="1268470" y="74923"/>
                    <a:pt x="1285244" y="58151"/>
                    <a:pt x="1285244" y="37461"/>
                  </a:cubicBezTo>
                  <a:cubicBezTo>
                    <a:pt x="1285244" y="16771"/>
                    <a:pt x="1268470" y="0"/>
                    <a:pt x="1247783" y="0"/>
                  </a:cubicBezTo>
                  <a:lnTo>
                    <a:pt x="37461" y="0"/>
                  </a:lnTo>
                  <a:cubicBezTo>
                    <a:pt x="16771" y="0"/>
                    <a:pt x="0" y="16771"/>
                    <a:pt x="0" y="37461"/>
                  </a:cubicBezTo>
                  <a:cubicBezTo>
                    <a:pt x="0" y="58151"/>
                    <a:pt x="16771" y="74923"/>
                    <a:pt x="37461" y="74923"/>
                  </a:cubicBezTo>
                  <a:lnTo>
                    <a:pt x="1247783" y="74923"/>
                  </a:lnTo>
                  <a:close/>
                </a:path>
                <a:path h="74923" fill="none" w="1285244">
                  <a:moveTo>
                    <a:pt x="1247783" y="74923"/>
                  </a:moveTo>
                  <a:cubicBezTo>
                    <a:pt x="1268470" y="74923"/>
                    <a:pt x="1285244" y="58151"/>
                    <a:pt x="1285244" y="37461"/>
                  </a:cubicBezTo>
                  <a:cubicBezTo>
                    <a:pt x="1285244" y="16771"/>
                    <a:pt x="1268470" y="0"/>
                    <a:pt x="1247783" y="0"/>
                  </a:cubicBezTo>
                  <a:lnTo>
                    <a:pt x="37461" y="0"/>
                  </a:lnTo>
                  <a:cubicBezTo>
                    <a:pt x="16771" y="0"/>
                    <a:pt x="0" y="16771"/>
                    <a:pt x="0" y="37461"/>
                  </a:cubicBezTo>
                  <a:cubicBezTo>
                    <a:pt x="0" y="58151"/>
                    <a:pt x="16771" y="74923"/>
                    <a:pt x="37461" y="74923"/>
                  </a:cubicBezTo>
                  <a:lnTo>
                    <a:pt x="1247783" y="74923"/>
                  </a:lnTo>
                  <a:close/>
                </a:path>
              </a:pathLst>
            </a:custGeom>
            <a:solidFill>
              <a:srgbClr val="FFFFFF"/>
            </a:solidFill>
            <a:ln cap="flat" w="7600">
              <a:solidFill>
                <a:srgbClr val="323232"/>
              </a:solidFill>
              <a:miter/>
            </a:ln>
          </p:spPr>
        </p:sp>
        <p:sp>
          <p:nvSpPr>
            <p:cNvPr name="Rounded Rectangle" id="289"/>
            <p:cNvSpPr/>
            <p:nvPr/>
          </p:nvSpPr>
          <p:spPr>
            <a:xfrm>
              <a:off x="8814914" y="3014738"/>
              <a:ext cy="74923" cx="1267064"/>
            </a:xfrm>
            <a:custGeom>
              <a:avLst/>
              <a:gdLst>
                <a:gd name="connsiteX0" fmla="*/ 633532 w 1267064"/>
                <a:gd name="connsiteY0" fmla="*/ 74923 h 74923"/>
                <a:gd name="connsiteX1" fmla="*/ 633532 w 1267064"/>
                <a:gd name="connsiteY1" fmla="*/ 0 h 74923"/>
                <a:gd name="connsiteX2" fmla="*/ 1267064 w 1267064"/>
                <a:gd name="connsiteY2" fmla="*/ 37461 h 74923"/>
                <a:gd name="connsiteX3" fmla="*/ 0 w 1267064"/>
                <a:gd name="connsiteY3" fmla="*/ 37461 h 74923"/>
                <a:gd name="connsiteX4" fmla="*/ 633532 w 1267064"/>
                <a:gd name="connsiteY4" fmla="*/ 37461 h 74923"/>
              </a:gdLst>
              <a:ahLst/>
              <a:cxnLst>
                <a:cxn ang="5400000">
                  <a:pos x="connsiteX0" y="connsiteY0"/>
                </a:cxn>
                <a:cxn ang="16200000">
                  <a:pos x="connsiteX1" y="connsiteY1"/>
                </a:cxn>
                <a:cxn ang="0">
                  <a:pos x="connsiteX2" y="connsiteY2"/>
                </a:cxn>
                <a:cxn ang="10800000">
                  <a:pos x="connsiteX3" y="connsiteY3"/>
                </a:cxn>
                <a:cxn ang="0">
                  <a:pos x="connsiteX4" y="connsiteY4"/>
                </a:cxn>
              </a:cxnLst>
              <a:rect r="r" b="b" l="l" t="t"/>
              <a:pathLst>
                <a:path h="74923" stroke="false" w="1267064">
                  <a:moveTo>
                    <a:pt x="1229604" y="74923"/>
                  </a:moveTo>
                  <a:cubicBezTo>
                    <a:pt x="1250291" y="74923"/>
                    <a:pt x="1267064" y="58151"/>
                    <a:pt x="1267064" y="37461"/>
                  </a:cubicBezTo>
                  <a:cubicBezTo>
                    <a:pt x="1267064" y="16772"/>
                    <a:pt x="1250291" y="0"/>
                    <a:pt x="1229604" y="0"/>
                  </a:cubicBezTo>
                  <a:lnTo>
                    <a:pt x="37461" y="0"/>
                  </a:lnTo>
                  <a:cubicBezTo>
                    <a:pt x="16772" y="0"/>
                    <a:pt x="0" y="16772"/>
                    <a:pt x="0" y="37461"/>
                  </a:cubicBezTo>
                  <a:cubicBezTo>
                    <a:pt x="0" y="58151"/>
                    <a:pt x="16772" y="74923"/>
                    <a:pt x="37461" y="74923"/>
                  </a:cubicBezTo>
                  <a:lnTo>
                    <a:pt x="1229604" y="74923"/>
                  </a:lnTo>
                  <a:close/>
                </a:path>
                <a:path h="74923" fill="none" w="1267064">
                  <a:moveTo>
                    <a:pt x="1229604" y="74923"/>
                  </a:moveTo>
                  <a:cubicBezTo>
                    <a:pt x="1250291" y="74923"/>
                    <a:pt x="1267064" y="58151"/>
                    <a:pt x="1267064" y="37461"/>
                  </a:cubicBezTo>
                  <a:cubicBezTo>
                    <a:pt x="1267064" y="16772"/>
                    <a:pt x="1250291" y="0"/>
                    <a:pt x="1229604" y="0"/>
                  </a:cubicBezTo>
                  <a:lnTo>
                    <a:pt x="37461" y="0"/>
                  </a:lnTo>
                  <a:cubicBezTo>
                    <a:pt x="16772" y="0"/>
                    <a:pt x="0" y="16772"/>
                    <a:pt x="0" y="37461"/>
                  </a:cubicBezTo>
                  <a:cubicBezTo>
                    <a:pt x="0" y="58151"/>
                    <a:pt x="16772" y="74923"/>
                    <a:pt x="37461" y="74923"/>
                  </a:cubicBezTo>
                  <a:lnTo>
                    <a:pt x="1229604" y="74923"/>
                  </a:lnTo>
                  <a:close/>
                </a:path>
              </a:pathLst>
            </a:custGeom>
            <a:solidFill>
              <a:srgbClr val="79A6F3"/>
            </a:solidFill>
            <a:ln cap="flat" w="7600">
              <a:noFill/>
              <a:miter/>
            </a:ln>
          </p:spPr>
        </p:sp>
        <p:sp>
          <p:nvSpPr>
            <p:cNvPr name="Rectangle" id="290"/>
            <p:cNvSpPr/>
            <p:nvPr/>
          </p:nvSpPr>
          <p:spPr>
            <a:xfrm>
              <a:off x="10171041" y="3021411"/>
              <a:ext cy="61578" cx="435983"/>
            </a:xfrm>
            <a:custGeom>
              <a:avLst/>
              <a:gdLst/>
              <a:ahLst/>
              <a:cxnLst/>
              <a:rect r="r" b="b" l="l" t="t"/>
              <a:pathLst>
                <a:path h="61578" stroke="false" w="435983">
                  <a:moveTo>
                    <a:pt x="0" y="0"/>
                  </a:moveTo>
                  <a:lnTo>
                    <a:pt x="435983" y="0"/>
                  </a:lnTo>
                  <a:lnTo>
                    <a:pt x="435983" y="61578"/>
                  </a:lnTo>
                  <a:lnTo>
                    <a:pt x="0" y="61578"/>
                  </a:lnTo>
                  <a:lnTo>
                    <a:pt x="0" y="0"/>
                  </a:lnTo>
                  <a:close/>
                </a:path>
                <a:path h="61578" fill="none" w="435983">
                  <a:moveTo>
                    <a:pt x="0" y="0"/>
                  </a:moveTo>
                  <a:lnTo>
                    <a:pt x="435983" y="0"/>
                  </a:lnTo>
                  <a:lnTo>
                    <a:pt x="435983" y="61578"/>
                  </a:lnTo>
                  <a:lnTo>
                    <a:pt x="0" y="61578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w="7600">
              <a:noFill/>
              <a:miter/>
            </a:ln>
          </p:spPr>
          <p:txBody>
            <a:bodyPr tIns="38100" anchor="ctr" lIns="38100" rtlCol="0" rIns="38100" wrap="square" bIns="38100"/>
            <a:lstStyle/>
            <a:p>
              <a:pPr algn="ctr"/>
              <a:r>
                <a:rPr altLang="en-US" sz="912" lang="zh-CN" dirty="0">
                  <a:solidFill>
                    <a:srgbClr val="191919"/>
                  </a:solidFill>
                  <a:latin typeface="Calibri"/>
                  <a:ea typeface="Calibri"/>
                  <a:cs typeface="Calibri"/>
                </a:rPr>
                <a:t>100%</a:t>
              </a:r>
            </a:p>
          </p:txBody>
        </p:sp>
      </p:grpSp>
      <p:grpSp>
        <p:nvGrpSpPr>
          <p:cNvPr name="" id="291"/>
          <p:cNvGrpSpPr/>
          <p:nvPr/>
        </p:nvGrpSpPr>
        <p:grpSpPr>
          <a:xfrm>
            <a:off x="8807313" y="3516870"/>
            <a:ext cy="74923" cx="1792111"/>
            <a:chOff x="8807313" y="3516870"/>
            <a:chExt cy="74923" cx="1792111"/>
          </a:xfrm>
        </p:grpSpPr>
        <p:sp>
          <p:nvSpPr>
            <p:cNvPr name="Rounded Rectangle" id="292"/>
            <p:cNvSpPr/>
            <p:nvPr/>
          </p:nvSpPr>
          <p:spPr>
            <a:xfrm>
              <a:off x="8807313" y="3516870"/>
              <a:ext cy="74923" cx="1285244"/>
            </a:xfrm>
            <a:custGeom>
              <a:avLst/>
              <a:gdLst>
                <a:gd name="connsiteX0" fmla="*/ 642622 w 1285244"/>
                <a:gd name="connsiteY0" fmla="*/ 74923 h 74923"/>
                <a:gd name="connsiteX1" fmla="*/ 642622 w 1285244"/>
                <a:gd name="connsiteY1" fmla="*/ 0 h 74923"/>
                <a:gd name="connsiteX2" fmla="*/ 1285244 w 1285244"/>
                <a:gd name="connsiteY2" fmla="*/ 37461 h 74923"/>
                <a:gd name="connsiteX3" fmla="*/ 0 w 1285244"/>
                <a:gd name="connsiteY3" fmla="*/ 37461 h 74923"/>
                <a:gd name="connsiteX4" fmla="*/ 642622 w 1285244"/>
                <a:gd name="connsiteY4" fmla="*/ 37461 h 74923"/>
              </a:gdLst>
              <a:ahLst/>
              <a:cxnLst>
                <a:cxn ang="5400000">
                  <a:pos x="connsiteX0" y="connsiteY0"/>
                </a:cxn>
                <a:cxn ang="16200000">
                  <a:pos x="connsiteX1" y="connsiteY1"/>
                </a:cxn>
                <a:cxn ang="0">
                  <a:pos x="connsiteX2" y="connsiteY2"/>
                </a:cxn>
                <a:cxn ang="10800000">
                  <a:pos x="connsiteX3" y="connsiteY3"/>
                </a:cxn>
                <a:cxn ang="0">
                  <a:pos x="connsiteX4" y="connsiteY4"/>
                </a:cxn>
              </a:cxnLst>
              <a:rect r="r" b="b" l="l" t="t"/>
              <a:pathLst>
                <a:path h="74923" stroke="false" w="1285244">
                  <a:moveTo>
                    <a:pt x="1247783" y="74923"/>
                  </a:moveTo>
                  <a:cubicBezTo>
                    <a:pt x="1268470" y="74923"/>
                    <a:pt x="1285244" y="58151"/>
                    <a:pt x="1285244" y="37461"/>
                  </a:cubicBezTo>
                  <a:cubicBezTo>
                    <a:pt x="1285244" y="16771"/>
                    <a:pt x="1268470" y="0"/>
                    <a:pt x="1247783" y="0"/>
                  </a:cubicBezTo>
                  <a:lnTo>
                    <a:pt x="37461" y="0"/>
                  </a:lnTo>
                  <a:cubicBezTo>
                    <a:pt x="16771" y="0"/>
                    <a:pt x="0" y="16771"/>
                    <a:pt x="0" y="37461"/>
                  </a:cubicBezTo>
                  <a:cubicBezTo>
                    <a:pt x="0" y="58151"/>
                    <a:pt x="16771" y="74923"/>
                    <a:pt x="37461" y="74923"/>
                  </a:cubicBezTo>
                  <a:lnTo>
                    <a:pt x="1247783" y="74923"/>
                  </a:lnTo>
                  <a:close/>
                </a:path>
                <a:path h="74923" fill="none" w="1285244">
                  <a:moveTo>
                    <a:pt x="1247783" y="74923"/>
                  </a:moveTo>
                  <a:cubicBezTo>
                    <a:pt x="1268470" y="74923"/>
                    <a:pt x="1285244" y="58151"/>
                    <a:pt x="1285244" y="37461"/>
                  </a:cubicBezTo>
                  <a:cubicBezTo>
                    <a:pt x="1285244" y="16771"/>
                    <a:pt x="1268470" y="0"/>
                    <a:pt x="1247783" y="0"/>
                  </a:cubicBezTo>
                  <a:lnTo>
                    <a:pt x="37461" y="0"/>
                  </a:lnTo>
                  <a:cubicBezTo>
                    <a:pt x="16771" y="0"/>
                    <a:pt x="0" y="16771"/>
                    <a:pt x="0" y="37461"/>
                  </a:cubicBezTo>
                  <a:cubicBezTo>
                    <a:pt x="0" y="58151"/>
                    <a:pt x="16771" y="74923"/>
                    <a:pt x="37461" y="74923"/>
                  </a:cubicBezTo>
                  <a:lnTo>
                    <a:pt x="1247783" y="74923"/>
                  </a:lnTo>
                  <a:close/>
                </a:path>
              </a:pathLst>
            </a:custGeom>
            <a:solidFill>
              <a:srgbClr val="FFFFFF"/>
            </a:solidFill>
            <a:ln cap="flat" w="7600">
              <a:solidFill>
                <a:srgbClr val="323232"/>
              </a:solidFill>
              <a:miter/>
            </a:ln>
          </p:spPr>
        </p:sp>
        <p:sp>
          <p:nvSpPr>
            <p:cNvPr name="Rounded Rectangle" id="293"/>
            <p:cNvSpPr/>
            <p:nvPr/>
          </p:nvSpPr>
          <p:spPr>
            <a:xfrm>
              <a:off x="8807314" y="3516870"/>
              <a:ext cy="74923" cx="1267064"/>
            </a:xfrm>
            <a:custGeom>
              <a:avLst/>
              <a:gdLst>
                <a:gd name="connsiteX0" fmla="*/ 633532 w 1267064"/>
                <a:gd name="connsiteY0" fmla="*/ 74923 h 74923"/>
                <a:gd name="connsiteX1" fmla="*/ 633532 w 1267064"/>
                <a:gd name="connsiteY1" fmla="*/ 0 h 74923"/>
                <a:gd name="connsiteX2" fmla="*/ 1267064 w 1267064"/>
                <a:gd name="connsiteY2" fmla="*/ 37461 h 74923"/>
                <a:gd name="connsiteX3" fmla="*/ 0 w 1267064"/>
                <a:gd name="connsiteY3" fmla="*/ 37461 h 74923"/>
                <a:gd name="connsiteX4" fmla="*/ 633532 w 1267064"/>
                <a:gd name="connsiteY4" fmla="*/ 37461 h 74923"/>
              </a:gdLst>
              <a:ahLst/>
              <a:cxnLst>
                <a:cxn ang="5400000">
                  <a:pos x="connsiteX0" y="connsiteY0"/>
                </a:cxn>
                <a:cxn ang="16200000">
                  <a:pos x="connsiteX1" y="connsiteY1"/>
                </a:cxn>
                <a:cxn ang="0">
                  <a:pos x="connsiteX2" y="connsiteY2"/>
                </a:cxn>
                <a:cxn ang="10800000">
                  <a:pos x="connsiteX3" y="connsiteY3"/>
                </a:cxn>
                <a:cxn ang="0">
                  <a:pos x="connsiteX4" y="connsiteY4"/>
                </a:cxn>
              </a:cxnLst>
              <a:rect r="r" b="b" l="l" t="t"/>
              <a:pathLst>
                <a:path h="74923" stroke="false" w="1267064">
                  <a:moveTo>
                    <a:pt x="1229604" y="74923"/>
                  </a:moveTo>
                  <a:cubicBezTo>
                    <a:pt x="1250291" y="74923"/>
                    <a:pt x="1267064" y="58151"/>
                    <a:pt x="1267064" y="37461"/>
                  </a:cubicBezTo>
                  <a:cubicBezTo>
                    <a:pt x="1267064" y="16772"/>
                    <a:pt x="1250291" y="0"/>
                    <a:pt x="1229604" y="0"/>
                  </a:cubicBezTo>
                  <a:lnTo>
                    <a:pt x="37461" y="0"/>
                  </a:lnTo>
                  <a:cubicBezTo>
                    <a:pt x="16772" y="0"/>
                    <a:pt x="0" y="16772"/>
                    <a:pt x="0" y="37461"/>
                  </a:cubicBezTo>
                  <a:cubicBezTo>
                    <a:pt x="0" y="58151"/>
                    <a:pt x="16772" y="74923"/>
                    <a:pt x="37461" y="74923"/>
                  </a:cubicBezTo>
                  <a:lnTo>
                    <a:pt x="1229604" y="74923"/>
                  </a:lnTo>
                  <a:close/>
                </a:path>
                <a:path h="74923" fill="none" w="1267064">
                  <a:moveTo>
                    <a:pt x="1229604" y="74923"/>
                  </a:moveTo>
                  <a:cubicBezTo>
                    <a:pt x="1250291" y="74923"/>
                    <a:pt x="1267064" y="58151"/>
                    <a:pt x="1267064" y="37461"/>
                  </a:cubicBezTo>
                  <a:cubicBezTo>
                    <a:pt x="1267064" y="16772"/>
                    <a:pt x="1250291" y="0"/>
                    <a:pt x="1229604" y="0"/>
                  </a:cubicBezTo>
                  <a:lnTo>
                    <a:pt x="37461" y="0"/>
                  </a:lnTo>
                  <a:cubicBezTo>
                    <a:pt x="16772" y="0"/>
                    <a:pt x="0" y="16772"/>
                    <a:pt x="0" y="37461"/>
                  </a:cubicBezTo>
                  <a:cubicBezTo>
                    <a:pt x="0" y="58151"/>
                    <a:pt x="16772" y="74923"/>
                    <a:pt x="37461" y="74923"/>
                  </a:cubicBezTo>
                  <a:lnTo>
                    <a:pt x="1229604" y="74923"/>
                  </a:lnTo>
                  <a:close/>
                </a:path>
              </a:pathLst>
            </a:custGeom>
            <a:solidFill>
              <a:srgbClr val="79A6F3"/>
            </a:solidFill>
            <a:ln cap="flat" w="7600">
              <a:noFill/>
              <a:miter/>
            </a:ln>
          </p:spPr>
        </p:sp>
        <p:sp>
          <p:nvSpPr>
            <p:cNvPr name="Rectangle" id="294"/>
            <p:cNvSpPr/>
            <p:nvPr/>
          </p:nvSpPr>
          <p:spPr>
            <a:xfrm>
              <a:off x="10163441" y="3523543"/>
              <a:ext cy="61578" cx="435983"/>
            </a:xfrm>
            <a:custGeom>
              <a:avLst/>
              <a:gdLst/>
              <a:ahLst/>
              <a:cxnLst/>
              <a:rect r="r" b="b" l="l" t="t"/>
              <a:pathLst>
                <a:path h="61578" stroke="false" w="435983">
                  <a:moveTo>
                    <a:pt x="0" y="0"/>
                  </a:moveTo>
                  <a:lnTo>
                    <a:pt x="435983" y="0"/>
                  </a:lnTo>
                  <a:lnTo>
                    <a:pt x="435983" y="61578"/>
                  </a:lnTo>
                  <a:lnTo>
                    <a:pt x="0" y="61578"/>
                  </a:lnTo>
                  <a:lnTo>
                    <a:pt x="0" y="0"/>
                  </a:lnTo>
                  <a:close/>
                </a:path>
                <a:path h="61578" fill="none" w="435983">
                  <a:moveTo>
                    <a:pt x="0" y="0"/>
                  </a:moveTo>
                  <a:lnTo>
                    <a:pt x="435983" y="0"/>
                  </a:lnTo>
                  <a:lnTo>
                    <a:pt x="435983" y="61578"/>
                  </a:lnTo>
                  <a:lnTo>
                    <a:pt x="0" y="61578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w="7600">
              <a:noFill/>
              <a:miter/>
            </a:ln>
          </p:spPr>
          <p:txBody>
            <a:bodyPr tIns="38100" anchor="ctr" lIns="38100" rtlCol="0" rIns="38100" wrap="square" bIns="38100"/>
            <a:lstStyle/>
            <a:p>
              <a:pPr algn="ctr"/>
              <a:r>
                <a:rPr altLang="en-US" sz="912" lang="zh-CN" dirty="0">
                  <a:solidFill>
                    <a:srgbClr val="191919"/>
                  </a:solidFill>
                  <a:latin typeface="Calibri"/>
                  <a:ea typeface="Calibri"/>
                  <a:cs typeface="Calibri"/>
                </a:rPr>
                <a:t>100%</a:t>
              </a:r>
            </a:p>
          </p:txBody>
        </p:sp>
      </p:grpSp>
      <p:sp>
        <p:nvSpPr>
          <p:cNvPr name="Rounded Rectangle" id="296"/>
          <p:cNvSpPr/>
          <p:nvPr/>
        </p:nvSpPr>
        <p:spPr>
          <a:xfrm>
            <a:off x="8792086" y="4726752"/>
            <a:ext cy="74923" cx="1285244"/>
          </a:xfrm>
          <a:custGeom>
            <a:avLst/>
            <a:gdLst>
              <a:gd name="connsiteX0" fmla="*/ 642622 w 1285244"/>
              <a:gd name="connsiteY0" fmla="*/ 74923 h 74923"/>
              <a:gd name="connsiteX1" fmla="*/ 642622 w 1285244"/>
              <a:gd name="connsiteY1" fmla="*/ 0 h 74923"/>
              <a:gd name="connsiteX2" fmla="*/ 1285244 w 1285244"/>
              <a:gd name="connsiteY2" fmla="*/ 37461 h 74923"/>
              <a:gd name="connsiteX3" fmla="*/ 0 w 1285244"/>
              <a:gd name="connsiteY3" fmla="*/ 37461 h 74923"/>
              <a:gd name="connsiteX4" fmla="*/ 642622 w 1285244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1285244">
                <a:moveTo>
                  <a:pt x="1247783" y="74923"/>
                </a:moveTo>
                <a:cubicBezTo>
                  <a:pt x="1268470" y="74923"/>
                  <a:pt x="1285244" y="58151"/>
                  <a:pt x="1285244" y="37461"/>
                </a:cubicBezTo>
                <a:cubicBezTo>
                  <a:pt x="1285244" y="16771"/>
                  <a:pt x="1268470" y="0"/>
                  <a:pt x="1247783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247783" y="74923"/>
                </a:lnTo>
                <a:close/>
              </a:path>
              <a:path h="74923" fill="none" w="1285244">
                <a:moveTo>
                  <a:pt x="1247783" y="74923"/>
                </a:moveTo>
                <a:cubicBezTo>
                  <a:pt x="1268470" y="74923"/>
                  <a:pt x="1285244" y="58151"/>
                  <a:pt x="1285244" y="37461"/>
                </a:cubicBezTo>
                <a:cubicBezTo>
                  <a:pt x="1285244" y="16771"/>
                  <a:pt x="1268470" y="0"/>
                  <a:pt x="1247783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247783" y="74923"/>
                </a:ln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323232"/>
            </a:solidFill>
            <a:miter/>
          </a:ln>
        </p:spPr>
      </p:sp>
      <p:sp>
        <p:nvSpPr>
          <p:cNvPr name="Rounded Rectangle" id="297"/>
          <p:cNvSpPr/>
          <p:nvPr/>
        </p:nvSpPr>
        <p:spPr>
          <a:xfrm>
            <a:off x="8792132" y="4726752"/>
            <a:ext cy="74923" cx="1267064"/>
          </a:xfrm>
          <a:custGeom>
            <a:avLst/>
            <a:gdLst>
              <a:gd name="connsiteX0" fmla="*/ 633532 w 1267064"/>
              <a:gd name="connsiteY0" fmla="*/ 74923 h 74923"/>
              <a:gd name="connsiteX1" fmla="*/ 633532 w 1267064"/>
              <a:gd name="connsiteY1" fmla="*/ 0 h 74923"/>
              <a:gd name="connsiteX2" fmla="*/ 1267064 w 1267064"/>
              <a:gd name="connsiteY2" fmla="*/ 37461 h 74923"/>
              <a:gd name="connsiteX3" fmla="*/ 0 w 1267064"/>
              <a:gd name="connsiteY3" fmla="*/ 37461 h 74923"/>
              <a:gd name="connsiteX4" fmla="*/ 633532 w 1267064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1267064">
                <a:moveTo>
                  <a:pt x="1229604" y="74923"/>
                </a:moveTo>
                <a:cubicBezTo>
                  <a:pt x="1250291" y="74923"/>
                  <a:pt x="1267064" y="58151"/>
                  <a:pt x="1267064" y="37461"/>
                </a:cubicBezTo>
                <a:cubicBezTo>
                  <a:pt x="1267064" y="16772"/>
                  <a:pt x="1250291" y="0"/>
                  <a:pt x="1229604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1229604" y="74923"/>
                </a:lnTo>
                <a:close/>
              </a:path>
              <a:path h="74923" fill="none" w="1267064">
                <a:moveTo>
                  <a:pt x="1229604" y="74923"/>
                </a:moveTo>
                <a:cubicBezTo>
                  <a:pt x="1250291" y="74923"/>
                  <a:pt x="1267064" y="58151"/>
                  <a:pt x="1267064" y="37461"/>
                </a:cubicBezTo>
                <a:cubicBezTo>
                  <a:pt x="1267064" y="16772"/>
                  <a:pt x="1250291" y="0"/>
                  <a:pt x="1229604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1229604" y="74923"/>
                </a:lnTo>
                <a:close/>
              </a:path>
            </a:pathLst>
          </a:custGeom>
          <a:solidFill>
            <a:srgbClr val="FF7150"/>
          </a:solidFill>
          <a:ln cap="flat" w="7600">
            <a:noFill/>
            <a:miter/>
          </a:ln>
        </p:spPr>
      </p:sp>
      <p:sp>
        <p:nvSpPr>
          <p:cNvPr name="Rectangle" id="298"/>
          <p:cNvSpPr/>
          <p:nvPr/>
        </p:nvSpPr>
        <p:spPr>
          <a:xfrm>
            <a:off x="10148248" y="4630824"/>
            <a:ext cy="266778" cx="435983"/>
          </a:xfrm>
          <a:custGeom>
            <a:avLst/>
            <a:gdLst/>
            <a:ahLst/>
            <a:cxnLst/>
            <a:rect r="r" b="b" l="l" t="t"/>
            <a:pathLst>
              <a:path h="266778" stroke="false" w="435983">
                <a:moveTo>
                  <a:pt x="0" y="0"/>
                </a:moveTo>
                <a:lnTo>
                  <a:pt x="435983" y="0"/>
                </a:lnTo>
                <a:lnTo>
                  <a:pt x="435983" y="266778"/>
                </a:lnTo>
                <a:lnTo>
                  <a:pt x="0" y="266778"/>
                </a:lnTo>
                <a:lnTo>
                  <a:pt x="0" y="0"/>
                </a:lnTo>
                <a:close/>
              </a:path>
              <a:path h="266778" fill="none" w="435983">
                <a:moveTo>
                  <a:pt x="0" y="0"/>
                </a:moveTo>
                <a:lnTo>
                  <a:pt x="435983" y="0"/>
                </a:lnTo>
                <a:lnTo>
                  <a:pt x="435983" y="266778"/>
                </a:lnTo>
                <a:lnTo>
                  <a:pt x="0" y="266778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100%</a:t>
            </a:r>
          </a:p>
        </p:txBody>
      </p:sp>
      <p:sp>
        <p:nvSpPr>
          <p:cNvPr name="Rounded Rectangle" id="300"/>
          <p:cNvSpPr/>
          <p:nvPr/>
        </p:nvSpPr>
        <p:spPr>
          <a:xfrm>
            <a:off x="8814886" y="5261655"/>
            <a:ext cy="74923" cx="1285244"/>
          </a:xfrm>
          <a:custGeom>
            <a:avLst/>
            <a:gdLst>
              <a:gd name="connsiteX0" fmla="*/ 642622 w 1285244"/>
              <a:gd name="connsiteY0" fmla="*/ 74923 h 74923"/>
              <a:gd name="connsiteX1" fmla="*/ 642622 w 1285244"/>
              <a:gd name="connsiteY1" fmla="*/ 0 h 74923"/>
              <a:gd name="connsiteX2" fmla="*/ 1285244 w 1285244"/>
              <a:gd name="connsiteY2" fmla="*/ 37461 h 74923"/>
              <a:gd name="connsiteX3" fmla="*/ 0 w 1285244"/>
              <a:gd name="connsiteY3" fmla="*/ 37461 h 74923"/>
              <a:gd name="connsiteX4" fmla="*/ 642622 w 1285244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1285244">
                <a:moveTo>
                  <a:pt x="1247783" y="74923"/>
                </a:moveTo>
                <a:cubicBezTo>
                  <a:pt x="1268470" y="74923"/>
                  <a:pt x="1285244" y="58151"/>
                  <a:pt x="1285244" y="37461"/>
                </a:cubicBezTo>
                <a:cubicBezTo>
                  <a:pt x="1285244" y="16771"/>
                  <a:pt x="1268470" y="0"/>
                  <a:pt x="1247783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247783" y="74923"/>
                </a:lnTo>
                <a:close/>
              </a:path>
              <a:path h="74923" fill="none" w="1285244">
                <a:moveTo>
                  <a:pt x="1247783" y="74923"/>
                </a:moveTo>
                <a:cubicBezTo>
                  <a:pt x="1268470" y="74923"/>
                  <a:pt x="1285244" y="58151"/>
                  <a:pt x="1285244" y="37461"/>
                </a:cubicBezTo>
                <a:cubicBezTo>
                  <a:pt x="1285244" y="16771"/>
                  <a:pt x="1268470" y="0"/>
                  <a:pt x="1247783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247783" y="74923"/>
                </a:ln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323232"/>
            </a:solidFill>
            <a:miter/>
          </a:ln>
        </p:spPr>
      </p:sp>
      <p:sp>
        <p:nvSpPr>
          <p:cNvPr name="Rounded Rectangle" id="301"/>
          <p:cNvSpPr/>
          <p:nvPr/>
        </p:nvSpPr>
        <p:spPr>
          <a:xfrm>
            <a:off x="8814932" y="5261655"/>
            <a:ext cy="74923" cx="1267064"/>
          </a:xfrm>
          <a:custGeom>
            <a:avLst/>
            <a:gdLst>
              <a:gd name="connsiteX0" fmla="*/ 633532 w 1267064"/>
              <a:gd name="connsiteY0" fmla="*/ 74923 h 74923"/>
              <a:gd name="connsiteX1" fmla="*/ 633532 w 1267064"/>
              <a:gd name="connsiteY1" fmla="*/ 0 h 74923"/>
              <a:gd name="connsiteX2" fmla="*/ 1267064 w 1267064"/>
              <a:gd name="connsiteY2" fmla="*/ 37461 h 74923"/>
              <a:gd name="connsiteX3" fmla="*/ 0 w 1267064"/>
              <a:gd name="connsiteY3" fmla="*/ 37461 h 74923"/>
              <a:gd name="connsiteX4" fmla="*/ 633532 w 1267064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1267064">
                <a:moveTo>
                  <a:pt x="1229604" y="74923"/>
                </a:moveTo>
                <a:cubicBezTo>
                  <a:pt x="1250291" y="74923"/>
                  <a:pt x="1267064" y="58151"/>
                  <a:pt x="1267064" y="37461"/>
                </a:cubicBezTo>
                <a:cubicBezTo>
                  <a:pt x="1267064" y="16772"/>
                  <a:pt x="1250291" y="0"/>
                  <a:pt x="1229604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1229604" y="74923"/>
                </a:lnTo>
                <a:close/>
              </a:path>
              <a:path h="74923" fill="none" w="1267064">
                <a:moveTo>
                  <a:pt x="1229604" y="74923"/>
                </a:moveTo>
                <a:cubicBezTo>
                  <a:pt x="1250291" y="74923"/>
                  <a:pt x="1267064" y="58151"/>
                  <a:pt x="1267064" y="37461"/>
                </a:cubicBezTo>
                <a:cubicBezTo>
                  <a:pt x="1267064" y="16772"/>
                  <a:pt x="1250291" y="0"/>
                  <a:pt x="1229604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1229604" y="74923"/>
                </a:lnTo>
                <a:close/>
              </a:path>
            </a:pathLst>
          </a:custGeom>
          <a:solidFill>
            <a:srgbClr val="FF7150"/>
          </a:solidFill>
          <a:ln cap="flat" w="7600">
            <a:noFill/>
            <a:miter/>
          </a:ln>
        </p:spPr>
      </p:sp>
      <p:sp>
        <p:nvSpPr>
          <p:cNvPr name="Rectangle" id="302"/>
          <p:cNvSpPr/>
          <p:nvPr/>
        </p:nvSpPr>
        <p:spPr>
          <a:xfrm>
            <a:off x="10171048" y="5165728"/>
            <a:ext cy="266778" cx="435983"/>
          </a:xfrm>
          <a:custGeom>
            <a:avLst/>
            <a:gdLst/>
            <a:ahLst/>
            <a:cxnLst/>
            <a:rect r="r" b="b" l="l" t="t"/>
            <a:pathLst>
              <a:path h="266778" stroke="false" w="435983">
                <a:moveTo>
                  <a:pt x="0" y="0"/>
                </a:moveTo>
                <a:lnTo>
                  <a:pt x="435983" y="0"/>
                </a:lnTo>
                <a:lnTo>
                  <a:pt x="435983" y="266778"/>
                </a:lnTo>
                <a:lnTo>
                  <a:pt x="0" y="266778"/>
                </a:lnTo>
                <a:lnTo>
                  <a:pt x="0" y="0"/>
                </a:lnTo>
                <a:close/>
              </a:path>
              <a:path h="266778" fill="none" w="435983">
                <a:moveTo>
                  <a:pt x="0" y="0"/>
                </a:moveTo>
                <a:lnTo>
                  <a:pt x="435983" y="0"/>
                </a:lnTo>
                <a:lnTo>
                  <a:pt x="435983" y="266778"/>
                </a:lnTo>
                <a:lnTo>
                  <a:pt x="0" y="266778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100%</a:t>
            </a:r>
          </a:p>
        </p:txBody>
      </p:sp>
      <p:sp>
        <p:nvSpPr>
          <p:cNvPr name="Rounded Rectangle" id="304"/>
          <p:cNvSpPr/>
          <p:nvPr/>
        </p:nvSpPr>
        <p:spPr>
          <a:xfrm>
            <a:off x="8807286" y="5585849"/>
            <a:ext cy="74923" cx="1285244"/>
          </a:xfrm>
          <a:custGeom>
            <a:avLst/>
            <a:gdLst>
              <a:gd name="connsiteX0" fmla="*/ 642622 w 1285244"/>
              <a:gd name="connsiteY0" fmla="*/ 74923 h 74923"/>
              <a:gd name="connsiteX1" fmla="*/ 642622 w 1285244"/>
              <a:gd name="connsiteY1" fmla="*/ 0 h 74923"/>
              <a:gd name="connsiteX2" fmla="*/ 1285244 w 1285244"/>
              <a:gd name="connsiteY2" fmla="*/ 37461 h 74923"/>
              <a:gd name="connsiteX3" fmla="*/ 0 w 1285244"/>
              <a:gd name="connsiteY3" fmla="*/ 37461 h 74923"/>
              <a:gd name="connsiteX4" fmla="*/ 642622 w 1285244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1285244">
                <a:moveTo>
                  <a:pt x="1247783" y="74923"/>
                </a:moveTo>
                <a:cubicBezTo>
                  <a:pt x="1268470" y="74923"/>
                  <a:pt x="1285244" y="58151"/>
                  <a:pt x="1285244" y="37461"/>
                </a:cubicBezTo>
                <a:cubicBezTo>
                  <a:pt x="1285244" y="16771"/>
                  <a:pt x="1268470" y="0"/>
                  <a:pt x="1247783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247783" y="74923"/>
                </a:lnTo>
                <a:close/>
              </a:path>
              <a:path h="74923" fill="none" w="1285244">
                <a:moveTo>
                  <a:pt x="1247783" y="74923"/>
                </a:moveTo>
                <a:cubicBezTo>
                  <a:pt x="1268470" y="74923"/>
                  <a:pt x="1285244" y="58151"/>
                  <a:pt x="1285244" y="37461"/>
                </a:cubicBezTo>
                <a:cubicBezTo>
                  <a:pt x="1285244" y="16771"/>
                  <a:pt x="1268470" y="0"/>
                  <a:pt x="1247783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247783" y="74923"/>
                </a:ln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323232"/>
            </a:solidFill>
            <a:miter/>
          </a:ln>
        </p:spPr>
      </p:sp>
      <p:sp>
        <p:nvSpPr>
          <p:cNvPr name="Rounded Rectangle" id="305"/>
          <p:cNvSpPr/>
          <p:nvPr/>
        </p:nvSpPr>
        <p:spPr>
          <a:xfrm>
            <a:off x="8807332" y="5585849"/>
            <a:ext cy="74923" cx="1267064"/>
          </a:xfrm>
          <a:custGeom>
            <a:avLst/>
            <a:gdLst>
              <a:gd name="connsiteX0" fmla="*/ 633532 w 1267064"/>
              <a:gd name="connsiteY0" fmla="*/ 74923 h 74923"/>
              <a:gd name="connsiteX1" fmla="*/ 633532 w 1267064"/>
              <a:gd name="connsiteY1" fmla="*/ 0 h 74923"/>
              <a:gd name="connsiteX2" fmla="*/ 1267064 w 1267064"/>
              <a:gd name="connsiteY2" fmla="*/ 37461 h 74923"/>
              <a:gd name="connsiteX3" fmla="*/ 0 w 1267064"/>
              <a:gd name="connsiteY3" fmla="*/ 37461 h 74923"/>
              <a:gd name="connsiteX4" fmla="*/ 633532 w 1267064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1267064">
                <a:moveTo>
                  <a:pt x="1229604" y="74923"/>
                </a:moveTo>
                <a:cubicBezTo>
                  <a:pt x="1250291" y="74923"/>
                  <a:pt x="1267064" y="58151"/>
                  <a:pt x="1267064" y="37461"/>
                </a:cubicBezTo>
                <a:cubicBezTo>
                  <a:pt x="1267064" y="16772"/>
                  <a:pt x="1250291" y="0"/>
                  <a:pt x="1229604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1229604" y="74923"/>
                </a:lnTo>
                <a:close/>
              </a:path>
              <a:path h="74923" fill="none" w="1267064">
                <a:moveTo>
                  <a:pt x="1229604" y="74923"/>
                </a:moveTo>
                <a:cubicBezTo>
                  <a:pt x="1250291" y="74923"/>
                  <a:pt x="1267064" y="58151"/>
                  <a:pt x="1267064" y="37461"/>
                </a:cubicBezTo>
                <a:cubicBezTo>
                  <a:pt x="1267064" y="16772"/>
                  <a:pt x="1250291" y="0"/>
                  <a:pt x="1229604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1229604" y="74923"/>
                </a:lnTo>
                <a:close/>
              </a:path>
            </a:pathLst>
          </a:custGeom>
          <a:solidFill>
            <a:srgbClr val="FF7150"/>
          </a:solidFill>
          <a:ln cap="flat" w="7600">
            <a:noFill/>
            <a:miter/>
          </a:ln>
        </p:spPr>
      </p:sp>
      <p:sp>
        <p:nvSpPr>
          <p:cNvPr name="Rectangle" id="306"/>
          <p:cNvSpPr/>
          <p:nvPr/>
        </p:nvSpPr>
        <p:spPr>
          <a:xfrm>
            <a:off x="10163448" y="5489921"/>
            <a:ext cy="266778" cx="435983"/>
          </a:xfrm>
          <a:custGeom>
            <a:avLst/>
            <a:gdLst/>
            <a:ahLst/>
            <a:cxnLst/>
            <a:rect r="r" b="b" l="l" t="t"/>
            <a:pathLst>
              <a:path h="266778" stroke="false" w="435983">
                <a:moveTo>
                  <a:pt x="0" y="0"/>
                </a:moveTo>
                <a:lnTo>
                  <a:pt x="435983" y="0"/>
                </a:lnTo>
                <a:lnTo>
                  <a:pt x="435983" y="266778"/>
                </a:lnTo>
                <a:lnTo>
                  <a:pt x="0" y="266778"/>
                </a:lnTo>
                <a:lnTo>
                  <a:pt x="0" y="0"/>
                </a:lnTo>
                <a:close/>
              </a:path>
              <a:path h="266778" fill="none" w="435983">
                <a:moveTo>
                  <a:pt x="0" y="0"/>
                </a:moveTo>
                <a:lnTo>
                  <a:pt x="435983" y="0"/>
                </a:lnTo>
                <a:lnTo>
                  <a:pt x="435983" y="266778"/>
                </a:lnTo>
                <a:lnTo>
                  <a:pt x="0" y="266778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100%</a:t>
            </a:r>
          </a:p>
        </p:txBody>
      </p:sp>
      <p:sp>
        <p:nvSpPr>
          <p:cNvPr name="Rounded Rectangle" id="308"/>
          <p:cNvSpPr/>
          <p:nvPr/>
        </p:nvSpPr>
        <p:spPr>
          <a:xfrm>
            <a:off x="8757278" y="6452211"/>
            <a:ext cy="74923" cx="1285244"/>
          </a:xfrm>
          <a:custGeom>
            <a:avLst/>
            <a:gdLst>
              <a:gd name="connsiteX0" fmla="*/ 642622 w 1285244"/>
              <a:gd name="connsiteY0" fmla="*/ 74923 h 74923"/>
              <a:gd name="connsiteX1" fmla="*/ 642622 w 1285244"/>
              <a:gd name="connsiteY1" fmla="*/ 0 h 74923"/>
              <a:gd name="connsiteX2" fmla="*/ 1285244 w 1285244"/>
              <a:gd name="connsiteY2" fmla="*/ 37461 h 74923"/>
              <a:gd name="connsiteX3" fmla="*/ 0 w 1285244"/>
              <a:gd name="connsiteY3" fmla="*/ 37461 h 74923"/>
              <a:gd name="connsiteX4" fmla="*/ 642622 w 1285244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1285244">
                <a:moveTo>
                  <a:pt x="1247783" y="74923"/>
                </a:moveTo>
                <a:cubicBezTo>
                  <a:pt x="1268470" y="74923"/>
                  <a:pt x="1285244" y="58151"/>
                  <a:pt x="1285244" y="37461"/>
                </a:cubicBezTo>
                <a:cubicBezTo>
                  <a:pt x="1285244" y="16771"/>
                  <a:pt x="1268470" y="0"/>
                  <a:pt x="1247783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247783" y="74923"/>
                </a:lnTo>
                <a:close/>
              </a:path>
              <a:path h="74923" fill="none" w="1285244">
                <a:moveTo>
                  <a:pt x="1247783" y="74923"/>
                </a:moveTo>
                <a:cubicBezTo>
                  <a:pt x="1268470" y="74923"/>
                  <a:pt x="1285244" y="58151"/>
                  <a:pt x="1285244" y="37461"/>
                </a:cubicBezTo>
                <a:cubicBezTo>
                  <a:pt x="1285244" y="16771"/>
                  <a:pt x="1268470" y="0"/>
                  <a:pt x="1247783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247783" y="74923"/>
                </a:ln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323232"/>
            </a:solidFill>
            <a:miter/>
          </a:ln>
        </p:spPr>
      </p:sp>
      <p:sp>
        <p:nvSpPr>
          <p:cNvPr name="Rounded Rectangle" id="309"/>
          <p:cNvSpPr/>
          <p:nvPr/>
        </p:nvSpPr>
        <p:spPr>
          <a:xfrm>
            <a:off x="8757248" y="6452211"/>
            <a:ext cy="74923" cx="1267064"/>
          </a:xfrm>
          <a:custGeom>
            <a:avLst/>
            <a:gdLst>
              <a:gd name="connsiteX0" fmla="*/ 633532 w 1267064"/>
              <a:gd name="connsiteY0" fmla="*/ 74923 h 74923"/>
              <a:gd name="connsiteX1" fmla="*/ 633532 w 1267064"/>
              <a:gd name="connsiteY1" fmla="*/ 0 h 74923"/>
              <a:gd name="connsiteX2" fmla="*/ 1267064 w 1267064"/>
              <a:gd name="connsiteY2" fmla="*/ 37461 h 74923"/>
              <a:gd name="connsiteX3" fmla="*/ 0 w 1267064"/>
              <a:gd name="connsiteY3" fmla="*/ 37461 h 74923"/>
              <a:gd name="connsiteX4" fmla="*/ 633532 w 1267064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1267064">
                <a:moveTo>
                  <a:pt x="1229604" y="74923"/>
                </a:moveTo>
                <a:cubicBezTo>
                  <a:pt x="1250291" y="74923"/>
                  <a:pt x="1267064" y="58151"/>
                  <a:pt x="1267064" y="37461"/>
                </a:cubicBezTo>
                <a:cubicBezTo>
                  <a:pt x="1267064" y="16772"/>
                  <a:pt x="1250291" y="0"/>
                  <a:pt x="1229604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1229604" y="74923"/>
                </a:lnTo>
                <a:close/>
              </a:path>
              <a:path h="74923" fill="none" w="1267064">
                <a:moveTo>
                  <a:pt x="1229604" y="74923"/>
                </a:moveTo>
                <a:cubicBezTo>
                  <a:pt x="1250291" y="74923"/>
                  <a:pt x="1267064" y="58151"/>
                  <a:pt x="1267064" y="37461"/>
                </a:cubicBezTo>
                <a:cubicBezTo>
                  <a:pt x="1267064" y="16772"/>
                  <a:pt x="1250291" y="0"/>
                  <a:pt x="1229604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1229604" y="74923"/>
                </a:lnTo>
                <a:close/>
              </a:path>
            </a:pathLst>
          </a:custGeom>
          <a:solidFill>
            <a:srgbClr val="F1D451"/>
          </a:solidFill>
          <a:ln cap="flat" w="7600">
            <a:noFill/>
            <a:miter/>
          </a:ln>
        </p:spPr>
      </p:sp>
      <p:sp>
        <p:nvSpPr>
          <p:cNvPr name="Rectangle" id="310"/>
          <p:cNvSpPr/>
          <p:nvPr/>
        </p:nvSpPr>
        <p:spPr>
          <a:xfrm>
            <a:off x="10113364" y="6356283"/>
            <a:ext cy="266778" cx="435983"/>
          </a:xfrm>
          <a:custGeom>
            <a:avLst/>
            <a:gdLst/>
            <a:ahLst/>
            <a:cxnLst/>
            <a:rect r="r" b="b" l="l" t="t"/>
            <a:pathLst>
              <a:path h="266778" stroke="false" w="435983">
                <a:moveTo>
                  <a:pt x="0" y="0"/>
                </a:moveTo>
                <a:lnTo>
                  <a:pt x="435983" y="0"/>
                </a:lnTo>
                <a:lnTo>
                  <a:pt x="435983" y="266778"/>
                </a:lnTo>
                <a:lnTo>
                  <a:pt x="0" y="266778"/>
                </a:lnTo>
                <a:lnTo>
                  <a:pt x="0" y="0"/>
                </a:lnTo>
                <a:close/>
              </a:path>
              <a:path h="266778" fill="none" w="435983">
                <a:moveTo>
                  <a:pt x="0" y="0"/>
                </a:moveTo>
                <a:lnTo>
                  <a:pt x="435983" y="0"/>
                </a:lnTo>
                <a:lnTo>
                  <a:pt x="435983" y="266778"/>
                </a:lnTo>
                <a:lnTo>
                  <a:pt x="0" y="266778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100%</a:t>
            </a:r>
          </a:p>
        </p:txBody>
      </p:sp>
      <p:sp>
        <p:nvSpPr>
          <p:cNvPr name="Rounded Rectangle" id="312"/>
          <p:cNvSpPr/>
          <p:nvPr/>
        </p:nvSpPr>
        <p:spPr>
          <a:xfrm>
            <a:off x="8757278" y="6840799"/>
            <a:ext cy="74923" cx="1285244"/>
          </a:xfrm>
          <a:custGeom>
            <a:avLst/>
            <a:gdLst>
              <a:gd name="connsiteX0" fmla="*/ 642622 w 1285244"/>
              <a:gd name="connsiteY0" fmla="*/ 74923 h 74923"/>
              <a:gd name="connsiteX1" fmla="*/ 642622 w 1285244"/>
              <a:gd name="connsiteY1" fmla="*/ 0 h 74923"/>
              <a:gd name="connsiteX2" fmla="*/ 1285244 w 1285244"/>
              <a:gd name="connsiteY2" fmla="*/ 37461 h 74923"/>
              <a:gd name="connsiteX3" fmla="*/ 0 w 1285244"/>
              <a:gd name="connsiteY3" fmla="*/ 37461 h 74923"/>
              <a:gd name="connsiteX4" fmla="*/ 642622 w 1285244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1285244">
                <a:moveTo>
                  <a:pt x="1247783" y="74923"/>
                </a:moveTo>
                <a:cubicBezTo>
                  <a:pt x="1268470" y="74923"/>
                  <a:pt x="1285244" y="58151"/>
                  <a:pt x="1285244" y="37461"/>
                </a:cubicBezTo>
                <a:cubicBezTo>
                  <a:pt x="1285244" y="16771"/>
                  <a:pt x="1268470" y="0"/>
                  <a:pt x="1247783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247783" y="74923"/>
                </a:lnTo>
                <a:close/>
              </a:path>
              <a:path h="74923" fill="none" w="1285244">
                <a:moveTo>
                  <a:pt x="1247783" y="74923"/>
                </a:moveTo>
                <a:cubicBezTo>
                  <a:pt x="1268470" y="74923"/>
                  <a:pt x="1285244" y="58151"/>
                  <a:pt x="1285244" y="37461"/>
                </a:cubicBezTo>
                <a:cubicBezTo>
                  <a:pt x="1285244" y="16771"/>
                  <a:pt x="1268470" y="0"/>
                  <a:pt x="1247783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247783" y="74923"/>
                </a:ln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323232"/>
            </a:solidFill>
            <a:miter/>
          </a:ln>
        </p:spPr>
      </p:sp>
      <p:sp>
        <p:nvSpPr>
          <p:cNvPr name="Rounded Rectangle" id="313"/>
          <p:cNvSpPr/>
          <p:nvPr/>
        </p:nvSpPr>
        <p:spPr>
          <a:xfrm>
            <a:off x="8757248" y="6840799"/>
            <a:ext cy="74923" cx="1267064"/>
          </a:xfrm>
          <a:custGeom>
            <a:avLst/>
            <a:gdLst>
              <a:gd name="connsiteX0" fmla="*/ 633532 w 1267064"/>
              <a:gd name="connsiteY0" fmla="*/ 74923 h 74923"/>
              <a:gd name="connsiteX1" fmla="*/ 633532 w 1267064"/>
              <a:gd name="connsiteY1" fmla="*/ 0 h 74923"/>
              <a:gd name="connsiteX2" fmla="*/ 1267064 w 1267064"/>
              <a:gd name="connsiteY2" fmla="*/ 37461 h 74923"/>
              <a:gd name="connsiteX3" fmla="*/ 0 w 1267064"/>
              <a:gd name="connsiteY3" fmla="*/ 37461 h 74923"/>
              <a:gd name="connsiteX4" fmla="*/ 633532 w 1267064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1267064">
                <a:moveTo>
                  <a:pt x="1229604" y="74923"/>
                </a:moveTo>
                <a:cubicBezTo>
                  <a:pt x="1250291" y="74923"/>
                  <a:pt x="1267064" y="58151"/>
                  <a:pt x="1267064" y="37461"/>
                </a:cubicBezTo>
                <a:cubicBezTo>
                  <a:pt x="1267064" y="16772"/>
                  <a:pt x="1250291" y="0"/>
                  <a:pt x="1229604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1229604" y="74923"/>
                </a:lnTo>
                <a:close/>
              </a:path>
              <a:path h="74923" fill="none" w="1267064">
                <a:moveTo>
                  <a:pt x="1229604" y="74923"/>
                </a:moveTo>
                <a:cubicBezTo>
                  <a:pt x="1250291" y="74923"/>
                  <a:pt x="1267064" y="58151"/>
                  <a:pt x="1267064" y="37461"/>
                </a:cubicBezTo>
                <a:cubicBezTo>
                  <a:pt x="1267064" y="16772"/>
                  <a:pt x="1250291" y="0"/>
                  <a:pt x="1229604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1229604" y="74923"/>
                </a:lnTo>
                <a:close/>
              </a:path>
            </a:pathLst>
          </a:custGeom>
          <a:solidFill>
            <a:srgbClr val="F1D451"/>
          </a:solidFill>
          <a:ln cap="flat" w="7600">
            <a:noFill/>
            <a:miter/>
          </a:ln>
        </p:spPr>
      </p:sp>
      <p:sp>
        <p:nvSpPr>
          <p:cNvPr name="Rectangle" id="314"/>
          <p:cNvSpPr/>
          <p:nvPr/>
        </p:nvSpPr>
        <p:spPr>
          <a:xfrm>
            <a:off x="10113364" y="6744871"/>
            <a:ext cy="266778" cx="435983"/>
          </a:xfrm>
          <a:custGeom>
            <a:avLst/>
            <a:gdLst/>
            <a:ahLst/>
            <a:cxnLst/>
            <a:rect r="r" b="b" l="l" t="t"/>
            <a:pathLst>
              <a:path h="266778" stroke="false" w="435983">
                <a:moveTo>
                  <a:pt x="0" y="0"/>
                </a:moveTo>
                <a:lnTo>
                  <a:pt x="435983" y="0"/>
                </a:lnTo>
                <a:lnTo>
                  <a:pt x="435983" y="266778"/>
                </a:lnTo>
                <a:lnTo>
                  <a:pt x="0" y="266778"/>
                </a:lnTo>
                <a:lnTo>
                  <a:pt x="0" y="0"/>
                </a:lnTo>
                <a:close/>
              </a:path>
              <a:path h="266778" fill="none" w="435983">
                <a:moveTo>
                  <a:pt x="0" y="0"/>
                </a:moveTo>
                <a:lnTo>
                  <a:pt x="435983" y="0"/>
                </a:lnTo>
                <a:lnTo>
                  <a:pt x="435983" y="266778"/>
                </a:lnTo>
                <a:lnTo>
                  <a:pt x="0" y="266778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100%</a:t>
            </a:r>
          </a:p>
        </p:txBody>
      </p:sp>
      <p:sp>
        <p:nvSpPr>
          <p:cNvPr name="Rounded Rectangle" id="316"/>
          <p:cNvSpPr/>
          <p:nvPr/>
        </p:nvSpPr>
        <p:spPr>
          <a:xfrm>
            <a:off x="8790262" y="7234783"/>
            <a:ext cy="74923" cx="1285244"/>
          </a:xfrm>
          <a:custGeom>
            <a:avLst/>
            <a:gdLst>
              <a:gd name="connsiteX0" fmla="*/ 642622 w 1285244"/>
              <a:gd name="connsiteY0" fmla="*/ 74923 h 74923"/>
              <a:gd name="connsiteX1" fmla="*/ 642622 w 1285244"/>
              <a:gd name="connsiteY1" fmla="*/ 0 h 74923"/>
              <a:gd name="connsiteX2" fmla="*/ 1285244 w 1285244"/>
              <a:gd name="connsiteY2" fmla="*/ 37461 h 74923"/>
              <a:gd name="connsiteX3" fmla="*/ 0 w 1285244"/>
              <a:gd name="connsiteY3" fmla="*/ 37461 h 74923"/>
              <a:gd name="connsiteX4" fmla="*/ 642622 w 1285244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1285244">
                <a:moveTo>
                  <a:pt x="1247783" y="74923"/>
                </a:moveTo>
                <a:cubicBezTo>
                  <a:pt x="1268470" y="74923"/>
                  <a:pt x="1285244" y="58151"/>
                  <a:pt x="1285244" y="37461"/>
                </a:cubicBezTo>
                <a:cubicBezTo>
                  <a:pt x="1285244" y="16771"/>
                  <a:pt x="1268470" y="0"/>
                  <a:pt x="1247783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247783" y="74923"/>
                </a:lnTo>
                <a:close/>
              </a:path>
              <a:path h="74923" fill="none" w="1285244">
                <a:moveTo>
                  <a:pt x="1247783" y="74923"/>
                </a:moveTo>
                <a:cubicBezTo>
                  <a:pt x="1268470" y="74923"/>
                  <a:pt x="1285244" y="58151"/>
                  <a:pt x="1285244" y="37461"/>
                </a:cubicBezTo>
                <a:cubicBezTo>
                  <a:pt x="1285244" y="16771"/>
                  <a:pt x="1268470" y="0"/>
                  <a:pt x="1247783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247783" y="74923"/>
                </a:ln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323232"/>
            </a:solidFill>
            <a:miter/>
          </a:ln>
        </p:spPr>
      </p:sp>
      <p:sp>
        <p:nvSpPr>
          <p:cNvPr name="Rounded Rectangle" id="317"/>
          <p:cNvSpPr/>
          <p:nvPr/>
        </p:nvSpPr>
        <p:spPr>
          <a:xfrm>
            <a:off x="8790308" y="7234783"/>
            <a:ext cy="74923" cx="1267064"/>
          </a:xfrm>
          <a:custGeom>
            <a:avLst/>
            <a:gdLst>
              <a:gd name="connsiteX0" fmla="*/ 633532 w 1267064"/>
              <a:gd name="connsiteY0" fmla="*/ 74923 h 74923"/>
              <a:gd name="connsiteX1" fmla="*/ 633532 w 1267064"/>
              <a:gd name="connsiteY1" fmla="*/ 0 h 74923"/>
              <a:gd name="connsiteX2" fmla="*/ 1267064 w 1267064"/>
              <a:gd name="connsiteY2" fmla="*/ 37461 h 74923"/>
              <a:gd name="connsiteX3" fmla="*/ 0 w 1267064"/>
              <a:gd name="connsiteY3" fmla="*/ 37461 h 74923"/>
              <a:gd name="connsiteX4" fmla="*/ 633532 w 1267064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1267064">
                <a:moveTo>
                  <a:pt x="1229604" y="74923"/>
                </a:moveTo>
                <a:cubicBezTo>
                  <a:pt x="1250291" y="74923"/>
                  <a:pt x="1267064" y="58151"/>
                  <a:pt x="1267064" y="37461"/>
                </a:cubicBezTo>
                <a:cubicBezTo>
                  <a:pt x="1267064" y="16772"/>
                  <a:pt x="1250291" y="0"/>
                  <a:pt x="1229604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1229604" y="74923"/>
                </a:lnTo>
                <a:close/>
              </a:path>
              <a:path h="74923" fill="none" w="1267064">
                <a:moveTo>
                  <a:pt x="1229604" y="74923"/>
                </a:moveTo>
                <a:cubicBezTo>
                  <a:pt x="1250291" y="74923"/>
                  <a:pt x="1267064" y="58151"/>
                  <a:pt x="1267064" y="37461"/>
                </a:cubicBezTo>
                <a:cubicBezTo>
                  <a:pt x="1267064" y="16772"/>
                  <a:pt x="1250291" y="0"/>
                  <a:pt x="1229604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1229604" y="74923"/>
                </a:lnTo>
                <a:close/>
              </a:path>
            </a:pathLst>
          </a:custGeom>
          <a:solidFill>
            <a:srgbClr val="F1D451"/>
          </a:solidFill>
          <a:ln cap="flat" w="7600">
            <a:noFill/>
            <a:miter/>
          </a:ln>
        </p:spPr>
      </p:sp>
      <p:sp>
        <p:nvSpPr>
          <p:cNvPr name="Rectangle" id="318"/>
          <p:cNvSpPr/>
          <p:nvPr/>
        </p:nvSpPr>
        <p:spPr>
          <a:xfrm>
            <a:off x="10146424" y="7138855"/>
            <a:ext cy="266778" cx="435983"/>
          </a:xfrm>
          <a:custGeom>
            <a:avLst/>
            <a:gdLst/>
            <a:ahLst/>
            <a:cxnLst/>
            <a:rect r="r" b="b" l="l" t="t"/>
            <a:pathLst>
              <a:path h="266778" stroke="false" w="435983">
                <a:moveTo>
                  <a:pt x="0" y="0"/>
                </a:moveTo>
                <a:lnTo>
                  <a:pt x="435983" y="0"/>
                </a:lnTo>
                <a:lnTo>
                  <a:pt x="435983" y="266778"/>
                </a:lnTo>
                <a:lnTo>
                  <a:pt x="0" y="266778"/>
                </a:lnTo>
                <a:lnTo>
                  <a:pt x="0" y="0"/>
                </a:lnTo>
                <a:close/>
              </a:path>
              <a:path h="266778" fill="none" w="435983">
                <a:moveTo>
                  <a:pt x="0" y="0"/>
                </a:moveTo>
                <a:lnTo>
                  <a:pt x="435983" y="0"/>
                </a:lnTo>
                <a:lnTo>
                  <a:pt x="435983" y="266778"/>
                </a:lnTo>
                <a:lnTo>
                  <a:pt x="0" y="266778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100%</a:t>
            </a:r>
          </a:p>
        </p:txBody>
      </p:sp>
      <p:sp>
        <p:nvSpPr>
          <p:cNvPr name="Rounded Rectangle" id="320"/>
          <p:cNvSpPr/>
          <p:nvPr/>
        </p:nvSpPr>
        <p:spPr>
          <a:xfrm>
            <a:off x="1558839" y="5160211"/>
            <a:ext cy="74923" cx="1285244"/>
          </a:xfrm>
          <a:custGeom>
            <a:avLst/>
            <a:gdLst>
              <a:gd name="connsiteX0" fmla="*/ 642622 w 1285244"/>
              <a:gd name="connsiteY0" fmla="*/ 74923 h 74923"/>
              <a:gd name="connsiteX1" fmla="*/ 642622 w 1285244"/>
              <a:gd name="connsiteY1" fmla="*/ 0 h 74923"/>
              <a:gd name="connsiteX2" fmla="*/ 1285244 w 1285244"/>
              <a:gd name="connsiteY2" fmla="*/ 37461 h 74923"/>
              <a:gd name="connsiteX3" fmla="*/ 0 w 1285244"/>
              <a:gd name="connsiteY3" fmla="*/ 37461 h 74923"/>
              <a:gd name="connsiteX4" fmla="*/ 642622 w 1285244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1285244">
                <a:moveTo>
                  <a:pt x="1247783" y="74923"/>
                </a:moveTo>
                <a:cubicBezTo>
                  <a:pt x="1268470" y="74923"/>
                  <a:pt x="1285244" y="58151"/>
                  <a:pt x="1285244" y="37461"/>
                </a:cubicBezTo>
                <a:cubicBezTo>
                  <a:pt x="1285244" y="16771"/>
                  <a:pt x="1268470" y="0"/>
                  <a:pt x="1247783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247783" y="74923"/>
                </a:lnTo>
                <a:close/>
              </a:path>
              <a:path h="74923" fill="none" w="1285244">
                <a:moveTo>
                  <a:pt x="1247783" y="74923"/>
                </a:moveTo>
                <a:cubicBezTo>
                  <a:pt x="1268470" y="74923"/>
                  <a:pt x="1285244" y="58151"/>
                  <a:pt x="1285244" y="37461"/>
                </a:cubicBezTo>
                <a:cubicBezTo>
                  <a:pt x="1285244" y="16771"/>
                  <a:pt x="1268470" y="0"/>
                  <a:pt x="1247783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247783" y="74923"/>
                </a:ln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323232"/>
            </a:solidFill>
            <a:miter/>
          </a:ln>
        </p:spPr>
      </p:sp>
      <p:sp>
        <p:nvSpPr>
          <p:cNvPr name="Rounded Rectangle" id="321"/>
          <p:cNvSpPr/>
          <p:nvPr/>
        </p:nvSpPr>
        <p:spPr>
          <a:xfrm>
            <a:off x="1558839" y="5160211"/>
            <a:ext cy="74923" cx="287244"/>
          </a:xfrm>
          <a:custGeom>
            <a:avLst/>
            <a:gdLst>
              <a:gd name="connsiteX0" fmla="*/ 143622 w 287244"/>
              <a:gd name="connsiteY0" fmla="*/ 74923 h 74923"/>
              <a:gd name="connsiteX1" fmla="*/ 143622 w 287244"/>
              <a:gd name="connsiteY1" fmla="*/ 0 h 74923"/>
              <a:gd name="connsiteX2" fmla="*/ 287244 w 287244"/>
              <a:gd name="connsiteY2" fmla="*/ 37461 h 74923"/>
              <a:gd name="connsiteX3" fmla="*/ 0 w 287244"/>
              <a:gd name="connsiteY3" fmla="*/ 37461 h 74923"/>
              <a:gd name="connsiteX4" fmla="*/ 143622 w 287244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287244">
                <a:moveTo>
                  <a:pt x="249782" y="74923"/>
                </a:moveTo>
                <a:cubicBezTo>
                  <a:pt x="270473" y="74923"/>
                  <a:pt x="287244" y="58151"/>
                  <a:pt x="287244" y="37461"/>
                </a:cubicBezTo>
                <a:cubicBezTo>
                  <a:pt x="287244" y="16772"/>
                  <a:pt x="270473" y="0"/>
                  <a:pt x="249782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249782" y="74923"/>
                </a:lnTo>
                <a:close/>
              </a:path>
              <a:path h="74923" fill="none" w="287244">
                <a:moveTo>
                  <a:pt x="249782" y="74923"/>
                </a:moveTo>
                <a:cubicBezTo>
                  <a:pt x="270473" y="74923"/>
                  <a:pt x="287244" y="58151"/>
                  <a:pt x="287244" y="37461"/>
                </a:cubicBezTo>
                <a:cubicBezTo>
                  <a:pt x="287244" y="16772"/>
                  <a:pt x="270473" y="0"/>
                  <a:pt x="249782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249782" y="74923"/>
                </a:lnTo>
                <a:close/>
              </a:path>
            </a:pathLst>
          </a:custGeom>
          <a:solidFill>
            <a:srgbClr val="FF7150"/>
          </a:solidFill>
          <a:ln cap="flat" w="7600">
            <a:noFill/>
            <a:miter/>
          </a:ln>
        </p:spPr>
      </p:sp>
      <p:sp>
        <p:nvSpPr>
          <p:cNvPr name="Rectangle" id="322"/>
          <p:cNvSpPr/>
          <p:nvPr/>
        </p:nvSpPr>
        <p:spPr>
          <a:xfrm>
            <a:off x="2915891" y="5064283"/>
            <a:ext cy="266778" cx="359055"/>
          </a:xfrm>
          <a:custGeom>
            <a:avLst/>
            <a:gdLst/>
            <a:ahLst/>
            <a:cxnLst/>
            <a:rect r="r" b="b" l="l" t="t"/>
            <a:pathLst>
              <a:path h="266778" stroke="false" w="359055">
                <a:moveTo>
                  <a:pt x="0" y="0"/>
                </a:moveTo>
                <a:lnTo>
                  <a:pt x="359055" y="0"/>
                </a:lnTo>
                <a:lnTo>
                  <a:pt x="359055" y="266778"/>
                </a:lnTo>
                <a:lnTo>
                  <a:pt x="0" y="266778"/>
                </a:lnTo>
                <a:lnTo>
                  <a:pt x="0" y="0"/>
                </a:lnTo>
                <a:close/>
              </a:path>
              <a:path h="266778" fill="none" w="359055">
                <a:moveTo>
                  <a:pt x="0" y="0"/>
                </a:moveTo>
                <a:lnTo>
                  <a:pt x="359055" y="0"/>
                </a:lnTo>
                <a:lnTo>
                  <a:pt x="359055" y="266778"/>
                </a:lnTo>
                <a:lnTo>
                  <a:pt x="0" y="266778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20%</a:t>
            </a:r>
          </a:p>
        </p:txBody>
      </p:sp>
      <p:sp>
        <p:nvSpPr>
          <p:cNvPr name="Rounded Rectangle" id="324"/>
          <p:cNvSpPr/>
          <p:nvPr/>
        </p:nvSpPr>
        <p:spPr>
          <a:xfrm>
            <a:off x="1553763" y="5672124"/>
            <a:ext cy="74923" cx="1285244"/>
          </a:xfrm>
          <a:custGeom>
            <a:avLst/>
            <a:gdLst>
              <a:gd name="connsiteX0" fmla="*/ 642622 w 1285244"/>
              <a:gd name="connsiteY0" fmla="*/ 74923 h 74923"/>
              <a:gd name="connsiteX1" fmla="*/ 642622 w 1285244"/>
              <a:gd name="connsiteY1" fmla="*/ 0 h 74923"/>
              <a:gd name="connsiteX2" fmla="*/ 1285244 w 1285244"/>
              <a:gd name="connsiteY2" fmla="*/ 37461 h 74923"/>
              <a:gd name="connsiteX3" fmla="*/ 0 w 1285244"/>
              <a:gd name="connsiteY3" fmla="*/ 37461 h 74923"/>
              <a:gd name="connsiteX4" fmla="*/ 642622 w 1285244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1285244">
                <a:moveTo>
                  <a:pt x="1247783" y="74923"/>
                </a:moveTo>
                <a:cubicBezTo>
                  <a:pt x="1268470" y="74923"/>
                  <a:pt x="1285244" y="58151"/>
                  <a:pt x="1285244" y="37461"/>
                </a:cubicBezTo>
                <a:cubicBezTo>
                  <a:pt x="1285244" y="16771"/>
                  <a:pt x="1268470" y="0"/>
                  <a:pt x="1247783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247783" y="74923"/>
                </a:lnTo>
                <a:close/>
              </a:path>
              <a:path h="74923" fill="none" w="1285244">
                <a:moveTo>
                  <a:pt x="1247783" y="74923"/>
                </a:moveTo>
                <a:cubicBezTo>
                  <a:pt x="1268470" y="74923"/>
                  <a:pt x="1285244" y="58151"/>
                  <a:pt x="1285244" y="37461"/>
                </a:cubicBezTo>
                <a:cubicBezTo>
                  <a:pt x="1285244" y="16771"/>
                  <a:pt x="1268470" y="0"/>
                  <a:pt x="1247783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247783" y="74923"/>
                </a:ln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323232"/>
            </a:solidFill>
            <a:miter/>
          </a:ln>
        </p:spPr>
      </p:sp>
      <p:sp>
        <p:nvSpPr>
          <p:cNvPr name="Rounded Rectangle" id="325"/>
          <p:cNvSpPr/>
          <p:nvPr/>
        </p:nvSpPr>
        <p:spPr>
          <a:xfrm>
            <a:off x="1553766" y="5672124"/>
            <a:ext cy="74923" cx="579562"/>
          </a:xfrm>
          <a:custGeom>
            <a:avLst/>
            <a:gdLst>
              <a:gd name="connsiteX0" fmla="*/ 289781 w 579562"/>
              <a:gd name="connsiteY0" fmla="*/ 74923 h 74923"/>
              <a:gd name="connsiteX1" fmla="*/ 289781 w 579562"/>
              <a:gd name="connsiteY1" fmla="*/ 0 h 74923"/>
              <a:gd name="connsiteX2" fmla="*/ 579562 w 579562"/>
              <a:gd name="connsiteY2" fmla="*/ 37461 h 74923"/>
              <a:gd name="connsiteX3" fmla="*/ 0 w 579562"/>
              <a:gd name="connsiteY3" fmla="*/ 37461 h 74923"/>
              <a:gd name="connsiteX4" fmla="*/ 289781 w 579562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579562">
                <a:moveTo>
                  <a:pt x="542100" y="74923"/>
                </a:moveTo>
                <a:cubicBezTo>
                  <a:pt x="562790" y="74923"/>
                  <a:pt x="579562" y="58151"/>
                  <a:pt x="579562" y="37461"/>
                </a:cubicBezTo>
                <a:cubicBezTo>
                  <a:pt x="579562" y="16772"/>
                  <a:pt x="562790" y="0"/>
                  <a:pt x="542100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542100" y="74923"/>
                </a:lnTo>
                <a:close/>
              </a:path>
              <a:path h="74923" fill="none" w="579562">
                <a:moveTo>
                  <a:pt x="542100" y="74923"/>
                </a:moveTo>
                <a:cubicBezTo>
                  <a:pt x="562790" y="74923"/>
                  <a:pt x="579562" y="58151"/>
                  <a:pt x="579562" y="37461"/>
                </a:cubicBezTo>
                <a:cubicBezTo>
                  <a:pt x="579562" y="16772"/>
                  <a:pt x="562790" y="0"/>
                  <a:pt x="542100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542100" y="74923"/>
                </a:lnTo>
                <a:close/>
              </a:path>
            </a:pathLst>
          </a:custGeom>
          <a:solidFill>
            <a:srgbClr val="FF7150"/>
          </a:solidFill>
          <a:ln cap="flat" w="7600">
            <a:noFill/>
            <a:miter/>
          </a:ln>
        </p:spPr>
      </p:sp>
      <p:sp>
        <p:nvSpPr>
          <p:cNvPr name="Rectangle" id="326"/>
          <p:cNvSpPr/>
          <p:nvPr/>
        </p:nvSpPr>
        <p:spPr>
          <a:xfrm>
            <a:off x="2910822" y="5576196"/>
            <a:ext cy="266778" cx="359055"/>
          </a:xfrm>
          <a:custGeom>
            <a:avLst/>
            <a:gdLst/>
            <a:ahLst/>
            <a:cxnLst/>
            <a:rect r="r" b="b" l="l" t="t"/>
            <a:pathLst>
              <a:path h="266778" stroke="false" w="359055">
                <a:moveTo>
                  <a:pt x="0" y="0"/>
                </a:moveTo>
                <a:lnTo>
                  <a:pt x="359055" y="0"/>
                </a:lnTo>
                <a:lnTo>
                  <a:pt x="359055" y="266778"/>
                </a:lnTo>
                <a:lnTo>
                  <a:pt x="0" y="266778"/>
                </a:lnTo>
                <a:lnTo>
                  <a:pt x="0" y="0"/>
                </a:lnTo>
                <a:close/>
              </a:path>
              <a:path h="266778" fill="none" w="359055">
                <a:moveTo>
                  <a:pt x="0" y="0"/>
                </a:moveTo>
                <a:lnTo>
                  <a:pt x="359055" y="0"/>
                </a:lnTo>
                <a:lnTo>
                  <a:pt x="359055" y="266778"/>
                </a:lnTo>
                <a:lnTo>
                  <a:pt x="0" y="266778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40%</a:t>
            </a:r>
          </a:p>
        </p:txBody>
      </p:sp>
      <p:sp>
        <p:nvSpPr>
          <p:cNvPr name="Rounded Rectangle" id="327"/>
          <p:cNvSpPr/>
          <p:nvPr/>
        </p:nvSpPr>
        <p:spPr>
          <a:xfrm>
            <a:off x="3784203" y="4998429"/>
            <a:ext cy="74923" cx="1285244"/>
          </a:xfrm>
          <a:custGeom>
            <a:avLst/>
            <a:gdLst>
              <a:gd name="connsiteX0" fmla="*/ 642622 w 1285244"/>
              <a:gd name="connsiteY0" fmla="*/ 74923 h 74923"/>
              <a:gd name="connsiteX1" fmla="*/ 642622 w 1285244"/>
              <a:gd name="connsiteY1" fmla="*/ 0 h 74923"/>
              <a:gd name="connsiteX2" fmla="*/ 1285244 w 1285244"/>
              <a:gd name="connsiteY2" fmla="*/ 37461 h 74923"/>
              <a:gd name="connsiteX3" fmla="*/ 0 w 1285244"/>
              <a:gd name="connsiteY3" fmla="*/ 37461 h 74923"/>
              <a:gd name="connsiteX4" fmla="*/ 642622 w 1285244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1285244">
                <a:moveTo>
                  <a:pt x="1247783" y="74923"/>
                </a:moveTo>
                <a:cubicBezTo>
                  <a:pt x="1268470" y="74923"/>
                  <a:pt x="1285244" y="58151"/>
                  <a:pt x="1285244" y="37461"/>
                </a:cubicBezTo>
                <a:cubicBezTo>
                  <a:pt x="1285244" y="16771"/>
                  <a:pt x="1268470" y="0"/>
                  <a:pt x="1247783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247783" y="74923"/>
                </a:lnTo>
                <a:close/>
              </a:path>
              <a:path h="74923" fill="none" w="1285244">
                <a:moveTo>
                  <a:pt x="1247783" y="74923"/>
                </a:moveTo>
                <a:cubicBezTo>
                  <a:pt x="1268470" y="74923"/>
                  <a:pt x="1285244" y="58151"/>
                  <a:pt x="1285244" y="37461"/>
                </a:cubicBezTo>
                <a:cubicBezTo>
                  <a:pt x="1285244" y="16771"/>
                  <a:pt x="1268470" y="0"/>
                  <a:pt x="1247783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247783" y="74923"/>
                </a:ln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323232"/>
            </a:solidFill>
            <a:miter/>
          </a:ln>
        </p:spPr>
      </p:sp>
      <p:sp>
        <p:nvSpPr>
          <p:cNvPr name="Rounded Rectangle" id="328"/>
          <p:cNvSpPr/>
          <p:nvPr/>
        </p:nvSpPr>
        <p:spPr>
          <a:xfrm>
            <a:off x="3784201" y="4998429"/>
            <a:ext cy="74923" cx="934321"/>
          </a:xfrm>
          <a:custGeom>
            <a:avLst/>
            <a:gdLst>
              <a:gd name="connsiteX0" fmla="*/ 467161 w 934321"/>
              <a:gd name="connsiteY0" fmla="*/ 74923 h 74923"/>
              <a:gd name="connsiteX1" fmla="*/ 467161 w 934321"/>
              <a:gd name="connsiteY1" fmla="*/ 0 h 74923"/>
              <a:gd name="connsiteX2" fmla="*/ 934321 w 934321"/>
              <a:gd name="connsiteY2" fmla="*/ 37461 h 74923"/>
              <a:gd name="connsiteX3" fmla="*/ 0 w 934321"/>
              <a:gd name="connsiteY3" fmla="*/ 37461 h 74923"/>
              <a:gd name="connsiteX4" fmla="*/ 467161 w 934321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934321">
                <a:moveTo>
                  <a:pt x="896861" y="74923"/>
                </a:moveTo>
                <a:cubicBezTo>
                  <a:pt x="917556" y="74923"/>
                  <a:pt x="934321" y="58151"/>
                  <a:pt x="934321" y="37461"/>
                </a:cubicBezTo>
                <a:cubicBezTo>
                  <a:pt x="934321" y="16772"/>
                  <a:pt x="917556" y="0"/>
                  <a:pt x="896861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896861" y="74923"/>
                </a:lnTo>
                <a:close/>
              </a:path>
              <a:path h="74923" fill="none" w="934321">
                <a:moveTo>
                  <a:pt x="896861" y="74923"/>
                </a:moveTo>
                <a:cubicBezTo>
                  <a:pt x="917556" y="74923"/>
                  <a:pt x="934321" y="58151"/>
                  <a:pt x="934321" y="37461"/>
                </a:cubicBezTo>
                <a:cubicBezTo>
                  <a:pt x="934321" y="16772"/>
                  <a:pt x="917556" y="0"/>
                  <a:pt x="896861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896861" y="74923"/>
                </a:lnTo>
                <a:close/>
              </a:path>
            </a:pathLst>
          </a:custGeom>
          <a:solidFill>
            <a:srgbClr val="FF7150"/>
          </a:solidFill>
          <a:ln cap="flat" w="7600">
            <a:noFill/>
            <a:miter/>
          </a:ln>
        </p:spPr>
      </p:sp>
      <p:sp>
        <p:nvSpPr>
          <p:cNvPr name="Rectangle" id="329"/>
          <p:cNvSpPr/>
          <p:nvPr/>
        </p:nvSpPr>
        <p:spPr>
          <a:xfrm>
            <a:off x="5141224" y="4902502"/>
            <a:ext cy="266778" cx="359055"/>
          </a:xfrm>
          <a:custGeom>
            <a:avLst/>
            <a:gdLst/>
            <a:ahLst/>
            <a:cxnLst/>
            <a:rect r="r" b="b" l="l" t="t"/>
            <a:pathLst>
              <a:path h="266778" stroke="false" w="359055">
                <a:moveTo>
                  <a:pt x="0" y="0"/>
                </a:moveTo>
                <a:lnTo>
                  <a:pt x="359055" y="0"/>
                </a:lnTo>
                <a:lnTo>
                  <a:pt x="359055" y="266778"/>
                </a:lnTo>
                <a:lnTo>
                  <a:pt x="0" y="266778"/>
                </a:lnTo>
                <a:lnTo>
                  <a:pt x="0" y="0"/>
                </a:lnTo>
                <a:close/>
              </a:path>
              <a:path h="266778" fill="none" w="359055">
                <a:moveTo>
                  <a:pt x="0" y="0"/>
                </a:moveTo>
                <a:lnTo>
                  <a:pt x="359055" y="0"/>
                </a:lnTo>
                <a:lnTo>
                  <a:pt x="359055" y="266778"/>
                </a:lnTo>
                <a:lnTo>
                  <a:pt x="0" y="266778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80%</a:t>
            </a:r>
          </a:p>
        </p:txBody>
      </p:sp>
      <p:sp>
        <p:nvSpPr>
          <p:cNvPr name="Rounded Rectangle" id="330"/>
          <p:cNvSpPr/>
          <p:nvPr/>
        </p:nvSpPr>
        <p:spPr>
          <a:xfrm>
            <a:off x="3850285" y="5843078"/>
            <a:ext cy="74923" cx="1285244"/>
          </a:xfrm>
          <a:custGeom>
            <a:avLst/>
            <a:gdLst>
              <a:gd name="connsiteX0" fmla="*/ 642622 w 1285244"/>
              <a:gd name="connsiteY0" fmla="*/ 74923 h 74923"/>
              <a:gd name="connsiteX1" fmla="*/ 642622 w 1285244"/>
              <a:gd name="connsiteY1" fmla="*/ 0 h 74923"/>
              <a:gd name="connsiteX2" fmla="*/ 1285244 w 1285244"/>
              <a:gd name="connsiteY2" fmla="*/ 37461 h 74923"/>
              <a:gd name="connsiteX3" fmla="*/ 0 w 1285244"/>
              <a:gd name="connsiteY3" fmla="*/ 37461 h 74923"/>
              <a:gd name="connsiteX4" fmla="*/ 642622 w 1285244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1285244">
                <a:moveTo>
                  <a:pt x="1247783" y="74923"/>
                </a:moveTo>
                <a:cubicBezTo>
                  <a:pt x="1268470" y="74923"/>
                  <a:pt x="1285244" y="58151"/>
                  <a:pt x="1285244" y="37461"/>
                </a:cubicBezTo>
                <a:cubicBezTo>
                  <a:pt x="1285244" y="16771"/>
                  <a:pt x="1268470" y="0"/>
                  <a:pt x="1247783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247783" y="74923"/>
                </a:lnTo>
                <a:close/>
              </a:path>
              <a:path h="74923" fill="none" w="1285244">
                <a:moveTo>
                  <a:pt x="1247783" y="74923"/>
                </a:moveTo>
                <a:cubicBezTo>
                  <a:pt x="1268470" y="74923"/>
                  <a:pt x="1285244" y="58151"/>
                  <a:pt x="1285244" y="37461"/>
                </a:cubicBezTo>
                <a:cubicBezTo>
                  <a:pt x="1285244" y="16771"/>
                  <a:pt x="1268470" y="0"/>
                  <a:pt x="1247783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247783" y="74923"/>
                </a:ln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323232"/>
            </a:solidFill>
            <a:miter/>
          </a:ln>
        </p:spPr>
      </p:sp>
      <p:sp>
        <p:nvSpPr>
          <p:cNvPr name="Rounded Rectangle" id="331"/>
          <p:cNvSpPr/>
          <p:nvPr/>
        </p:nvSpPr>
        <p:spPr>
          <a:xfrm>
            <a:off x="3850287" y="5843078"/>
            <a:ext cy="74923" cx="221938"/>
          </a:xfrm>
          <a:custGeom>
            <a:avLst/>
            <a:gdLst>
              <a:gd name="connsiteX0" fmla="*/ 110969 w 221938"/>
              <a:gd name="connsiteY0" fmla="*/ 74923 h 74923"/>
              <a:gd name="connsiteX1" fmla="*/ 110969 w 221938"/>
              <a:gd name="connsiteY1" fmla="*/ 0 h 74923"/>
              <a:gd name="connsiteX2" fmla="*/ 221938 w 221938"/>
              <a:gd name="connsiteY2" fmla="*/ 37461 h 74923"/>
              <a:gd name="connsiteX3" fmla="*/ 0 w 221938"/>
              <a:gd name="connsiteY3" fmla="*/ 37461 h 74923"/>
              <a:gd name="connsiteX4" fmla="*/ 110969 w 221938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221938">
                <a:moveTo>
                  <a:pt x="184477" y="74923"/>
                </a:moveTo>
                <a:cubicBezTo>
                  <a:pt x="205167" y="74923"/>
                  <a:pt x="221938" y="58151"/>
                  <a:pt x="221938" y="37461"/>
                </a:cubicBezTo>
                <a:cubicBezTo>
                  <a:pt x="221938" y="16772"/>
                  <a:pt x="205167" y="0"/>
                  <a:pt x="184477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184477" y="74923"/>
                </a:lnTo>
                <a:close/>
              </a:path>
              <a:path h="74923" fill="none" w="221938">
                <a:moveTo>
                  <a:pt x="184477" y="74923"/>
                </a:moveTo>
                <a:cubicBezTo>
                  <a:pt x="205167" y="74923"/>
                  <a:pt x="221938" y="58151"/>
                  <a:pt x="221938" y="37461"/>
                </a:cubicBezTo>
                <a:cubicBezTo>
                  <a:pt x="221938" y="16772"/>
                  <a:pt x="205167" y="0"/>
                  <a:pt x="184477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184477" y="74923"/>
                </a:lnTo>
                <a:close/>
              </a:path>
            </a:pathLst>
          </a:custGeom>
          <a:solidFill>
            <a:srgbClr val="FF7150"/>
          </a:solidFill>
          <a:ln cap="flat" w="7600">
            <a:noFill/>
            <a:miter/>
          </a:ln>
        </p:spPr>
      </p:sp>
      <p:sp>
        <p:nvSpPr>
          <p:cNvPr name="Rectangle" id="332"/>
          <p:cNvSpPr/>
          <p:nvPr/>
        </p:nvSpPr>
        <p:spPr>
          <a:xfrm>
            <a:off x="5207344" y="5747150"/>
            <a:ext cy="266778" cx="359055"/>
          </a:xfrm>
          <a:custGeom>
            <a:avLst/>
            <a:gdLst/>
            <a:ahLst/>
            <a:cxnLst/>
            <a:rect r="r" b="b" l="l" t="t"/>
            <a:pathLst>
              <a:path h="266778" stroke="false" w="359055">
                <a:moveTo>
                  <a:pt x="0" y="0"/>
                </a:moveTo>
                <a:lnTo>
                  <a:pt x="359055" y="0"/>
                </a:lnTo>
                <a:lnTo>
                  <a:pt x="359055" y="266778"/>
                </a:lnTo>
                <a:lnTo>
                  <a:pt x="0" y="266778"/>
                </a:lnTo>
                <a:lnTo>
                  <a:pt x="0" y="0"/>
                </a:lnTo>
                <a:close/>
              </a:path>
              <a:path h="266778" fill="none" w="359055">
                <a:moveTo>
                  <a:pt x="0" y="0"/>
                </a:moveTo>
                <a:lnTo>
                  <a:pt x="359055" y="0"/>
                </a:lnTo>
                <a:lnTo>
                  <a:pt x="359055" y="266778"/>
                </a:lnTo>
                <a:lnTo>
                  <a:pt x="0" y="266778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10%</a:t>
            </a:r>
          </a:p>
        </p:txBody>
      </p:sp>
      <p:sp>
        <p:nvSpPr>
          <p:cNvPr name="Rounded Rectangle" id="333"/>
          <p:cNvSpPr/>
          <p:nvPr/>
        </p:nvSpPr>
        <p:spPr>
          <a:xfrm>
            <a:off x="6196382" y="4902502"/>
            <a:ext cy="74923" cx="1285244"/>
          </a:xfrm>
          <a:custGeom>
            <a:avLst/>
            <a:gdLst>
              <a:gd name="connsiteX0" fmla="*/ 642622 w 1285244"/>
              <a:gd name="connsiteY0" fmla="*/ 74923 h 74923"/>
              <a:gd name="connsiteX1" fmla="*/ 642622 w 1285244"/>
              <a:gd name="connsiteY1" fmla="*/ 0 h 74923"/>
              <a:gd name="connsiteX2" fmla="*/ 1285244 w 1285244"/>
              <a:gd name="connsiteY2" fmla="*/ 37461 h 74923"/>
              <a:gd name="connsiteX3" fmla="*/ 0 w 1285244"/>
              <a:gd name="connsiteY3" fmla="*/ 37461 h 74923"/>
              <a:gd name="connsiteX4" fmla="*/ 642622 w 1285244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1285244">
                <a:moveTo>
                  <a:pt x="1247783" y="74923"/>
                </a:moveTo>
                <a:cubicBezTo>
                  <a:pt x="1268470" y="74923"/>
                  <a:pt x="1285244" y="58151"/>
                  <a:pt x="1285244" y="37461"/>
                </a:cubicBezTo>
                <a:cubicBezTo>
                  <a:pt x="1285244" y="16771"/>
                  <a:pt x="1268470" y="0"/>
                  <a:pt x="1247783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247783" y="74923"/>
                </a:lnTo>
                <a:close/>
              </a:path>
              <a:path h="74923" fill="none" w="1285244">
                <a:moveTo>
                  <a:pt x="1247783" y="74923"/>
                </a:moveTo>
                <a:cubicBezTo>
                  <a:pt x="1268470" y="74923"/>
                  <a:pt x="1285244" y="58151"/>
                  <a:pt x="1285244" y="37461"/>
                </a:cubicBezTo>
                <a:cubicBezTo>
                  <a:pt x="1285244" y="16771"/>
                  <a:pt x="1268470" y="0"/>
                  <a:pt x="1247783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247783" y="74923"/>
                </a:ln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323232"/>
            </a:solidFill>
            <a:miter/>
          </a:ln>
        </p:spPr>
      </p:sp>
      <p:sp>
        <p:nvSpPr>
          <p:cNvPr name="Rounded Rectangle" id="334"/>
          <p:cNvSpPr/>
          <p:nvPr/>
        </p:nvSpPr>
        <p:spPr>
          <a:xfrm>
            <a:off x="6196390" y="4902502"/>
            <a:ext cy="74923" cx="676468"/>
          </a:xfrm>
          <a:custGeom>
            <a:avLst/>
            <a:gdLst>
              <a:gd name="connsiteX0" fmla="*/ 338234 w 676468"/>
              <a:gd name="connsiteY0" fmla="*/ 74923 h 74923"/>
              <a:gd name="connsiteX1" fmla="*/ 338234 w 676468"/>
              <a:gd name="connsiteY1" fmla="*/ 0 h 74923"/>
              <a:gd name="connsiteX2" fmla="*/ 676468 w 676468"/>
              <a:gd name="connsiteY2" fmla="*/ 37461 h 74923"/>
              <a:gd name="connsiteX3" fmla="*/ 0 w 676468"/>
              <a:gd name="connsiteY3" fmla="*/ 37461 h 74923"/>
              <a:gd name="connsiteX4" fmla="*/ 338234 w 676468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676468">
                <a:moveTo>
                  <a:pt x="639006" y="74923"/>
                </a:moveTo>
                <a:cubicBezTo>
                  <a:pt x="659697" y="74923"/>
                  <a:pt x="676468" y="58151"/>
                  <a:pt x="676468" y="37461"/>
                </a:cubicBezTo>
                <a:cubicBezTo>
                  <a:pt x="676468" y="16772"/>
                  <a:pt x="659697" y="0"/>
                  <a:pt x="639006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639006" y="74923"/>
                </a:lnTo>
                <a:close/>
              </a:path>
              <a:path h="74923" fill="none" w="676468">
                <a:moveTo>
                  <a:pt x="639006" y="74923"/>
                </a:moveTo>
                <a:cubicBezTo>
                  <a:pt x="659697" y="74923"/>
                  <a:pt x="676468" y="58151"/>
                  <a:pt x="676468" y="37461"/>
                </a:cubicBezTo>
                <a:cubicBezTo>
                  <a:pt x="676468" y="16772"/>
                  <a:pt x="659697" y="0"/>
                  <a:pt x="639006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639006" y="74923"/>
                </a:lnTo>
                <a:close/>
              </a:path>
            </a:pathLst>
          </a:custGeom>
          <a:solidFill>
            <a:srgbClr val="FF7150"/>
          </a:solidFill>
          <a:ln cap="flat" w="7600">
            <a:noFill/>
            <a:miter/>
          </a:ln>
        </p:spPr>
      </p:sp>
      <p:sp>
        <p:nvSpPr>
          <p:cNvPr name="Rectangle" id="335"/>
          <p:cNvSpPr/>
          <p:nvPr/>
        </p:nvSpPr>
        <p:spPr>
          <a:xfrm>
            <a:off x="7553388" y="4806574"/>
            <a:ext cy="266778" cx="359055"/>
          </a:xfrm>
          <a:custGeom>
            <a:avLst/>
            <a:gdLst/>
            <a:ahLst/>
            <a:cxnLst/>
            <a:rect r="r" b="b" l="l" t="t"/>
            <a:pathLst>
              <a:path h="266778" stroke="false" w="359055">
                <a:moveTo>
                  <a:pt x="0" y="0"/>
                </a:moveTo>
                <a:lnTo>
                  <a:pt x="359055" y="0"/>
                </a:lnTo>
                <a:lnTo>
                  <a:pt x="359055" y="266778"/>
                </a:lnTo>
                <a:lnTo>
                  <a:pt x="0" y="266778"/>
                </a:lnTo>
                <a:lnTo>
                  <a:pt x="0" y="0"/>
                </a:lnTo>
                <a:close/>
              </a:path>
              <a:path h="266778" fill="none" w="359055">
                <a:moveTo>
                  <a:pt x="0" y="0"/>
                </a:moveTo>
                <a:lnTo>
                  <a:pt x="359055" y="0"/>
                </a:lnTo>
                <a:lnTo>
                  <a:pt x="359055" y="266778"/>
                </a:lnTo>
                <a:lnTo>
                  <a:pt x="0" y="266778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55%</a:t>
            </a:r>
          </a:p>
        </p:txBody>
      </p:sp>
      <p:sp>
        <p:nvSpPr>
          <p:cNvPr name="Rounded Rectangle" id="336"/>
          <p:cNvSpPr/>
          <p:nvPr/>
        </p:nvSpPr>
        <p:spPr>
          <a:xfrm>
            <a:off x="6229442" y="5357590"/>
            <a:ext cy="74923" cx="1285244"/>
          </a:xfrm>
          <a:custGeom>
            <a:avLst/>
            <a:gdLst>
              <a:gd name="connsiteX0" fmla="*/ 642622 w 1285244"/>
              <a:gd name="connsiteY0" fmla="*/ 74923 h 74923"/>
              <a:gd name="connsiteX1" fmla="*/ 642622 w 1285244"/>
              <a:gd name="connsiteY1" fmla="*/ 0 h 74923"/>
              <a:gd name="connsiteX2" fmla="*/ 1285244 w 1285244"/>
              <a:gd name="connsiteY2" fmla="*/ 37461 h 74923"/>
              <a:gd name="connsiteX3" fmla="*/ 0 w 1285244"/>
              <a:gd name="connsiteY3" fmla="*/ 37461 h 74923"/>
              <a:gd name="connsiteX4" fmla="*/ 642622 w 1285244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1285244">
                <a:moveTo>
                  <a:pt x="1247783" y="74923"/>
                </a:moveTo>
                <a:cubicBezTo>
                  <a:pt x="1268470" y="74923"/>
                  <a:pt x="1285244" y="58151"/>
                  <a:pt x="1285244" y="37461"/>
                </a:cubicBezTo>
                <a:cubicBezTo>
                  <a:pt x="1285244" y="16771"/>
                  <a:pt x="1268470" y="0"/>
                  <a:pt x="1247783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247783" y="74923"/>
                </a:lnTo>
                <a:close/>
              </a:path>
              <a:path h="74923" fill="none" w="1285244">
                <a:moveTo>
                  <a:pt x="1247783" y="74923"/>
                </a:moveTo>
                <a:cubicBezTo>
                  <a:pt x="1268470" y="74923"/>
                  <a:pt x="1285244" y="58151"/>
                  <a:pt x="1285244" y="37461"/>
                </a:cubicBezTo>
                <a:cubicBezTo>
                  <a:pt x="1285244" y="16771"/>
                  <a:pt x="1268470" y="0"/>
                  <a:pt x="1247783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247783" y="74923"/>
                </a:ln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323232"/>
            </a:solidFill>
            <a:miter/>
          </a:ln>
        </p:spPr>
      </p:sp>
      <p:sp>
        <p:nvSpPr>
          <p:cNvPr name="Rounded Rectangle" id="337"/>
          <p:cNvSpPr/>
          <p:nvPr/>
        </p:nvSpPr>
        <p:spPr>
          <a:xfrm>
            <a:off x="6229385" y="5357590"/>
            <a:ext cy="74923" cx="499822"/>
          </a:xfrm>
          <a:custGeom>
            <a:avLst/>
            <a:gdLst>
              <a:gd name="connsiteX0" fmla="*/ 249911 w 499822"/>
              <a:gd name="connsiteY0" fmla="*/ 74923 h 74923"/>
              <a:gd name="connsiteX1" fmla="*/ 249911 w 499822"/>
              <a:gd name="connsiteY1" fmla="*/ 0 h 74923"/>
              <a:gd name="connsiteX2" fmla="*/ 499822 w 499822"/>
              <a:gd name="connsiteY2" fmla="*/ 37461 h 74923"/>
              <a:gd name="connsiteX3" fmla="*/ 0 w 499822"/>
              <a:gd name="connsiteY3" fmla="*/ 37461 h 74923"/>
              <a:gd name="connsiteX4" fmla="*/ 249911 w 499822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499822">
                <a:moveTo>
                  <a:pt x="462360" y="74923"/>
                </a:moveTo>
                <a:cubicBezTo>
                  <a:pt x="483050" y="74923"/>
                  <a:pt x="499822" y="58151"/>
                  <a:pt x="499822" y="37461"/>
                </a:cubicBezTo>
                <a:cubicBezTo>
                  <a:pt x="499822" y="16772"/>
                  <a:pt x="483050" y="0"/>
                  <a:pt x="462360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462360" y="74923"/>
                </a:lnTo>
                <a:close/>
              </a:path>
              <a:path h="74923" fill="none" w="499822">
                <a:moveTo>
                  <a:pt x="462360" y="74923"/>
                </a:moveTo>
                <a:cubicBezTo>
                  <a:pt x="483050" y="74923"/>
                  <a:pt x="499822" y="58151"/>
                  <a:pt x="499822" y="37461"/>
                </a:cubicBezTo>
                <a:cubicBezTo>
                  <a:pt x="499822" y="16772"/>
                  <a:pt x="483050" y="0"/>
                  <a:pt x="462360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462360" y="74923"/>
                </a:lnTo>
                <a:close/>
              </a:path>
            </a:pathLst>
          </a:custGeom>
          <a:solidFill>
            <a:srgbClr val="FF7150"/>
          </a:solidFill>
          <a:ln cap="flat" w="7600">
            <a:noFill/>
            <a:miter/>
          </a:ln>
        </p:spPr>
      </p:sp>
      <p:sp>
        <p:nvSpPr>
          <p:cNvPr name="Rectangle" id="338"/>
          <p:cNvSpPr/>
          <p:nvPr/>
        </p:nvSpPr>
        <p:spPr>
          <a:xfrm>
            <a:off x="7586448" y="5261662"/>
            <a:ext cy="266778" cx="359055"/>
          </a:xfrm>
          <a:custGeom>
            <a:avLst/>
            <a:gdLst/>
            <a:ahLst/>
            <a:cxnLst/>
            <a:rect r="r" b="b" l="l" t="t"/>
            <a:pathLst>
              <a:path h="266778" stroke="false" w="359055">
                <a:moveTo>
                  <a:pt x="0" y="0"/>
                </a:moveTo>
                <a:lnTo>
                  <a:pt x="359055" y="0"/>
                </a:lnTo>
                <a:lnTo>
                  <a:pt x="359055" y="266778"/>
                </a:lnTo>
                <a:lnTo>
                  <a:pt x="0" y="266778"/>
                </a:lnTo>
                <a:lnTo>
                  <a:pt x="0" y="0"/>
                </a:lnTo>
                <a:close/>
              </a:path>
              <a:path h="266778" fill="none" w="359055">
                <a:moveTo>
                  <a:pt x="0" y="0"/>
                </a:moveTo>
                <a:lnTo>
                  <a:pt x="359055" y="0"/>
                </a:lnTo>
                <a:lnTo>
                  <a:pt x="359055" y="266778"/>
                </a:lnTo>
                <a:lnTo>
                  <a:pt x="0" y="266778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30%</a:t>
            </a:r>
          </a:p>
        </p:txBody>
      </p:sp>
      <p:sp>
        <p:nvSpPr>
          <p:cNvPr name="Rounded Rectangle" id="339"/>
          <p:cNvSpPr/>
          <p:nvPr/>
        </p:nvSpPr>
        <p:spPr>
          <a:xfrm>
            <a:off x="6229442" y="5747151"/>
            <a:ext cy="74923" cx="1285244"/>
          </a:xfrm>
          <a:custGeom>
            <a:avLst/>
            <a:gdLst>
              <a:gd name="connsiteX0" fmla="*/ 642622 w 1285244"/>
              <a:gd name="connsiteY0" fmla="*/ 74923 h 74923"/>
              <a:gd name="connsiteX1" fmla="*/ 642622 w 1285244"/>
              <a:gd name="connsiteY1" fmla="*/ 0 h 74923"/>
              <a:gd name="connsiteX2" fmla="*/ 1285244 w 1285244"/>
              <a:gd name="connsiteY2" fmla="*/ 37461 h 74923"/>
              <a:gd name="connsiteX3" fmla="*/ 0 w 1285244"/>
              <a:gd name="connsiteY3" fmla="*/ 37461 h 74923"/>
              <a:gd name="connsiteX4" fmla="*/ 642622 w 1285244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1285244">
                <a:moveTo>
                  <a:pt x="1247783" y="74923"/>
                </a:moveTo>
                <a:cubicBezTo>
                  <a:pt x="1268470" y="74923"/>
                  <a:pt x="1285244" y="58151"/>
                  <a:pt x="1285244" y="37461"/>
                </a:cubicBezTo>
                <a:cubicBezTo>
                  <a:pt x="1285244" y="16771"/>
                  <a:pt x="1268470" y="0"/>
                  <a:pt x="1247783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247783" y="74923"/>
                </a:lnTo>
                <a:close/>
              </a:path>
              <a:path h="74923" fill="none" w="1285244">
                <a:moveTo>
                  <a:pt x="1247783" y="74923"/>
                </a:moveTo>
                <a:cubicBezTo>
                  <a:pt x="1268470" y="74923"/>
                  <a:pt x="1285244" y="58151"/>
                  <a:pt x="1285244" y="37461"/>
                </a:cubicBezTo>
                <a:cubicBezTo>
                  <a:pt x="1285244" y="16771"/>
                  <a:pt x="1268470" y="0"/>
                  <a:pt x="1247783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247783" y="74923"/>
                </a:ln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323232"/>
            </a:solidFill>
            <a:miter/>
          </a:ln>
        </p:spPr>
      </p:sp>
      <p:sp>
        <p:nvSpPr>
          <p:cNvPr name="Rounded Rectangle" id="340"/>
          <p:cNvSpPr/>
          <p:nvPr/>
        </p:nvSpPr>
        <p:spPr>
          <a:xfrm>
            <a:off x="6229423" y="5747151"/>
            <a:ext cy="74923" cx="1074306"/>
          </a:xfrm>
          <a:custGeom>
            <a:avLst/>
            <a:gdLst>
              <a:gd name="connsiteX0" fmla="*/ 537153 w 1074306"/>
              <a:gd name="connsiteY0" fmla="*/ 74923 h 74923"/>
              <a:gd name="connsiteX1" fmla="*/ 537153 w 1074306"/>
              <a:gd name="connsiteY1" fmla="*/ 0 h 74923"/>
              <a:gd name="connsiteX2" fmla="*/ 1074306 w 1074306"/>
              <a:gd name="connsiteY2" fmla="*/ 37461 h 74923"/>
              <a:gd name="connsiteX3" fmla="*/ 0 w 1074306"/>
              <a:gd name="connsiteY3" fmla="*/ 37461 h 74923"/>
              <a:gd name="connsiteX4" fmla="*/ 537153 w 1074306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1074306">
                <a:moveTo>
                  <a:pt x="1036845" y="74923"/>
                </a:moveTo>
                <a:cubicBezTo>
                  <a:pt x="1057532" y="74923"/>
                  <a:pt x="1074306" y="58151"/>
                  <a:pt x="1074306" y="37461"/>
                </a:cubicBezTo>
                <a:cubicBezTo>
                  <a:pt x="1074306" y="16772"/>
                  <a:pt x="1057532" y="0"/>
                  <a:pt x="1036845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1036845" y="74923"/>
                </a:lnTo>
                <a:close/>
              </a:path>
              <a:path h="74923" fill="none" w="1074306">
                <a:moveTo>
                  <a:pt x="1036845" y="74923"/>
                </a:moveTo>
                <a:cubicBezTo>
                  <a:pt x="1057532" y="74923"/>
                  <a:pt x="1074306" y="58151"/>
                  <a:pt x="1074306" y="37461"/>
                </a:cubicBezTo>
                <a:cubicBezTo>
                  <a:pt x="1074306" y="16772"/>
                  <a:pt x="1057532" y="0"/>
                  <a:pt x="1036845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1036845" y="74923"/>
                </a:lnTo>
                <a:close/>
              </a:path>
            </a:pathLst>
          </a:custGeom>
          <a:solidFill>
            <a:srgbClr val="FF7150"/>
          </a:solidFill>
          <a:ln cap="flat" w="7600">
            <a:noFill/>
            <a:miter/>
          </a:ln>
        </p:spPr>
      </p:sp>
      <p:sp>
        <p:nvSpPr>
          <p:cNvPr name="Rectangle" id="341"/>
          <p:cNvSpPr/>
          <p:nvPr/>
        </p:nvSpPr>
        <p:spPr>
          <a:xfrm>
            <a:off x="7586448" y="5651223"/>
            <a:ext cy="266778" cx="359055"/>
          </a:xfrm>
          <a:custGeom>
            <a:avLst/>
            <a:gdLst/>
            <a:ahLst/>
            <a:cxnLst/>
            <a:rect r="r" b="b" l="l" t="t"/>
            <a:pathLst>
              <a:path h="266778" stroke="false" w="359055">
                <a:moveTo>
                  <a:pt x="0" y="0"/>
                </a:moveTo>
                <a:lnTo>
                  <a:pt x="359055" y="0"/>
                </a:lnTo>
                <a:lnTo>
                  <a:pt x="359055" y="266778"/>
                </a:lnTo>
                <a:lnTo>
                  <a:pt x="0" y="266778"/>
                </a:lnTo>
                <a:lnTo>
                  <a:pt x="0" y="0"/>
                </a:lnTo>
                <a:close/>
              </a:path>
              <a:path h="266778" fill="none" w="359055">
                <a:moveTo>
                  <a:pt x="0" y="0"/>
                </a:moveTo>
                <a:lnTo>
                  <a:pt x="359055" y="0"/>
                </a:lnTo>
                <a:lnTo>
                  <a:pt x="359055" y="266778"/>
                </a:lnTo>
                <a:lnTo>
                  <a:pt x="0" y="266778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70%</a:t>
            </a:r>
          </a:p>
        </p:txBody>
      </p:sp>
      <p:sp>
        <p:nvSpPr>
          <p:cNvPr name="Rounded Rectangle" id="342"/>
          <p:cNvSpPr/>
          <p:nvPr/>
        </p:nvSpPr>
        <p:spPr>
          <a:xfrm>
            <a:off x="1537255" y="6409423"/>
            <a:ext cy="74923" cx="1285244"/>
          </a:xfrm>
          <a:custGeom>
            <a:avLst/>
            <a:gdLst>
              <a:gd name="connsiteX0" fmla="*/ 642622 w 1285244"/>
              <a:gd name="connsiteY0" fmla="*/ 74923 h 74923"/>
              <a:gd name="connsiteX1" fmla="*/ 642622 w 1285244"/>
              <a:gd name="connsiteY1" fmla="*/ 0 h 74923"/>
              <a:gd name="connsiteX2" fmla="*/ 1285244 w 1285244"/>
              <a:gd name="connsiteY2" fmla="*/ 37461 h 74923"/>
              <a:gd name="connsiteX3" fmla="*/ 0 w 1285244"/>
              <a:gd name="connsiteY3" fmla="*/ 37461 h 74923"/>
              <a:gd name="connsiteX4" fmla="*/ 642622 w 1285244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1285244">
                <a:moveTo>
                  <a:pt x="1247783" y="74923"/>
                </a:moveTo>
                <a:cubicBezTo>
                  <a:pt x="1268470" y="74923"/>
                  <a:pt x="1285244" y="58151"/>
                  <a:pt x="1285244" y="37461"/>
                </a:cubicBezTo>
                <a:cubicBezTo>
                  <a:pt x="1285244" y="16771"/>
                  <a:pt x="1268470" y="0"/>
                  <a:pt x="1247783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247783" y="74923"/>
                </a:lnTo>
                <a:close/>
              </a:path>
              <a:path h="74923" fill="none" w="1285244">
                <a:moveTo>
                  <a:pt x="1247783" y="74923"/>
                </a:moveTo>
                <a:cubicBezTo>
                  <a:pt x="1268470" y="74923"/>
                  <a:pt x="1285244" y="58151"/>
                  <a:pt x="1285244" y="37461"/>
                </a:cubicBezTo>
                <a:cubicBezTo>
                  <a:pt x="1285244" y="16771"/>
                  <a:pt x="1268470" y="0"/>
                  <a:pt x="1247783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247783" y="74923"/>
                </a:ln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323232"/>
            </a:solidFill>
            <a:miter/>
          </a:ln>
        </p:spPr>
      </p:sp>
      <p:sp>
        <p:nvSpPr>
          <p:cNvPr name="Rounded Rectangle" id="343"/>
          <p:cNvSpPr/>
          <p:nvPr/>
        </p:nvSpPr>
        <p:spPr>
          <a:xfrm>
            <a:off x="1537263" y="6409423"/>
            <a:ext cy="74923" cx="676468"/>
          </a:xfrm>
          <a:custGeom>
            <a:avLst/>
            <a:gdLst>
              <a:gd name="connsiteX0" fmla="*/ 338234 w 676468"/>
              <a:gd name="connsiteY0" fmla="*/ 74923 h 74923"/>
              <a:gd name="connsiteX1" fmla="*/ 338234 w 676468"/>
              <a:gd name="connsiteY1" fmla="*/ 0 h 74923"/>
              <a:gd name="connsiteX2" fmla="*/ 676468 w 676468"/>
              <a:gd name="connsiteY2" fmla="*/ 37461 h 74923"/>
              <a:gd name="connsiteX3" fmla="*/ 0 w 676468"/>
              <a:gd name="connsiteY3" fmla="*/ 37461 h 74923"/>
              <a:gd name="connsiteX4" fmla="*/ 338234 w 676468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676468">
                <a:moveTo>
                  <a:pt x="639006" y="74923"/>
                </a:moveTo>
                <a:cubicBezTo>
                  <a:pt x="659697" y="74923"/>
                  <a:pt x="676468" y="58151"/>
                  <a:pt x="676468" y="37461"/>
                </a:cubicBezTo>
                <a:cubicBezTo>
                  <a:pt x="676468" y="16772"/>
                  <a:pt x="659697" y="0"/>
                  <a:pt x="639006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639006" y="74923"/>
                </a:lnTo>
                <a:close/>
              </a:path>
              <a:path h="74923" fill="none" w="676468">
                <a:moveTo>
                  <a:pt x="639006" y="74923"/>
                </a:moveTo>
                <a:cubicBezTo>
                  <a:pt x="659697" y="74923"/>
                  <a:pt x="676468" y="58151"/>
                  <a:pt x="676468" y="37461"/>
                </a:cubicBezTo>
                <a:cubicBezTo>
                  <a:pt x="676468" y="16772"/>
                  <a:pt x="659697" y="0"/>
                  <a:pt x="639006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639006" y="74923"/>
                </a:lnTo>
                <a:close/>
              </a:path>
            </a:pathLst>
          </a:custGeom>
          <a:solidFill>
            <a:srgbClr val="F1D451"/>
          </a:solidFill>
          <a:ln cap="flat" w="7600">
            <a:noFill/>
            <a:miter/>
          </a:ln>
        </p:spPr>
      </p:sp>
      <p:sp>
        <p:nvSpPr>
          <p:cNvPr name="Rectangle" id="344"/>
          <p:cNvSpPr/>
          <p:nvPr/>
        </p:nvSpPr>
        <p:spPr>
          <a:xfrm>
            <a:off x="2894261" y="6313495"/>
            <a:ext cy="266778" cx="359055"/>
          </a:xfrm>
          <a:custGeom>
            <a:avLst/>
            <a:gdLst/>
            <a:ahLst/>
            <a:cxnLst/>
            <a:rect r="r" b="b" l="l" t="t"/>
            <a:pathLst>
              <a:path h="266778" stroke="false" w="359055">
                <a:moveTo>
                  <a:pt x="0" y="0"/>
                </a:moveTo>
                <a:lnTo>
                  <a:pt x="359055" y="0"/>
                </a:lnTo>
                <a:lnTo>
                  <a:pt x="359055" y="266778"/>
                </a:lnTo>
                <a:lnTo>
                  <a:pt x="0" y="266778"/>
                </a:lnTo>
                <a:lnTo>
                  <a:pt x="0" y="0"/>
                </a:lnTo>
                <a:close/>
              </a:path>
              <a:path h="266778" fill="none" w="359055">
                <a:moveTo>
                  <a:pt x="0" y="0"/>
                </a:moveTo>
                <a:lnTo>
                  <a:pt x="359055" y="0"/>
                </a:lnTo>
                <a:lnTo>
                  <a:pt x="359055" y="266778"/>
                </a:lnTo>
                <a:lnTo>
                  <a:pt x="0" y="266778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55%</a:t>
            </a:r>
          </a:p>
        </p:txBody>
      </p:sp>
      <p:sp>
        <p:nvSpPr>
          <p:cNvPr name="Rounded Rectangle" id="345"/>
          <p:cNvSpPr/>
          <p:nvPr/>
        </p:nvSpPr>
        <p:spPr>
          <a:xfrm>
            <a:off x="1558885" y="6883587"/>
            <a:ext cy="74923" cx="1285244"/>
          </a:xfrm>
          <a:custGeom>
            <a:avLst/>
            <a:gdLst>
              <a:gd name="connsiteX0" fmla="*/ 642622 w 1285244"/>
              <a:gd name="connsiteY0" fmla="*/ 74923 h 74923"/>
              <a:gd name="connsiteX1" fmla="*/ 642622 w 1285244"/>
              <a:gd name="connsiteY1" fmla="*/ 0 h 74923"/>
              <a:gd name="connsiteX2" fmla="*/ 1285244 w 1285244"/>
              <a:gd name="connsiteY2" fmla="*/ 37461 h 74923"/>
              <a:gd name="connsiteX3" fmla="*/ 0 w 1285244"/>
              <a:gd name="connsiteY3" fmla="*/ 37461 h 74923"/>
              <a:gd name="connsiteX4" fmla="*/ 642622 w 1285244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1285244">
                <a:moveTo>
                  <a:pt x="1247783" y="74923"/>
                </a:moveTo>
                <a:cubicBezTo>
                  <a:pt x="1268470" y="74923"/>
                  <a:pt x="1285244" y="58151"/>
                  <a:pt x="1285244" y="37461"/>
                </a:cubicBezTo>
                <a:cubicBezTo>
                  <a:pt x="1285244" y="16771"/>
                  <a:pt x="1268470" y="0"/>
                  <a:pt x="1247783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247783" y="74923"/>
                </a:lnTo>
                <a:close/>
              </a:path>
              <a:path h="74923" fill="none" w="1285244">
                <a:moveTo>
                  <a:pt x="1247783" y="74923"/>
                </a:moveTo>
                <a:cubicBezTo>
                  <a:pt x="1268470" y="74923"/>
                  <a:pt x="1285244" y="58151"/>
                  <a:pt x="1285244" y="37461"/>
                </a:cubicBezTo>
                <a:cubicBezTo>
                  <a:pt x="1285244" y="16771"/>
                  <a:pt x="1268470" y="0"/>
                  <a:pt x="1247783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247783" y="74923"/>
                </a:ln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323232"/>
            </a:solidFill>
            <a:miter/>
          </a:ln>
        </p:spPr>
      </p:sp>
      <p:sp>
        <p:nvSpPr>
          <p:cNvPr name="Rounded Rectangle" id="346"/>
          <p:cNvSpPr/>
          <p:nvPr/>
        </p:nvSpPr>
        <p:spPr>
          <a:xfrm>
            <a:off x="1558894" y="6883587"/>
            <a:ext cy="74923" cx="718053"/>
          </a:xfrm>
          <a:custGeom>
            <a:avLst/>
            <a:gdLst>
              <a:gd name="connsiteX0" fmla="*/ 359027 w 718053"/>
              <a:gd name="connsiteY0" fmla="*/ 74923 h 74923"/>
              <a:gd name="connsiteX1" fmla="*/ 359027 w 718053"/>
              <a:gd name="connsiteY1" fmla="*/ 0 h 74923"/>
              <a:gd name="connsiteX2" fmla="*/ 718053 w 718053"/>
              <a:gd name="connsiteY2" fmla="*/ 37461 h 74923"/>
              <a:gd name="connsiteX3" fmla="*/ 0 w 718053"/>
              <a:gd name="connsiteY3" fmla="*/ 37461 h 74923"/>
              <a:gd name="connsiteX4" fmla="*/ 359027 w 718053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718053">
                <a:moveTo>
                  <a:pt x="680592" y="74923"/>
                </a:moveTo>
                <a:cubicBezTo>
                  <a:pt x="701282" y="74923"/>
                  <a:pt x="718053" y="58151"/>
                  <a:pt x="718053" y="37461"/>
                </a:cubicBezTo>
                <a:cubicBezTo>
                  <a:pt x="718053" y="16772"/>
                  <a:pt x="701282" y="0"/>
                  <a:pt x="680592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680592" y="74923"/>
                </a:lnTo>
                <a:close/>
              </a:path>
              <a:path h="74923" fill="none" w="718053">
                <a:moveTo>
                  <a:pt x="680592" y="74923"/>
                </a:moveTo>
                <a:cubicBezTo>
                  <a:pt x="701282" y="74923"/>
                  <a:pt x="718053" y="58151"/>
                  <a:pt x="718053" y="37461"/>
                </a:cubicBezTo>
                <a:cubicBezTo>
                  <a:pt x="718053" y="16772"/>
                  <a:pt x="701282" y="0"/>
                  <a:pt x="680592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680592" y="74923"/>
                </a:lnTo>
                <a:close/>
              </a:path>
            </a:pathLst>
          </a:custGeom>
          <a:solidFill>
            <a:srgbClr val="F1D451"/>
          </a:solidFill>
          <a:ln cap="flat" w="7600">
            <a:noFill/>
            <a:miter/>
          </a:ln>
        </p:spPr>
      </p:sp>
      <p:sp>
        <p:nvSpPr>
          <p:cNvPr name="Rectangle" id="347"/>
          <p:cNvSpPr/>
          <p:nvPr/>
        </p:nvSpPr>
        <p:spPr>
          <a:xfrm>
            <a:off x="2915891" y="6787659"/>
            <a:ext cy="266778" cx="359055"/>
          </a:xfrm>
          <a:custGeom>
            <a:avLst/>
            <a:gdLst/>
            <a:ahLst/>
            <a:cxnLst/>
            <a:rect r="r" b="b" l="l" t="t"/>
            <a:pathLst>
              <a:path h="266778" stroke="false" w="359055">
                <a:moveTo>
                  <a:pt x="0" y="0"/>
                </a:moveTo>
                <a:lnTo>
                  <a:pt x="359055" y="0"/>
                </a:lnTo>
                <a:lnTo>
                  <a:pt x="359055" y="266778"/>
                </a:lnTo>
                <a:lnTo>
                  <a:pt x="0" y="266778"/>
                </a:lnTo>
                <a:lnTo>
                  <a:pt x="0" y="0"/>
                </a:lnTo>
                <a:close/>
              </a:path>
              <a:path h="266778" fill="none" w="359055">
                <a:moveTo>
                  <a:pt x="0" y="0"/>
                </a:moveTo>
                <a:lnTo>
                  <a:pt x="359055" y="0"/>
                </a:lnTo>
                <a:lnTo>
                  <a:pt x="359055" y="266778"/>
                </a:lnTo>
                <a:lnTo>
                  <a:pt x="0" y="266778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60%</a:t>
            </a:r>
          </a:p>
        </p:txBody>
      </p:sp>
      <p:sp>
        <p:nvSpPr>
          <p:cNvPr name="Rounded Rectangle" id="348"/>
          <p:cNvSpPr/>
          <p:nvPr/>
        </p:nvSpPr>
        <p:spPr>
          <a:xfrm>
            <a:off x="3784195" y="6551011"/>
            <a:ext cy="74923" cx="1285244"/>
          </a:xfrm>
          <a:custGeom>
            <a:avLst/>
            <a:gdLst>
              <a:gd name="connsiteX0" fmla="*/ 642622 w 1285244"/>
              <a:gd name="connsiteY0" fmla="*/ 74923 h 74923"/>
              <a:gd name="connsiteX1" fmla="*/ 642622 w 1285244"/>
              <a:gd name="connsiteY1" fmla="*/ 0 h 74923"/>
              <a:gd name="connsiteX2" fmla="*/ 1285244 w 1285244"/>
              <a:gd name="connsiteY2" fmla="*/ 37461 h 74923"/>
              <a:gd name="connsiteX3" fmla="*/ 0 w 1285244"/>
              <a:gd name="connsiteY3" fmla="*/ 37461 h 74923"/>
              <a:gd name="connsiteX4" fmla="*/ 642622 w 1285244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1285244">
                <a:moveTo>
                  <a:pt x="1247783" y="74923"/>
                </a:moveTo>
                <a:cubicBezTo>
                  <a:pt x="1268470" y="74923"/>
                  <a:pt x="1285244" y="58151"/>
                  <a:pt x="1285244" y="37461"/>
                </a:cubicBezTo>
                <a:cubicBezTo>
                  <a:pt x="1285244" y="16771"/>
                  <a:pt x="1268470" y="0"/>
                  <a:pt x="1247783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247783" y="74923"/>
                </a:lnTo>
                <a:close/>
              </a:path>
              <a:path h="74923" fill="none" w="1285244">
                <a:moveTo>
                  <a:pt x="1247783" y="74923"/>
                </a:moveTo>
                <a:cubicBezTo>
                  <a:pt x="1268470" y="74923"/>
                  <a:pt x="1285244" y="58151"/>
                  <a:pt x="1285244" y="37461"/>
                </a:cubicBezTo>
                <a:cubicBezTo>
                  <a:pt x="1285244" y="16771"/>
                  <a:pt x="1268470" y="0"/>
                  <a:pt x="1247783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247783" y="74923"/>
                </a:ln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323232"/>
            </a:solidFill>
            <a:miter/>
          </a:ln>
        </p:spPr>
      </p:sp>
      <p:sp>
        <p:nvSpPr>
          <p:cNvPr name="Rounded Rectangle" id="349"/>
          <p:cNvSpPr/>
          <p:nvPr/>
        </p:nvSpPr>
        <p:spPr>
          <a:xfrm>
            <a:off x="3784207" y="6551011"/>
            <a:ext cy="74923" cx="359055"/>
          </a:xfrm>
          <a:custGeom>
            <a:avLst/>
            <a:gdLst>
              <a:gd name="connsiteX0" fmla="*/ 179528 w 359055"/>
              <a:gd name="connsiteY0" fmla="*/ 74923 h 74923"/>
              <a:gd name="connsiteX1" fmla="*/ 179528 w 359055"/>
              <a:gd name="connsiteY1" fmla="*/ 0 h 74923"/>
              <a:gd name="connsiteX2" fmla="*/ 359055 w 359055"/>
              <a:gd name="connsiteY2" fmla="*/ 37461 h 74923"/>
              <a:gd name="connsiteX3" fmla="*/ 0 w 359055"/>
              <a:gd name="connsiteY3" fmla="*/ 37461 h 74923"/>
              <a:gd name="connsiteX4" fmla="*/ 179528 w 359055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359055">
                <a:moveTo>
                  <a:pt x="321594" y="74923"/>
                </a:moveTo>
                <a:cubicBezTo>
                  <a:pt x="342283" y="74923"/>
                  <a:pt x="359055" y="58151"/>
                  <a:pt x="359055" y="37461"/>
                </a:cubicBezTo>
                <a:cubicBezTo>
                  <a:pt x="359055" y="16772"/>
                  <a:pt x="342283" y="0"/>
                  <a:pt x="321594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321594" y="74923"/>
                </a:lnTo>
                <a:close/>
              </a:path>
              <a:path h="74923" fill="none" w="359055">
                <a:moveTo>
                  <a:pt x="321594" y="74923"/>
                </a:moveTo>
                <a:cubicBezTo>
                  <a:pt x="342283" y="74923"/>
                  <a:pt x="359055" y="58151"/>
                  <a:pt x="359055" y="37461"/>
                </a:cubicBezTo>
                <a:cubicBezTo>
                  <a:pt x="359055" y="16772"/>
                  <a:pt x="342283" y="0"/>
                  <a:pt x="321594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321594" y="74923"/>
                </a:lnTo>
                <a:close/>
              </a:path>
            </a:pathLst>
          </a:custGeom>
          <a:solidFill>
            <a:srgbClr val="F1D451"/>
          </a:solidFill>
          <a:ln cap="flat" w="7600">
            <a:noFill/>
            <a:miter/>
          </a:ln>
        </p:spPr>
      </p:sp>
      <p:sp>
        <p:nvSpPr>
          <p:cNvPr name="Rectangle" id="350"/>
          <p:cNvSpPr/>
          <p:nvPr/>
        </p:nvSpPr>
        <p:spPr>
          <a:xfrm>
            <a:off x="5141224" y="6455083"/>
            <a:ext cy="266778" cx="359055"/>
          </a:xfrm>
          <a:custGeom>
            <a:avLst/>
            <a:gdLst/>
            <a:ahLst/>
            <a:cxnLst/>
            <a:rect r="r" b="b" l="l" t="t"/>
            <a:pathLst>
              <a:path h="266778" stroke="false" w="359055">
                <a:moveTo>
                  <a:pt x="0" y="0"/>
                </a:moveTo>
                <a:lnTo>
                  <a:pt x="359055" y="0"/>
                </a:lnTo>
                <a:lnTo>
                  <a:pt x="359055" y="266778"/>
                </a:lnTo>
                <a:lnTo>
                  <a:pt x="0" y="266778"/>
                </a:lnTo>
                <a:lnTo>
                  <a:pt x="0" y="0"/>
                </a:lnTo>
                <a:close/>
              </a:path>
              <a:path h="266778" fill="none" w="359055">
                <a:moveTo>
                  <a:pt x="0" y="0"/>
                </a:moveTo>
                <a:lnTo>
                  <a:pt x="359055" y="0"/>
                </a:lnTo>
                <a:lnTo>
                  <a:pt x="359055" y="266778"/>
                </a:lnTo>
                <a:lnTo>
                  <a:pt x="0" y="266778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20%</a:t>
            </a:r>
          </a:p>
        </p:txBody>
      </p:sp>
      <p:sp>
        <p:nvSpPr>
          <p:cNvPr name="Rounded Rectangle" id="351"/>
          <p:cNvSpPr/>
          <p:nvPr/>
        </p:nvSpPr>
        <p:spPr>
          <a:xfrm>
            <a:off x="3850277" y="7095019"/>
            <a:ext cy="74923" cx="1285244"/>
          </a:xfrm>
          <a:custGeom>
            <a:avLst/>
            <a:gdLst>
              <a:gd name="connsiteX0" fmla="*/ 642622 w 1285244"/>
              <a:gd name="connsiteY0" fmla="*/ 74923 h 74923"/>
              <a:gd name="connsiteX1" fmla="*/ 642622 w 1285244"/>
              <a:gd name="connsiteY1" fmla="*/ 0 h 74923"/>
              <a:gd name="connsiteX2" fmla="*/ 1285244 w 1285244"/>
              <a:gd name="connsiteY2" fmla="*/ 37461 h 74923"/>
              <a:gd name="connsiteX3" fmla="*/ 0 w 1285244"/>
              <a:gd name="connsiteY3" fmla="*/ 37461 h 74923"/>
              <a:gd name="connsiteX4" fmla="*/ 642622 w 1285244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1285244">
                <a:moveTo>
                  <a:pt x="1247783" y="74923"/>
                </a:moveTo>
                <a:cubicBezTo>
                  <a:pt x="1268470" y="74923"/>
                  <a:pt x="1285244" y="58151"/>
                  <a:pt x="1285244" y="37461"/>
                </a:cubicBezTo>
                <a:cubicBezTo>
                  <a:pt x="1285244" y="16771"/>
                  <a:pt x="1268470" y="0"/>
                  <a:pt x="1247783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247783" y="74923"/>
                </a:lnTo>
                <a:close/>
              </a:path>
              <a:path h="74923" fill="none" w="1285244">
                <a:moveTo>
                  <a:pt x="1247783" y="74923"/>
                </a:moveTo>
                <a:cubicBezTo>
                  <a:pt x="1268470" y="74923"/>
                  <a:pt x="1285244" y="58151"/>
                  <a:pt x="1285244" y="37461"/>
                </a:cubicBezTo>
                <a:cubicBezTo>
                  <a:pt x="1285244" y="16771"/>
                  <a:pt x="1268470" y="0"/>
                  <a:pt x="1247783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247783" y="74923"/>
                </a:ln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323232"/>
            </a:solidFill>
            <a:miter/>
          </a:ln>
        </p:spPr>
      </p:sp>
      <p:sp>
        <p:nvSpPr>
          <p:cNvPr name="Rounded Rectangle" id="352"/>
          <p:cNvSpPr/>
          <p:nvPr/>
        </p:nvSpPr>
        <p:spPr>
          <a:xfrm>
            <a:off x="3850277" y="7095019"/>
            <a:ext cy="74923" cx="1083676"/>
          </a:xfrm>
          <a:custGeom>
            <a:avLst/>
            <a:gdLst>
              <a:gd name="connsiteX0" fmla="*/ 541838 w 1083676"/>
              <a:gd name="connsiteY0" fmla="*/ 74923 h 74923"/>
              <a:gd name="connsiteX1" fmla="*/ 541838 w 1083676"/>
              <a:gd name="connsiteY1" fmla="*/ 0 h 74923"/>
              <a:gd name="connsiteX2" fmla="*/ 1083676 w 1083676"/>
              <a:gd name="connsiteY2" fmla="*/ 37461 h 74923"/>
              <a:gd name="connsiteX3" fmla="*/ 0 w 1083676"/>
              <a:gd name="connsiteY3" fmla="*/ 37461 h 74923"/>
              <a:gd name="connsiteX4" fmla="*/ 541838 w 1083676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1083676">
                <a:moveTo>
                  <a:pt x="1046216" y="74923"/>
                </a:moveTo>
                <a:cubicBezTo>
                  <a:pt x="1066903" y="74923"/>
                  <a:pt x="1083676" y="58151"/>
                  <a:pt x="1083676" y="37461"/>
                </a:cubicBezTo>
                <a:cubicBezTo>
                  <a:pt x="1083676" y="16772"/>
                  <a:pt x="1066903" y="0"/>
                  <a:pt x="1046216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1046216" y="74923"/>
                </a:lnTo>
                <a:close/>
              </a:path>
              <a:path h="74923" fill="none" w="1083676">
                <a:moveTo>
                  <a:pt x="1046216" y="74923"/>
                </a:moveTo>
                <a:cubicBezTo>
                  <a:pt x="1066903" y="74923"/>
                  <a:pt x="1083676" y="58151"/>
                  <a:pt x="1083676" y="37461"/>
                </a:cubicBezTo>
                <a:cubicBezTo>
                  <a:pt x="1083676" y="16772"/>
                  <a:pt x="1066903" y="0"/>
                  <a:pt x="1046216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1046216" y="74923"/>
                </a:lnTo>
                <a:close/>
              </a:path>
            </a:pathLst>
          </a:custGeom>
          <a:solidFill>
            <a:srgbClr val="F1D451"/>
          </a:solidFill>
          <a:ln cap="flat" w="7600">
            <a:noFill/>
            <a:miter/>
          </a:ln>
        </p:spPr>
      </p:sp>
      <p:sp>
        <p:nvSpPr>
          <p:cNvPr name="Rectangle" id="353"/>
          <p:cNvSpPr/>
          <p:nvPr/>
        </p:nvSpPr>
        <p:spPr>
          <a:xfrm>
            <a:off x="5207268" y="6999091"/>
            <a:ext cy="266778" cx="359055"/>
          </a:xfrm>
          <a:custGeom>
            <a:avLst/>
            <a:gdLst/>
            <a:ahLst/>
            <a:cxnLst/>
            <a:rect r="r" b="b" l="l" t="t"/>
            <a:pathLst>
              <a:path h="266778" stroke="false" w="359055">
                <a:moveTo>
                  <a:pt x="0" y="0"/>
                </a:moveTo>
                <a:lnTo>
                  <a:pt x="359055" y="0"/>
                </a:lnTo>
                <a:lnTo>
                  <a:pt x="359055" y="266778"/>
                </a:lnTo>
                <a:lnTo>
                  <a:pt x="0" y="266778"/>
                </a:lnTo>
                <a:lnTo>
                  <a:pt x="0" y="0"/>
                </a:lnTo>
                <a:close/>
              </a:path>
              <a:path h="266778" fill="none" w="359055">
                <a:moveTo>
                  <a:pt x="0" y="0"/>
                </a:moveTo>
                <a:lnTo>
                  <a:pt x="359055" y="0"/>
                </a:lnTo>
                <a:lnTo>
                  <a:pt x="359055" y="266778"/>
                </a:lnTo>
                <a:lnTo>
                  <a:pt x="0" y="266778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90%</a:t>
            </a:r>
          </a:p>
        </p:txBody>
      </p:sp>
      <p:sp>
        <p:nvSpPr>
          <p:cNvPr name="Rounded Rectangle" id="354"/>
          <p:cNvSpPr/>
          <p:nvPr/>
        </p:nvSpPr>
        <p:spPr>
          <a:xfrm>
            <a:off x="6245934" y="6632255"/>
            <a:ext cy="74923" cx="1285244"/>
          </a:xfrm>
          <a:custGeom>
            <a:avLst/>
            <a:gdLst>
              <a:gd name="connsiteX0" fmla="*/ 642622 w 1285244"/>
              <a:gd name="connsiteY0" fmla="*/ 74923 h 74923"/>
              <a:gd name="connsiteX1" fmla="*/ 642622 w 1285244"/>
              <a:gd name="connsiteY1" fmla="*/ 0 h 74923"/>
              <a:gd name="connsiteX2" fmla="*/ 1285244 w 1285244"/>
              <a:gd name="connsiteY2" fmla="*/ 37461 h 74923"/>
              <a:gd name="connsiteX3" fmla="*/ 0 w 1285244"/>
              <a:gd name="connsiteY3" fmla="*/ 37461 h 74923"/>
              <a:gd name="connsiteX4" fmla="*/ 642622 w 1285244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1285244">
                <a:moveTo>
                  <a:pt x="1247783" y="74923"/>
                </a:moveTo>
                <a:cubicBezTo>
                  <a:pt x="1268470" y="74923"/>
                  <a:pt x="1285244" y="58151"/>
                  <a:pt x="1285244" y="37461"/>
                </a:cubicBezTo>
                <a:cubicBezTo>
                  <a:pt x="1285244" y="16771"/>
                  <a:pt x="1268470" y="0"/>
                  <a:pt x="1247783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247783" y="74923"/>
                </a:lnTo>
                <a:close/>
              </a:path>
              <a:path h="74923" fill="none" w="1285244">
                <a:moveTo>
                  <a:pt x="1247783" y="74923"/>
                </a:moveTo>
                <a:cubicBezTo>
                  <a:pt x="1268470" y="74923"/>
                  <a:pt x="1285244" y="58151"/>
                  <a:pt x="1285244" y="37461"/>
                </a:cubicBezTo>
                <a:cubicBezTo>
                  <a:pt x="1285244" y="16771"/>
                  <a:pt x="1268470" y="0"/>
                  <a:pt x="1247783" y="0"/>
                </a:cubicBezTo>
                <a:lnTo>
                  <a:pt x="37461" y="0"/>
                </a:lnTo>
                <a:cubicBezTo>
                  <a:pt x="16771" y="0"/>
                  <a:pt x="0" y="16771"/>
                  <a:pt x="0" y="37461"/>
                </a:cubicBezTo>
                <a:cubicBezTo>
                  <a:pt x="0" y="58151"/>
                  <a:pt x="16771" y="74923"/>
                  <a:pt x="37461" y="74923"/>
                </a:cubicBezTo>
                <a:lnTo>
                  <a:pt x="1247783" y="74923"/>
                </a:lnTo>
                <a:close/>
              </a:path>
            </a:pathLst>
          </a:custGeom>
          <a:solidFill>
            <a:srgbClr val="FFFFFF"/>
          </a:solidFill>
          <a:ln cap="flat" w="7600">
            <a:solidFill>
              <a:srgbClr val="323232"/>
            </a:solidFill>
            <a:miter/>
          </a:ln>
        </p:spPr>
      </p:sp>
      <p:sp>
        <p:nvSpPr>
          <p:cNvPr name="Rounded Rectangle" id="355"/>
          <p:cNvSpPr/>
          <p:nvPr/>
        </p:nvSpPr>
        <p:spPr>
          <a:xfrm>
            <a:off x="6245932" y="6632255"/>
            <a:ext cy="74923" cx="483296"/>
          </a:xfrm>
          <a:custGeom>
            <a:avLst/>
            <a:gdLst>
              <a:gd name="connsiteX0" fmla="*/ 241648 w 483296"/>
              <a:gd name="connsiteY0" fmla="*/ 74923 h 74923"/>
              <a:gd name="connsiteX1" fmla="*/ 241648 w 483296"/>
              <a:gd name="connsiteY1" fmla="*/ 0 h 74923"/>
              <a:gd name="connsiteX2" fmla="*/ 483296 w 483296"/>
              <a:gd name="connsiteY2" fmla="*/ 37461 h 74923"/>
              <a:gd name="connsiteX3" fmla="*/ 0 w 483296"/>
              <a:gd name="connsiteY3" fmla="*/ 37461 h 74923"/>
              <a:gd name="connsiteX4" fmla="*/ 241648 w 483296"/>
              <a:gd name="connsiteY4" fmla="*/ 37461 h 74923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r="r" b="b" l="l" t="t"/>
            <a:pathLst>
              <a:path h="74923" stroke="false" w="483296">
                <a:moveTo>
                  <a:pt x="445834" y="74923"/>
                </a:moveTo>
                <a:cubicBezTo>
                  <a:pt x="466524" y="74923"/>
                  <a:pt x="483296" y="58151"/>
                  <a:pt x="483296" y="37461"/>
                </a:cubicBezTo>
                <a:cubicBezTo>
                  <a:pt x="483296" y="16772"/>
                  <a:pt x="466524" y="0"/>
                  <a:pt x="445834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445834" y="74923"/>
                </a:lnTo>
                <a:close/>
              </a:path>
              <a:path h="74923" fill="none" w="483296">
                <a:moveTo>
                  <a:pt x="445834" y="74923"/>
                </a:moveTo>
                <a:cubicBezTo>
                  <a:pt x="466524" y="74923"/>
                  <a:pt x="483296" y="58151"/>
                  <a:pt x="483296" y="37461"/>
                </a:cubicBezTo>
                <a:cubicBezTo>
                  <a:pt x="483296" y="16772"/>
                  <a:pt x="466524" y="0"/>
                  <a:pt x="445834" y="0"/>
                </a:cubicBezTo>
                <a:lnTo>
                  <a:pt x="37461" y="0"/>
                </a:lnTo>
                <a:cubicBezTo>
                  <a:pt x="16772" y="0"/>
                  <a:pt x="0" y="16772"/>
                  <a:pt x="0" y="37461"/>
                </a:cubicBezTo>
                <a:cubicBezTo>
                  <a:pt x="0" y="58151"/>
                  <a:pt x="16772" y="74923"/>
                  <a:pt x="37461" y="74923"/>
                </a:cubicBezTo>
                <a:lnTo>
                  <a:pt x="445834" y="74923"/>
                </a:lnTo>
                <a:close/>
              </a:path>
            </a:pathLst>
          </a:custGeom>
          <a:solidFill>
            <a:srgbClr val="F1D451"/>
          </a:solidFill>
          <a:ln cap="flat" w="7600">
            <a:noFill/>
            <a:miter/>
          </a:ln>
        </p:spPr>
      </p:sp>
      <p:sp>
        <p:nvSpPr>
          <p:cNvPr name="Rectangle" id="356"/>
          <p:cNvSpPr/>
          <p:nvPr/>
        </p:nvSpPr>
        <p:spPr>
          <a:xfrm>
            <a:off x="7602940" y="6536327"/>
            <a:ext cy="266778" cx="359055"/>
          </a:xfrm>
          <a:custGeom>
            <a:avLst/>
            <a:gdLst/>
            <a:ahLst/>
            <a:cxnLst/>
            <a:rect r="r" b="b" l="l" t="t"/>
            <a:pathLst>
              <a:path h="266778" stroke="false" w="359055">
                <a:moveTo>
                  <a:pt x="0" y="0"/>
                </a:moveTo>
                <a:lnTo>
                  <a:pt x="359055" y="0"/>
                </a:lnTo>
                <a:lnTo>
                  <a:pt x="359055" y="266778"/>
                </a:lnTo>
                <a:lnTo>
                  <a:pt x="0" y="266778"/>
                </a:lnTo>
                <a:lnTo>
                  <a:pt x="0" y="0"/>
                </a:lnTo>
                <a:close/>
              </a:path>
              <a:path h="266778" fill="none" w="359055">
                <a:moveTo>
                  <a:pt x="0" y="0"/>
                </a:moveTo>
                <a:lnTo>
                  <a:pt x="359055" y="0"/>
                </a:lnTo>
                <a:lnTo>
                  <a:pt x="359055" y="266778"/>
                </a:lnTo>
                <a:lnTo>
                  <a:pt x="0" y="266778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912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20%</a:t>
            </a:r>
          </a:p>
        </p:txBody>
      </p:sp>
      <p:sp>
        <p:nvSpPr>
          <p:cNvPr name="Circle" id="357"/>
          <p:cNvSpPr/>
          <p:nvPr/>
        </p:nvSpPr>
        <p:spPr>
          <a:xfrm>
            <a:off x="5580286" y="3723996"/>
            <a:ext cy="148668" cx="148668"/>
          </a:xfrm>
          <a:custGeom>
            <a:avLst/>
            <a:gdLst>
              <a:gd name="connsiteX0" fmla="*/ 0 w 148668"/>
              <a:gd name="connsiteY0" fmla="*/ 74334 h 148668"/>
              <a:gd name="connsiteX1" fmla="*/ 74334 w 148668"/>
              <a:gd name="connsiteY1" fmla="*/ 0 h 148668"/>
              <a:gd name="connsiteX2" fmla="*/ 148668 w 148668"/>
              <a:gd name="connsiteY2" fmla="*/ 74334 h 148668"/>
              <a:gd name="connsiteX3" fmla="*/ 74334 w 148668"/>
              <a:gd name="connsiteY3" fmla="*/ 148668 h 14866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148668" stroke="false" w="148668">
                <a:moveTo>
                  <a:pt x="0" y="74334"/>
                </a:moveTo>
                <a:cubicBezTo>
                  <a:pt x="0" y="33280"/>
                  <a:pt x="33280" y="0"/>
                  <a:pt x="74334" y="0"/>
                </a:cubicBezTo>
                <a:cubicBezTo>
                  <a:pt x="115387" y="0"/>
                  <a:pt x="148668" y="33280"/>
                  <a:pt x="148668" y="74334"/>
                </a:cubicBezTo>
                <a:cubicBezTo>
                  <a:pt x="148668" y="115387"/>
                  <a:pt x="115387" y="148668"/>
                  <a:pt x="74334" y="148668"/>
                </a:cubicBezTo>
                <a:cubicBezTo>
                  <a:pt x="33280" y="148668"/>
                  <a:pt x="0" y="115387"/>
                  <a:pt x="0" y="74334"/>
                </a:cubicBezTo>
                <a:close/>
              </a:path>
              <a:path h="148668" fill="none" w="148668">
                <a:moveTo>
                  <a:pt x="0" y="74334"/>
                </a:moveTo>
                <a:cubicBezTo>
                  <a:pt x="0" y="33280"/>
                  <a:pt x="33280" y="0"/>
                  <a:pt x="74334" y="0"/>
                </a:cubicBezTo>
                <a:cubicBezTo>
                  <a:pt x="115387" y="0"/>
                  <a:pt x="148668" y="33280"/>
                  <a:pt x="148668" y="74334"/>
                </a:cubicBezTo>
                <a:cubicBezTo>
                  <a:pt x="148668" y="115387"/>
                  <a:pt x="115387" y="148668"/>
                  <a:pt x="74334" y="148668"/>
                </a:cubicBezTo>
                <a:cubicBezTo>
                  <a:pt x="33280" y="148668"/>
                  <a:pt x="0" y="115387"/>
                  <a:pt x="0" y="74334"/>
                </a:cubicBezTo>
                <a:close/>
              </a:path>
            </a:pathLst>
          </a:custGeom>
          <a:solidFill>
            <a:srgbClr val="00AEEE"/>
          </a:solidFill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760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name="Circle" id="358"/>
          <p:cNvSpPr/>
          <p:nvPr/>
        </p:nvSpPr>
        <p:spPr>
          <a:xfrm>
            <a:off x="5572078" y="5576199"/>
            <a:ext cy="148668" cx="148668"/>
          </a:xfrm>
          <a:custGeom>
            <a:avLst/>
            <a:gdLst>
              <a:gd name="connsiteX0" fmla="*/ 0 w 148668"/>
              <a:gd name="connsiteY0" fmla="*/ 74334 h 148668"/>
              <a:gd name="connsiteX1" fmla="*/ 74334 w 148668"/>
              <a:gd name="connsiteY1" fmla="*/ 0 h 148668"/>
              <a:gd name="connsiteX2" fmla="*/ 148668 w 148668"/>
              <a:gd name="connsiteY2" fmla="*/ 74334 h 148668"/>
              <a:gd name="connsiteX3" fmla="*/ 74334 w 148668"/>
              <a:gd name="connsiteY3" fmla="*/ 148668 h 14866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148668" stroke="false" w="148668">
                <a:moveTo>
                  <a:pt x="0" y="74334"/>
                </a:moveTo>
                <a:cubicBezTo>
                  <a:pt x="0" y="33280"/>
                  <a:pt x="33280" y="0"/>
                  <a:pt x="74334" y="0"/>
                </a:cubicBezTo>
                <a:cubicBezTo>
                  <a:pt x="115387" y="0"/>
                  <a:pt x="148668" y="33280"/>
                  <a:pt x="148668" y="74334"/>
                </a:cubicBezTo>
                <a:cubicBezTo>
                  <a:pt x="148668" y="115387"/>
                  <a:pt x="115387" y="148668"/>
                  <a:pt x="74334" y="148668"/>
                </a:cubicBezTo>
                <a:cubicBezTo>
                  <a:pt x="33280" y="148668"/>
                  <a:pt x="0" y="115387"/>
                  <a:pt x="0" y="74334"/>
                </a:cubicBezTo>
                <a:close/>
              </a:path>
              <a:path h="148668" fill="none" w="148668">
                <a:moveTo>
                  <a:pt x="0" y="74334"/>
                </a:moveTo>
                <a:cubicBezTo>
                  <a:pt x="0" y="33280"/>
                  <a:pt x="33280" y="0"/>
                  <a:pt x="74334" y="0"/>
                </a:cubicBezTo>
                <a:cubicBezTo>
                  <a:pt x="115387" y="0"/>
                  <a:pt x="148668" y="33280"/>
                  <a:pt x="148668" y="74334"/>
                </a:cubicBezTo>
                <a:cubicBezTo>
                  <a:pt x="148668" y="115387"/>
                  <a:pt x="115387" y="148668"/>
                  <a:pt x="74334" y="148668"/>
                </a:cubicBezTo>
                <a:cubicBezTo>
                  <a:pt x="33280" y="148668"/>
                  <a:pt x="0" y="115387"/>
                  <a:pt x="0" y="74334"/>
                </a:cubicBezTo>
                <a:close/>
              </a:path>
            </a:pathLst>
          </a:custGeom>
          <a:solidFill>
            <a:srgbClr val="00AEEE"/>
          </a:solidFill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760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name="Circle" id="359"/>
          <p:cNvSpPr/>
          <p:nvPr/>
        </p:nvSpPr>
        <p:spPr>
          <a:xfrm>
            <a:off x="5572002" y="6374906"/>
            <a:ext cy="148668" cx="148668"/>
          </a:xfrm>
          <a:custGeom>
            <a:avLst/>
            <a:gdLst>
              <a:gd name="connsiteX0" fmla="*/ 0 w 148668"/>
              <a:gd name="connsiteY0" fmla="*/ 74334 h 148668"/>
              <a:gd name="connsiteX1" fmla="*/ 74334 w 148668"/>
              <a:gd name="connsiteY1" fmla="*/ 0 h 148668"/>
              <a:gd name="connsiteX2" fmla="*/ 148668 w 148668"/>
              <a:gd name="connsiteY2" fmla="*/ 74334 h 148668"/>
              <a:gd name="connsiteX3" fmla="*/ 74334 w 148668"/>
              <a:gd name="connsiteY3" fmla="*/ 148668 h 14866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148668" stroke="false" w="148668">
                <a:moveTo>
                  <a:pt x="0" y="74334"/>
                </a:moveTo>
                <a:cubicBezTo>
                  <a:pt x="0" y="33280"/>
                  <a:pt x="33280" y="0"/>
                  <a:pt x="74334" y="0"/>
                </a:cubicBezTo>
                <a:cubicBezTo>
                  <a:pt x="115387" y="0"/>
                  <a:pt x="148668" y="33280"/>
                  <a:pt x="148668" y="74334"/>
                </a:cubicBezTo>
                <a:cubicBezTo>
                  <a:pt x="148668" y="115387"/>
                  <a:pt x="115387" y="148668"/>
                  <a:pt x="74334" y="148668"/>
                </a:cubicBezTo>
                <a:cubicBezTo>
                  <a:pt x="33280" y="148668"/>
                  <a:pt x="0" y="115387"/>
                  <a:pt x="0" y="74334"/>
                </a:cubicBezTo>
                <a:close/>
              </a:path>
              <a:path h="148668" fill="none" w="148668">
                <a:moveTo>
                  <a:pt x="0" y="74334"/>
                </a:moveTo>
                <a:cubicBezTo>
                  <a:pt x="0" y="33280"/>
                  <a:pt x="33280" y="0"/>
                  <a:pt x="74334" y="0"/>
                </a:cubicBezTo>
                <a:cubicBezTo>
                  <a:pt x="115387" y="0"/>
                  <a:pt x="148668" y="33280"/>
                  <a:pt x="148668" y="74334"/>
                </a:cubicBezTo>
                <a:cubicBezTo>
                  <a:pt x="148668" y="115387"/>
                  <a:pt x="115387" y="148668"/>
                  <a:pt x="74334" y="148668"/>
                </a:cubicBezTo>
                <a:cubicBezTo>
                  <a:pt x="33280" y="148668"/>
                  <a:pt x="0" y="115387"/>
                  <a:pt x="0" y="74334"/>
                </a:cubicBezTo>
                <a:close/>
              </a:path>
            </a:pathLst>
          </a:custGeom>
          <a:solidFill>
            <a:srgbClr val="00AEEE"/>
          </a:solidFill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760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name="Circle" id="360"/>
          <p:cNvSpPr/>
          <p:nvPr/>
        </p:nvSpPr>
        <p:spPr>
          <a:xfrm>
            <a:off x="5702342" y="6787662"/>
            <a:ext cy="148668" cx="148668"/>
          </a:xfrm>
          <a:custGeom>
            <a:avLst/>
            <a:gdLst>
              <a:gd name="connsiteX0" fmla="*/ 0 w 148668"/>
              <a:gd name="connsiteY0" fmla="*/ 74334 h 148668"/>
              <a:gd name="connsiteX1" fmla="*/ 74334 w 148668"/>
              <a:gd name="connsiteY1" fmla="*/ 0 h 148668"/>
              <a:gd name="connsiteX2" fmla="*/ 148668 w 148668"/>
              <a:gd name="connsiteY2" fmla="*/ 74334 h 148668"/>
              <a:gd name="connsiteX3" fmla="*/ 74334 w 148668"/>
              <a:gd name="connsiteY3" fmla="*/ 148668 h 14866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148668" stroke="false" w="148668">
                <a:moveTo>
                  <a:pt x="0" y="74334"/>
                </a:moveTo>
                <a:cubicBezTo>
                  <a:pt x="0" y="33280"/>
                  <a:pt x="33280" y="0"/>
                  <a:pt x="74334" y="0"/>
                </a:cubicBezTo>
                <a:cubicBezTo>
                  <a:pt x="115387" y="0"/>
                  <a:pt x="148668" y="33280"/>
                  <a:pt x="148668" y="74334"/>
                </a:cubicBezTo>
                <a:cubicBezTo>
                  <a:pt x="148668" y="115387"/>
                  <a:pt x="115387" y="148668"/>
                  <a:pt x="74334" y="148668"/>
                </a:cubicBezTo>
                <a:cubicBezTo>
                  <a:pt x="33280" y="148668"/>
                  <a:pt x="0" y="115387"/>
                  <a:pt x="0" y="74334"/>
                </a:cubicBezTo>
                <a:close/>
              </a:path>
              <a:path h="148668" fill="none" w="148668">
                <a:moveTo>
                  <a:pt x="0" y="74334"/>
                </a:moveTo>
                <a:cubicBezTo>
                  <a:pt x="0" y="33280"/>
                  <a:pt x="33280" y="0"/>
                  <a:pt x="74334" y="0"/>
                </a:cubicBezTo>
                <a:cubicBezTo>
                  <a:pt x="115387" y="0"/>
                  <a:pt x="148668" y="33280"/>
                  <a:pt x="148668" y="74334"/>
                </a:cubicBezTo>
                <a:cubicBezTo>
                  <a:pt x="148668" y="115387"/>
                  <a:pt x="115387" y="148668"/>
                  <a:pt x="74334" y="148668"/>
                </a:cubicBezTo>
                <a:cubicBezTo>
                  <a:pt x="33280" y="148668"/>
                  <a:pt x="0" y="115387"/>
                  <a:pt x="0" y="74334"/>
                </a:cubicBezTo>
                <a:close/>
              </a:path>
            </a:pathLst>
          </a:custGeom>
          <a:solidFill>
            <a:srgbClr val="00AEEE"/>
          </a:solidFill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760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name="Circle" id="361"/>
          <p:cNvSpPr/>
          <p:nvPr/>
        </p:nvSpPr>
        <p:spPr>
          <a:xfrm>
            <a:off x="8114506" y="5664207"/>
            <a:ext cy="148668" cx="148668"/>
          </a:xfrm>
          <a:custGeom>
            <a:avLst/>
            <a:gdLst>
              <a:gd name="connsiteX0" fmla="*/ 0 w 148668"/>
              <a:gd name="connsiteY0" fmla="*/ 74334 h 148668"/>
              <a:gd name="connsiteX1" fmla="*/ 74334 w 148668"/>
              <a:gd name="connsiteY1" fmla="*/ 0 h 148668"/>
              <a:gd name="connsiteX2" fmla="*/ 148668 w 148668"/>
              <a:gd name="connsiteY2" fmla="*/ 74334 h 148668"/>
              <a:gd name="connsiteX3" fmla="*/ 74334 w 148668"/>
              <a:gd name="connsiteY3" fmla="*/ 148668 h 14866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148668" stroke="false" w="148668">
                <a:moveTo>
                  <a:pt x="0" y="74334"/>
                </a:moveTo>
                <a:cubicBezTo>
                  <a:pt x="0" y="33280"/>
                  <a:pt x="33280" y="0"/>
                  <a:pt x="74334" y="0"/>
                </a:cubicBezTo>
                <a:cubicBezTo>
                  <a:pt x="115387" y="0"/>
                  <a:pt x="148668" y="33280"/>
                  <a:pt x="148668" y="74334"/>
                </a:cubicBezTo>
                <a:cubicBezTo>
                  <a:pt x="148668" y="115387"/>
                  <a:pt x="115387" y="148668"/>
                  <a:pt x="74334" y="148668"/>
                </a:cubicBezTo>
                <a:cubicBezTo>
                  <a:pt x="33280" y="148668"/>
                  <a:pt x="0" y="115387"/>
                  <a:pt x="0" y="74334"/>
                </a:cubicBezTo>
                <a:close/>
              </a:path>
              <a:path h="148668" fill="none" w="148668">
                <a:moveTo>
                  <a:pt x="0" y="74334"/>
                </a:moveTo>
                <a:cubicBezTo>
                  <a:pt x="0" y="33280"/>
                  <a:pt x="33280" y="0"/>
                  <a:pt x="74334" y="0"/>
                </a:cubicBezTo>
                <a:cubicBezTo>
                  <a:pt x="115387" y="0"/>
                  <a:pt x="148668" y="33280"/>
                  <a:pt x="148668" y="74334"/>
                </a:cubicBezTo>
                <a:cubicBezTo>
                  <a:pt x="148668" y="115387"/>
                  <a:pt x="115387" y="148668"/>
                  <a:pt x="74334" y="148668"/>
                </a:cubicBezTo>
                <a:cubicBezTo>
                  <a:pt x="33280" y="148668"/>
                  <a:pt x="0" y="115387"/>
                  <a:pt x="0" y="74334"/>
                </a:cubicBezTo>
                <a:close/>
              </a:path>
            </a:pathLst>
          </a:custGeom>
          <a:solidFill>
            <a:srgbClr val="00AEEE"/>
          </a:solidFill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760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name="Circle" id="362"/>
          <p:cNvSpPr/>
          <p:nvPr/>
        </p:nvSpPr>
        <p:spPr>
          <a:xfrm>
            <a:off x="10609282" y="5283842"/>
            <a:ext cy="148668" cx="148668"/>
          </a:xfrm>
          <a:custGeom>
            <a:avLst/>
            <a:gdLst>
              <a:gd name="connsiteX0" fmla="*/ 0 w 148668"/>
              <a:gd name="connsiteY0" fmla="*/ 74334 h 148668"/>
              <a:gd name="connsiteX1" fmla="*/ 74334 w 148668"/>
              <a:gd name="connsiteY1" fmla="*/ 0 h 148668"/>
              <a:gd name="connsiteX2" fmla="*/ 148668 w 148668"/>
              <a:gd name="connsiteY2" fmla="*/ 74334 h 148668"/>
              <a:gd name="connsiteX3" fmla="*/ 74334 w 148668"/>
              <a:gd name="connsiteY3" fmla="*/ 148668 h 14866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148668" stroke="false" w="148668">
                <a:moveTo>
                  <a:pt x="0" y="74334"/>
                </a:moveTo>
                <a:cubicBezTo>
                  <a:pt x="0" y="33280"/>
                  <a:pt x="33280" y="0"/>
                  <a:pt x="74334" y="0"/>
                </a:cubicBezTo>
                <a:cubicBezTo>
                  <a:pt x="115387" y="0"/>
                  <a:pt x="148668" y="33280"/>
                  <a:pt x="148668" y="74334"/>
                </a:cubicBezTo>
                <a:cubicBezTo>
                  <a:pt x="148668" y="115387"/>
                  <a:pt x="115387" y="148668"/>
                  <a:pt x="74334" y="148668"/>
                </a:cubicBezTo>
                <a:cubicBezTo>
                  <a:pt x="33280" y="148668"/>
                  <a:pt x="0" y="115387"/>
                  <a:pt x="0" y="74334"/>
                </a:cubicBezTo>
                <a:close/>
              </a:path>
              <a:path h="148668" fill="none" w="148668">
                <a:moveTo>
                  <a:pt x="0" y="74334"/>
                </a:moveTo>
                <a:cubicBezTo>
                  <a:pt x="0" y="33280"/>
                  <a:pt x="33280" y="0"/>
                  <a:pt x="74334" y="0"/>
                </a:cubicBezTo>
                <a:cubicBezTo>
                  <a:pt x="115387" y="0"/>
                  <a:pt x="148668" y="33280"/>
                  <a:pt x="148668" y="74334"/>
                </a:cubicBezTo>
                <a:cubicBezTo>
                  <a:pt x="148668" y="115387"/>
                  <a:pt x="115387" y="148668"/>
                  <a:pt x="74334" y="148668"/>
                </a:cubicBezTo>
                <a:cubicBezTo>
                  <a:pt x="33280" y="148668"/>
                  <a:pt x="0" y="115387"/>
                  <a:pt x="0" y="74334"/>
                </a:cubicBezTo>
                <a:close/>
              </a:path>
            </a:pathLst>
          </a:custGeom>
          <a:solidFill>
            <a:srgbClr val="00AEEE"/>
          </a:solidFill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760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name="Circle" id="363"/>
          <p:cNvSpPr/>
          <p:nvPr/>
        </p:nvSpPr>
        <p:spPr>
          <a:xfrm>
            <a:off x="10532674" y="7016118"/>
            <a:ext cy="148668" cx="148668"/>
          </a:xfrm>
          <a:custGeom>
            <a:avLst/>
            <a:gdLst>
              <a:gd name="connsiteX0" fmla="*/ 0 w 148668"/>
              <a:gd name="connsiteY0" fmla="*/ 74334 h 148668"/>
              <a:gd name="connsiteX1" fmla="*/ 74334 w 148668"/>
              <a:gd name="connsiteY1" fmla="*/ 0 h 148668"/>
              <a:gd name="connsiteX2" fmla="*/ 148668 w 148668"/>
              <a:gd name="connsiteY2" fmla="*/ 74334 h 148668"/>
              <a:gd name="connsiteX3" fmla="*/ 74334 w 148668"/>
              <a:gd name="connsiteY3" fmla="*/ 148668 h 148668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148668" stroke="false" w="148668">
                <a:moveTo>
                  <a:pt x="0" y="74334"/>
                </a:moveTo>
                <a:cubicBezTo>
                  <a:pt x="0" y="33280"/>
                  <a:pt x="33280" y="0"/>
                  <a:pt x="74334" y="0"/>
                </a:cubicBezTo>
                <a:cubicBezTo>
                  <a:pt x="115387" y="0"/>
                  <a:pt x="148668" y="33280"/>
                  <a:pt x="148668" y="74334"/>
                </a:cubicBezTo>
                <a:cubicBezTo>
                  <a:pt x="148668" y="115387"/>
                  <a:pt x="115387" y="148668"/>
                  <a:pt x="74334" y="148668"/>
                </a:cubicBezTo>
                <a:cubicBezTo>
                  <a:pt x="33280" y="148668"/>
                  <a:pt x="0" y="115387"/>
                  <a:pt x="0" y="74334"/>
                </a:cubicBezTo>
                <a:close/>
              </a:path>
              <a:path h="148668" fill="none" w="148668">
                <a:moveTo>
                  <a:pt x="0" y="74334"/>
                </a:moveTo>
                <a:cubicBezTo>
                  <a:pt x="0" y="33280"/>
                  <a:pt x="33280" y="0"/>
                  <a:pt x="74334" y="0"/>
                </a:cubicBezTo>
                <a:cubicBezTo>
                  <a:pt x="115387" y="0"/>
                  <a:pt x="148668" y="33280"/>
                  <a:pt x="148668" y="74334"/>
                </a:cubicBezTo>
                <a:cubicBezTo>
                  <a:pt x="148668" y="115387"/>
                  <a:pt x="115387" y="148668"/>
                  <a:pt x="74334" y="148668"/>
                </a:cubicBezTo>
                <a:cubicBezTo>
                  <a:pt x="33280" y="148668"/>
                  <a:pt x="0" y="115387"/>
                  <a:pt x="0" y="74334"/>
                </a:cubicBezTo>
                <a:close/>
              </a:path>
            </a:pathLst>
          </a:custGeom>
          <a:solidFill>
            <a:srgbClr val="00AEEE"/>
          </a:solidFill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760" lang="zh-CN" dirty="0">
                <a:solidFill>
                  <a:srgbClr val="191919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xsi="http://www.w3.org/2001/XMLSchema-instance" xmlns:dcmitype="http://purl.org/dc/dcmitype/" xmlns:dcterms="http://purl.org/dc/terms/">
  <dc:title>PowerPoint Presentation</dc:title>
  <dc:creator>Jan Ivan</dc:creator>
  <cp:lastModifiedBy>Jan Ivan</cp:lastModifiedBy>
  <cp:revision>1</cp:revision>
  <dcterms:created xsi:type="dcterms:W3CDTF">2025-11-04T09:09:56Z</dcterms:created>
  <dcterms:modified xsi:type="dcterms:W3CDTF">2025-11-04T09:09:56Z</dcterms:modified>
</cp:coreProperties>
</file>