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Rectangle" id="168"/>
          <p:cNvSpPr/>
          <p:nvPr/>
        </p:nvSpPr>
        <p:spPr>
          <a:xfrm>
            <a:off x="-644708" y="1336583"/>
            <a:ext cy="4769509" cx="10340788"/>
          </a:xfrm>
          <a:custGeom>
            <a:avLst/>
            <a:gdLst>
              <a:gd name="connsiteX0" fmla="*/ 0 w 10340788"/>
              <a:gd name="connsiteY0" fmla="*/ 2384755 h 4769509"/>
              <a:gd name="connsiteX1" fmla="*/ 5170394 w 10340788"/>
              <a:gd name="connsiteY1" fmla="*/ 0 h 4769509"/>
              <a:gd name="connsiteX2" fmla="*/ 10340788 w 10340788"/>
              <a:gd name="connsiteY2" fmla="*/ 2384755 h 4769509"/>
              <a:gd name="connsiteX3" fmla="*/ 5170394 w 10340788"/>
              <a:gd name="connsiteY3" fmla="*/ 4769509 h 4769509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4769509" stroke="false" w="10340788">
                <a:moveTo>
                  <a:pt x="10340788" y="4769509"/>
                </a:moveTo>
                <a:lnTo>
                  <a:pt x="10340788" y="0"/>
                </a:lnTo>
                <a:lnTo>
                  <a:pt x="0" y="0"/>
                </a:lnTo>
                <a:lnTo>
                  <a:pt x="0" y="4769509"/>
                </a:lnTo>
                <a:lnTo>
                  <a:pt x="10340788" y="4769509"/>
                </a:lnTo>
                <a:close/>
              </a:path>
              <a:path h="4769509" fill="none" w="10340788">
                <a:moveTo>
                  <a:pt x="10340788" y="4769509"/>
                </a:moveTo>
                <a:lnTo>
                  <a:pt x="10340788" y="0"/>
                </a:lnTo>
                <a:lnTo>
                  <a:pt x="0" y="0"/>
                </a:lnTo>
                <a:lnTo>
                  <a:pt x="0" y="4769509"/>
                </a:lnTo>
                <a:lnTo>
                  <a:pt x="10340788" y="4769509"/>
                </a:lnTo>
                <a:close/>
              </a:path>
            </a:pathLst>
          </a:custGeom>
          <a:solidFill>
            <a:srgbClr val="D3E7F2"/>
          </a:solidFill>
          <a:ln cap="flat" w="7600">
            <a:noFill/>
            <a:miter/>
          </a:ln>
        </p:spPr>
      </p:sp>
      <p:sp>
        <p:nvSpPr>
          <p:cNvPr name="Flag 2" id="164"/>
          <p:cNvSpPr/>
          <p:nvPr/>
        </p:nvSpPr>
        <p:spPr>
          <a:xfrm>
            <a:off x="6249128" y="767442"/>
            <a:ext cy="593758" cx="500006"/>
          </a:xfrm>
          <a:custGeom>
            <a:avLst/>
            <a:gdLst/>
            <a:ahLst/>
            <a:cxnLst/>
            <a:rect r="r" b="b" l="l" t="t"/>
            <a:pathLst>
              <a:path h="593758" stroke="false" w="500006">
                <a:moveTo>
                  <a:pt x="36676" y="320690"/>
                </a:moveTo>
                <a:lnTo>
                  <a:pt x="36676" y="593758"/>
                </a:lnTo>
                <a:lnTo>
                  <a:pt x="0" y="593758"/>
                </a:lnTo>
                <a:lnTo>
                  <a:pt x="0" y="16994"/>
                </a:lnTo>
                <a:cubicBezTo>
                  <a:pt x="0" y="16994"/>
                  <a:pt x="68336" y="-23249"/>
                  <a:pt x="227301" y="20367"/>
                </a:cubicBezTo>
                <a:cubicBezTo>
                  <a:pt x="292063" y="38137"/>
                  <a:pt x="349281" y="46265"/>
                  <a:pt x="394438" y="40193"/>
                </a:cubicBezTo>
                <a:cubicBezTo>
                  <a:pt x="453414" y="32263"/>
                  <a:pt x="500006" y="0"/>
                  <a:pt x="500006" y="0"/>
                </a:cubicBezTo>
                <a:lnTo>
                  <a:pt x="500006" y="326367"/>
                </a:lnTo>
                <a:cubicBezTo>
                  <a:pt x="500006" y="326367"/>
                  <a:pt x="461636" y="345508"/>
                  <a:pt x="387117" y="354903"/>
                </a:cubicBezTo>
                <a:cubicBezTo>
                  <a:pt x="345244" y="360183"/>
                  <a:pt x="268329" y="345526"/>
                  <a:pt x="204005" y="328326"/>
                </a:cubicBezTo>
                <a:cubicBezTo>
                  <a:pt x="124884" y="307171"/>
                  <a:pt x="69557" y="312361"/>
                  <a:pt x="36676" y="320690"/>
                </a:cubicBezTo>
                <a:close/>
              </a:path>
              <a:path h="593758" fill="none" w="500006">
                <a:moveTo>
                  <a:pt x="36676" y="320690"/>
                </a:moveTo>
                <a:lnTo>
                  <a:pt x="36676" y="593758"/>
                </a:lnTo>
                <a:lnTo>
                  <a:pt x="0" y="593758"/>
                </a:lnTo>
                <a:lnTo>
                  <a:pt x="0" y="16994"/>
                </a:lnTo>
                <a:cubicBezTo>
                  <a:pt x="0" y="16994"/>
                  <a:pt x="68336" y="-23249"/>
                  <a:pt x="227301" y="20367"/>
                </a:cubicBezTo>
                <a:cubicBezTo>
                  <a:pt x="292063" y="38137"/>
                  <a:pt x="349281" y="46265"/>
                  <a:pt x="394438" y="40193"/>
                </a:cubicBezTo>
                <a:cubicBezTo>
                  <a:pt x="453414" y="32263"/>
                  <a:pt x="500006" y="0"/>
                  <a:pt x="500006" y="0"/>
                </a:cubicBezTo>
                <a:lnTo>
                  <a:pt x="500006" y="326367"/>
                </a:lnTo>
                <a:cubicBezTo>
                  <a:pt x="500006" y="326367"/>
                  <a:pt x="461636" y="345508"/>
                  <a:pt x="387117" y="354903"/>
                </a:cubicBezTo>
                <a:cubicBezTo>
                  <a:pt x="345244" y="360183"/>
                  <a:pt x="268329" y="345526"/>
                  <a:pt x="204005" y="328326"/>
                </a:cubicBezTo>
                <a:cubicBezTo>
                  <a:pt x="124884" y="307171"/>
                  <a:pt x="69557" y="312361"/>
                  <a:pt x="36676" y="320690"/>
                </a:cubicBezTo>
                <a:close/>
              </a:path>
            </a:pathLst>
          </a:custGeom>
          <a:solidFill>
            <a:srgbClr val="62B19E"/>
          </a:solidFill>
          <a:ln cap="flat" w="3333">
            <a:solidFill>
              <a:srgbClr val="62B19E"/>
            </a:solidFill>
            <a:miter/>
          </a:ln>
        </p:spPr>
      </p:sp>
      <p:sp>
        <p:nvSpPr>
          <p:cNvPr name="Vertical Seperator" id="165"/>
          <p:cNvSpPr/>
          <p:nvPr/>
        </p:nvSpPr>
        <p:spPr>
          <a:xfrm rot="5401434">
            <a:off x="3753442" y="3697841"/>
            <a:ext cy="7600" cx="5036170"/>
          </a:xfrm>
          <a:custGeom>
            <a:avLst/>
            <a:gdLst/>
            <a:ahLst/>
            <a:cxnLst/>
            <a:rect r="r" b="b" l="l" t="t"/>
            <a:pathLst>
              <a:path h="7600" fill="none" w="5036170">
                <a:moveTo>
                  <a:pt x="0" y="0"/>
                </a:moveTo>
                <a:lnTo>
                  <a:pt x="5036170" y="0"/>
                </a:lnTo>
              </a:path>
            </a:pathLst>
          </a:custGeom>
          <a:solidFill>
            <a:srgbClr val="FFFFFF"/>
          </a:solidFill>
          <a:ln cap="flat" w="30400">
            <a:solidFill>
              <a:srgbClr val="62B19E"/>
            </a:solidFill>
            <a:miter/>
          </a:ln>
        </p:spPr>
      </p:sp>
      <p:sp>
        <p:nvSpPr>
          <p:cNvPr name="Rectangle" id="101"/>
          <p:cNvSpPr/>
          <p:nvPr/>
        </p:nvSpPr>
        <p:spPr>
          <a:xfrm>
            <a:off x="-644715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1F487C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JAN</a:t>
            </a:r>
          </a:p>
        </p:txBody>
      </p:sp>
      <p:sp>
        <p:nvSpPr>
          <p:cNvPr name="Rectangle" id="102"/>
          <p:cNvSpPr/>
          <p:nvPr/>
        </p:nvSpPr>
        <p:spPr>
          <a:xfrm>
            <a:off x="217018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558ED5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FEB</a:t>
            </a:r>
          </a:p>
        </p:txBody>
      </p:sp>
      <p:sp>
        <p:nvSpPr>
          <p:cNvPr name="Rectangle" id="103"/>
          <p:cNvSpPr/>
          <p:nvPr/>
        </p:nvSpPr>
        <p:spPr>
          <a:xfrm>
            <a:off x="1078752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8EB4E3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MAR</a:t>
            </a:r>
          </a:p>
        </p:txBody>
      </p:sp>
      <p:sp>
        <p:nvSpPr>
          <p:cNvPr name="Rectangle" id="104"/>
          <p:cNvSpPr/>
          <p:nvPr/>
        </p:nvSpPr>
        <p:spPr>
          <a:xfrm>
            <a:off x="1940486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1F487C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APR</a:t>
            </a:r>
          </a:p>
        </p:txBody>
      </p:sp>
      <p:sp>
        <p:nvSpPr>
          <p:cNvPr name="Rectangle" id="105"/>
          <p:cNvSpPr/>
          <p:nvPr/>
        </p:nvSpPr>
        <p:spPr>
          <a:xfrm>
            <a:off x="2802219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558ED5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MAY</a:t>
            </a:r>
          </a:p>
        </p:txBody>
      </p:sp>
      <p:sp>
        <p:nvSpPr>
          <p:cNvPr name="Rectangle" id="106"/>
          <p:cNvSpPr/>
          <p:nvPr/>
        </p:nvSpPr>
        <p:spPr>
          <a:xfrm>
            <a:off x="3663953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8EB4E3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JUN</a:t>
            </a:r>
          </a:p>
        </p:txBody>
      </p:sp>
      <p:sp>
        <p:nvSpPr>
          <p:cNvPr name="Rectangle" id="107"/>
          <p:cNvSpPr/>
          <p:nvPr/>
        </p:nvSpPr>
        <p:spPr>
          <a:xfrm>
            <a:off x="4525679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1F487C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JUL</a:t>
            </a:r>
          </a:p>
        </p:txBody>
      </p:sp>
      <p:sp>
        <p:nvSpPr>
          <p:cNvPr name="Rectangle" id="108"/>
          <p:cNvSpPr/>
          <p:nvPr/>
        </p:nvSpPr>
        <p:spPr>
          <a:xfrm>
            <a:off x="5387412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558ED5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AUG</a:t>
            </a:r>
          </a:p>
        </p:txBody>
      </p:sp>
      <p:sp>
        <p:nvSpPr>
          <p:cNvPr name="Rectangle" id="109"/>
          <p:cNvSpPr/>
          <p:nvPr/>
        </p:nvSpPr>
        <p:spPr>
          <a:xfrm>
            <a:off x="6249146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8EB4E3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SEP</a:t>
            </a:r>
          </a:p>
        </p:txBody>
      </p:sp>
      <p:sp>
        <p:nvSpPr>
          <p:cNvPr name="Rectangle" id="110"/>
          <p:cNvSpPr/>
          <p:nvPr/>
        </p:nvSpPr>
        <p:spPr>
          <a:xfrm>
            <a:off x="7110910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1F487C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OCT</a:t>
            </a:r>
          </a:p>
        </p:txBody>
      </p:sp>
      <p:sp>
        <p:nvSpPr>
          <p:cNvPr name="Rectangle" id="111"/>
          <p:cNvSpPr/>
          <p:nvPr/>
        </p:nvSpPr>
        <p:spPr>
          <a:xfrm>
            <a:off x="7972598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558ED5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NOV</a:t>
            </a:r>
          </a:p>
        </p:txBody>
      </p:sp>
      <p:sp>
        <p:nvSpPr>
          <p:cNvPr name="Rectangle" id="112"/>
          <p:cNvSpPr/>
          <p:nvPr/>
        </p:nvSpPr>
        <p:spPr>
          <a:xfrm>
            <a:off x="8834362" y="1336579"/>
            <a:ext cy="287244" cx="861734"/>
          </a:xfrm>
          <a:custGeom>
            <a:avLst/>
            <a:gdLst>
              <a:gd name="connsiteX0" fmla="*/ 0 w 861734"/>
              <a:gd name="connsiteY0" fmla="*/ 143622 h 287244"/>
              <a:gd name="connsiteX1" fmla="*/ 430867 w 861734"/>
              <a:gd name="connsiteY1" fmla="*/ 0 h 287244"/>
              <a:gd name="connsiteX2" fmla="*/ 861734 w 861734"/>
              <a:gd name="connsiteY2" fmla="*/ 143622 h 287244"/>
              <a:gd name="connsiteX3" fmla="*/ 430867 w 861734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  <a:path h="287244" fill="none" w="861734">
                <a:moveTo>
                  <a:pt x="861734" y="287244"/>
                </a:moveTo>
                <a:lnTo>
                  <a:pt x="861734" y="0"/>
                </a:lnTo>
                <a:lnTo>
                  <a:pt x="0" y="0"/>
                </a:lnTo>
                <a:lnTo>
                  <a:pt x="0" y="287244"/>
                </a:lnTo>
                <a:lnTo>
                  <a:pt x="861734" y="287244"/>
                </a:lnTo>
                <a:close/>
              </a:path>
            </a:pathLst>
          </a:custGeom>
          <a:solidFill>
            <a:srgbClr val="8EB4E3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</a:t>
            </a:r>
          </a:p>
        </p:txBody>
      </p:sp>
      <p:sp>
        <p:nvSpPr>
          <p:cNvPr name="Rounded Rectangle" id="113"/>
          <p:cNvSpPr/>
          <p:nvPr/>
        </p:nvSpPr>
        <p:spPr>
          <a:xfrm>
            <a:off x="-526224" y="1719509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3081AC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14"/>
          <p:cNvSpPr/>
          <p:nvPr/>
        </p:nvSpPr>
        <p:spPr>
          <a:xfrm>
            <a:off x="2346218" y="1719509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E45A35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15"/>
          <p:cNvSpPr/>
          <p:nvPr/>
        </p:nvSpPr>
        <p:spPr>
          <a:xfrm>
            <a:off x="4525678" y="1719509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ECB348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16"/>
          <p:cNvSpPr/>
          <p:nvPr/>
        </p:nvSpPr>
        <p:spPr>
          <a:xfrm>
            <a:off x="7398083" y="1719509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8CB74C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17"/>
          <p:cNvSpPr/>
          <p:nvPr/>
        </p:nvSpPr>
        <p:spPr>
          <a:xfrm>
            <a:off x="-526209" y="2705951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18"/>
          <p:cNvSpPr/>
          <p:nvPr/>
        </p:nvSpPr>
        <p:spPr>
          <a:xfrm>
            <a:off x="2346234" y="2705951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19"/>
          <p:cNvSpPr/>
          <p:nvPr/>
        </p:nvSpPr>
        <p:spPr>
          <a:xfrm>
            <a:off x="4525693" y="2705951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0"/>
          <p:cNvSpPr/>
          <p:nvPr/>
        </p:nvSpPr>
        <p:spPr>
          <a:xfrm>
            <a:off x="7398083" y="2705951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1"/>
          <p:cNvSpPr/>
          <p:nvPr/>
        </p:nvSpPr>
        <p:spPr>
          <a:xfrm>
            <a:off x="-526217" y="3631593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2"/>
          <p:cNvSpPr/>
          <p:nvPr/>
        </p:nvSpPr>
        <p:spPr>
          <a:xfrm>
            <a:off x="2346226" y="3631593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3"/>
          <p:cNvSpPr/>
          <p:nvPr/>
        </p:nvSpPr>
        <p:spPr>
          <a:xfrm>
            <a:off x="4525686" y="3631593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4"/>
          <p:cNvSpPr/>
          <p:nvPr/>
        </p:nvSpPr>
        <p:spPr>
          <a:xfrm>
            <a:off x="7398083" y="3631593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5"/>
          <p:cNvSpPr/>
          <p:nvPr/>
        </p:nvSpPr>
        <p:spPr>
          <a:xfrm>
            <a:off x="-526224" y="4557243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6"/>
          <p:cNvSpPr/>
          <p:nvPr/>
        </p:nvSpPr>
        <p:spPr>
          <a:xfrm>
            <a:off x="2346218" y="4557243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7"/>
          <p:cNvSpPr/>
          <p:nvPr/>
        </p:nvSpPr>
        <p:spPr>
          <a:xfrm>
            <a:off x="4525678" y="4557243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8"/>
          <p:cNvSpPr/>
          <p:nvPr/>
        </p:nvSpPr>
        <p:spPr>
          <a:xfrm>
            <a:off x="7398083" y="4557243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29"/>
          <p:cNvSpPr/>
          <p:nvPr/>
        </p:nvSpPr>
        <p:spPr>
          <a:xfrm>
            <a:off x="-526232" y="5482885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30"/>
          <p:cNvSpPr/>
          <p:nvPr/>
        </p:nvSpPr>
        <p:spPr>
          <a:xfrm>
            <a:off x="2346211" y="5482885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31"/>
          <p:cNvSpPr/>
          <p:nvPr/>
        </p:nvSpPr>
        <p:spPr>
          <a:xfrm>
            <a:off x="4525670" y="5482885"/>
            <a:ext cy="532000" cx="2753951"/>
          </a:xfrm>
          <a:custGeom>
            <a:avLst/>
            <a:gdLst>
              <a:gd name="connsiteX0" fmla="*/ 0 w 2753951"/>
              <a:gd name="connsiteY0" fmla="*/ 266000 h 532000"/>
              <a:gd name="connsiteX1" fmla="*/ 1376976 w 2753951"/>
              <a:gd name="connsiteY1" fmla="*/ 0 h 532000"/>
              <a:gd name="connsiteX2" fmla="*/ 2753951 w 2753951"/>
              <a:gd name="connsiteY2" fmla="*/ 266000 h 532000"/>
              <a:gd name="connsiteX3" fmla="*/ 1376976 w 2753951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  <a:path h="532000" fill="none" w="2753951">
                <a:moveTo>
                  <a:pt x="2753951" y="448400"/>
                </a:moveTo>
                <a:lnTo>
                  <a:pt x="2753951" y="83600"/>
                </a:lnTo>
                <a:cubicBezTo>
                  <a:pt x="2753951" y="37453"/>
                  <a:pt x="2716498" y="0"/>
                  <a:pt x="2670351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2670351" y="532000"/>
                </a:lnTo>
                <a:cubicBezTo>
                  <a:pt x="2716498" y="532000"/>
                  <a:pt x="2753951" y="494547"/>
                  <a:pt x="2753951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ounded Rectangle" id="132"/>
          <p:cNvSpPr/>
          <p:nvPr/>
        </p:nvSpPr>
        <p:spPr>
          <a:xfrm>
            <a:off x="7398083" y="5482885"/>
            <a:ext cy="532000" cx="2035842"/>
          </a:xfrm>
          <a:custGeom>
            <a:avLst/>
            <a:gdLst>
              <a:gd name="connsiteX0" fmla="*/ 0 w 2035842"/>
              <a:gd name="connsiteY0" fmla="*/ 266000 h 532000"/>
              <a:gd name="connsiteX1" fmla="*/ 1017921 w 2035842"/>
              <a:gd name="connsiteY1" fmla="*/ 0 h 532000"/>
              <a:gd name="connsiteX2" fmla="*/ 2035842 w 2035842"/>
              <a:gd name="connsiteY2" fmla="*/ 266000 h 532000"/>
              <a:gd name="connsiteX3" fmla="*/ 1017921 w 2035842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  <a:path h="532000" fill="none" w="2035842">
                <a:moveTo>
                  <a:pt x="2035842" y="448400"/>
                </a:moveTo>
                <a:lnTo>
                  <a:pt x="2035842" y="83600"/>
                </a:lnTo>
                <a:cubicBezTo>
                  <a:pt x="2035842" y="37453"/>
                  <a:pt x="1998390" y="0"/>
                  <a:pt x="1952242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448400"/>
                </a:lnTo>
                <a:cubicBezTo>
                  <a:pt x="0" y="494547"/>
                  <a:pt x="37453" y="532000"/>
                  <a:pt x="83600" y="532000"/>
                </a:cubicBezTo>
                <a:lnTo>
                  <a:pt x="1952242" y="532000"/>
                </a:lnTo>
                <a:cubicBezTo>
                  <a:pt x="1998390" y="532000"/>
                  <a:pt x="2035842" y="494547"/>
                  <a:pt x="2035842" y="448400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C2C2C2"/>
            </a:solidFill>
            <a:round/>
          </a:ln>
        </p:spPr>
      </p:sp>
      <p:sp>
        <p:nvSpPr>
          <p:cNvPr name="Rectangle" id="133"/>
          <p:cNvSpPr/>
          <p:nvPr/>
        </p:nvSpPr>
        <p:spPr>
          <a:xfrm>
            <a:off x="-545597" y="603266"/>
            <a:ext cy="446844" cx="5314019"/>
          </a:xfrm>
          <a:custGeom>
            <a:avLst/>
            <a:gdLst/>
            <a:ahLst/>
            <a:cxnLst/>
            <a:rect r="r" b="b" l="l" t="t"/>
            <a:pathLst>
              <a:path h="446844" stroke="false" w="5314019">
                <a:moveTo>
                  <a:pt x="0" y="0"/>
                </a:moveTo>
                <a:lnTo>
                  <a:pt x="5314019" y="0"/>
                </a:lnTo>
                <a:lnTo>
                  <a:pt x="5314019" y="446844"/>
                </a:lnTo>
                <a:lnTo>
                  <a:pt x="0" y="446844"/>
                </a:lnTo>
                <a:lnTo>
                  <a:pt x="0" y="0"/>
                </a:lnTo>
                <a:close/>
              </a:path>
              <a:path h="446844" fill="none" w="5314019">
                <a:moveTo>
                  <a:pt x="0" y="0"/>
                </a:moveTo>
                <a:lnTo>
                  <a:pt x="5314019" y="0"/>
                </a:lnTo>
                <a:lnTo>
                  <a:pt x="5314019" y="446844"/>
                </a:lnTo>
                <a:lnTo>
                  <a:pt x="0" y="446844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2128" b="1" lang="zh-CN" dirty="0">
                <a:solidFill>
                  <a:srgbClr val="317BAC"/>
                </a:solidFill>
                <a:latin typeface="Calibri"/>
                <a:ea typeface="Calibri"/>
                <a:cs typeface="Calibri"/>
              </a:rPr>
              <a:t>Corporate Roadmap PowerPoint Template</a:t>
            </a:r>
          </a:p>
        </p:txBody>
      </p:sp>
      <p:sp>
        <p:nvSpPr>
          <p:cNvPr name="Rectangle" id="136"/>
          <p:cNvSpPr/>
          <p:nvPr/>
        </p:nvSpPr>
        <p:spPr>
          <a:xfrm>
            <a:off x="348067" y="1719511"/>
            <a:ext cy="371622" cx="1005351"/>
          </a:xfrm>
          <a:custGeom>
            <a:avLst/>
            <a:gdLst/>
            <a:ahLst/>
            <a:cxnLst/>
            <a:rect r="r" b="b" l="l" t="t"/>
            <a:pathLst>
              <a:path h="371622" stroke="fals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  <a:path h="371622" fill="non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PHASEX</a:t>
            </a:r>
          </a:p>
        </p:txBody>
      </p:sp>
      <p:sp>
        <p:nvSpPr>
          <p:cNvPr name="Rectangle" id="137"/>
          <p:cNvSpPr/>
          <p:nvPr/>
        </p:nvSpPr>
        <p:spPr>
          <a:xfrm>
            <a:off x="434199" y="1948590"/>
            <a:ext cy="265222" cx="789921"/>
          </a:xfrm>
          <a:custGeom>
            <a:avLst/>
            <a:gdLst/>
            <a:ahLst/>
            <a:cxnLst/>
            <a:rect r="r" b="b" l="l" t="t"/>
            <a:pathLst>
              <a:path h="265222" stroke="fals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  <a:path h="265222" fill="non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edit text here</a:t>
            </a:r>
          </a:p>
        </p:txBody>
      </p:sp>
      <p:sp>
        <p:nvSpPr>
          <p:cNvPr name="Rectangle" id="138"/>
          <p:cNvSpPr/>
          <p:nvPr/>
        </p:nvSpPr>
        <p:spPr>
          <a:xfrm>
            <a:off x="2802213" y="1757207"/>
            <a:ext cy="371622" cx="1005351"/>
          </a:xfrm>
          <a:custGeom>
            <a:avLst/>
            <a:gdLst/>
            <a:ahLst/>
            <a:cxnLst/>
            <a:rect r="r" b="b" l="l" t="t"/>
            <a:pathLst>
              <a:path h="371622" stroke="fals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  <a:path h="371622" fill="non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PHASEX</a:t>
            </a:r>
          </a:p>
        </p:txBody>
      </p:sp>
      <p:sp>
        <p:nvSpPr>
          <p:cNvPr name="Rectangle" id="139"/>
          <p:cNvSpPr/>
          <p:nvPr/>
        </p:nvSpPr>
        <p:spPr>
          <a:xfrm>
            <a:off x="2888345" y="1986286"/>
            <a:ext cy="265222" cx="789921"/>
          </a:xfrm>
          <a:custGeom>
            <a:avLst/>
            <a:gdLst/>
            <a:ahLst/>
            <a:cxnLst/>
            <a:rect r="r" b="b" l="l" t="t"/>
            <a:pathLst>
              <a:path h="265222" stroke="fals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  <a:path h="265222" fill="non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edit text here</a:t>
            </a:r>
          </a:p>
        </p:txBody>
      </p:sp>
      <p:sp>
        <p:nvSpPr>
          <p:cNvPr name="Rectangle" id="140"/>
          <p:cNvSpPr/>
          <p:nvPr/>
        </p:nvSpPr>
        <p:spPr>
          <a:xfrm>
            <a:off x="4970911" y="1719511"/>
            <a:ext cy="371622" cx="1005351"/>
          </a:xfrm>
          <a:custGeom>
            <a:avLst/>
            <a:gdLst/>
            <a:ahLst/>
            <a:cxnLst/>
            <a:rect r="r" b="b" l="l" t="t"/>
            <a:pathLst>
              <a:path h="371622" stroke="fals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  <a:path h="371622" fill="non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PHASEX</a:t>
            </a:r>
          </a:p>
        </p:txBody>
      </p:sp>
      <p:sp>
        <p:nvSpPr>
          <p:cNvPr name="Rectangle" id="141"/>
          <p:cNvSpPr/>
          <p:nvPr/>
        </p:nvSpPr>
        <p:spPr>
          <a:xfrm>
            <a:off x="5057043" y="1948590"/>
            <a:ext cy="265222" cx="789921"/>
          </a:xfrm>
          <a:custGeom>
            <a:avLst/>
            <a:gdLst/>
            <a:ahLst/>
            <a:cxnLst/>
            <a:rect r="r" b="b" l="l" t="t"/>
            <a:pathLst>
              <a:path h="265222" stroke="fals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  <a:path h="265222" fill="non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edit text here</a:t>
            </a:r>
          </a:p>
        </p:txBody>
      </p:sp>
      <p:sp>
        <p:nvSpPr>
          <p:cNvPr name="Rectangle" id="142"/>
          <p:cNvSpPr/>
          <p:nvPr/>
        </p:nvSpPr>
        <p:spPr>
          <a:xfrm>
            <a:off x="7771511" y="1695867"/>
            <a:ext cy="371622" cx="1005351"/>
          </a:xfrm>
          <a:custGeom>
            <a:avLst/>
            <a:gdLst/>
            <a:ahLst/>
            <a:cxnLst/>
            <a:rect r="r" b="b" l="l" t="t"/>
            <a:pathLst>
              <a:path h="371622" stroke="fals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  <a:path h="371622" fill="none" w="1005351">
                <a:moveTo>
                  <a:pt x="0" y="0"/>
                </a:moveTo>
                <a:lnTo>
                  <a:pt x="1005351" y="0"/>
                </a:lnTo>
                <a:lnTo>
                  <a:pt x="1005351" y="371622"/>
                </a:lnTo>
                <a:lnTo>
                  <a:pt x="0" y="3716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PHASEX</a:t>
            </a:r>
          </a:p>
        </p:txBody>
      </p:sp>
      <p:sp>
        <p:nvSpPr>
          <p:cNvPr name="Rectangle" id="143"/>
          <p:cNvSpPr/>
          <p:nvPr/>
        </p:nvSpPr>
        <p:spPr>
          <a:xfrm>
            <a:off x="7857643" y="1924946"/>
            <a:ext cy="265222" cx="789921"/>
          </a:xfrm>
          <a:custGeom>
            <a:avLst/>
            <a:gdLst/>
            <a:ahLst/>
            <a:cxnLst/>
            <a:rect r="r" b="b" l="l" t="t"/>
            <a:pathLst>
              <a:path h="265222" stroke="fals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  <a:path h="265222" fill="none" w="789921">
                <a:moveTo>
                  <a:pt x="0" y="0"/>
                </a:moveTo>
                <a:lnTo>
                  <a:pt x="789921" y="0"/>
                </a:lnTo>
                <a:lnTo>
                  <a:pt x="789921" y="265222"/>
                </a:lnTo>
                <a:lnTo>
                  <a:pt x="0" y="26522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edit text here</a:t>
            </a:r>
          </a:p>
        </p:txBody>
      </p:sp>
      <p:sp>
        <p:nvSpPr>
          <p:cNvPr name="Rectangle" id="144"/>
          <p:cNvSpPr/>
          <p:nvPr/>
        </p:nvSpPr>
        <p:spPr>
          <a:xfrm>
            <a:off x="-127674" y="2341930"/>
            <a:ext cy="430866" cx="1206424"/>
          </a:xfrm>
          <a:custGeom>
            <a:avLst/>
            <a:gdLst/>
            <a:ahLst/>
            <a:cxnLst/>
            <a:rect r="r" b="b" l="l" t="t"/>
            <a:pathLst>
              <a:path h="430866" stroke="fals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  <a:path h="430866" fill="non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368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Management</a:t>
            </a:r>
          </a:p>
        </p:txBody>
      </p:sp>
      <p:sp>
        <p:nvSpPr>
          <p:cNvPr name="Rectangle" id="145"/>
          <p:cNvSpPr/>
          <p:nvPr/>
        </p:nvSpPr>
        <p:spPr>
          <a:xfrm>
            <a:off x="-127674" y="3286489"/>
            <a:ext cy="430866" cx="1206424"/>
          </a:xfrm>
          <a:custGeom>
            <a:avLst/>
            <a:gdLst/>
            <a:ahLst/>
            <a:cxnLst/>
            <a:rect r="r" b="b" l="l" t="t"/>
            <a:pathLst>
              <a:path h="430866" stroke="fals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  <a:path h="430866" fill="non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368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Strategy</a:t>
            </a:r>
          </a:p>
        </p:txBody>
      </p:sp>
      <p:sp>
        <p:nvSpPr>
          <p:cNvPr name="Rectangle" id="146"/>
          <p:cNvSpPr/>
          <p:nvPr/>
        </p:nvSpPr>
        <p:spPr>
          <a:xfrm>
            <a:off x="-127674" y="4209015"/>
            <a:ext cy="430866" cx="1206424"/>
          </a:xfrm>
          <a:custGeom>
            <a:avLst/>
            <a:gdLst/>
            <a:ahLst/>
            <a:cxnLst/>
            <a:rect r="r" b="b" l="l" t="t"/>
            <a:pathLst>
              <a:path h="430866" stroke="fals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  <a:path h="430866" fill="non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368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Process</a:t>
            </a:r>
          </a:p>
        </p:txBody>
      </p:sp>
      <p:sp>
        <p:nvSpPr>
          <p:cNvPr name="Rectangle" id="147"/>
          <p:cNvSpPr/>
          <p:nvPr/>
        </p:nvSpPr>
        <p:spPr>
          <a:xfrm>
            <a:off x="-127674" y="5070748"/>
            <a:ext cy="430866" cx="1206424"/>
          </a:xfrm>
          <a:custGeom>
            <a:avLst/>
            <a:gdLst/>
            <a:ahLst/>
            <a:cxnLst/>
            <a:rect r="r" b="b" l="l" t="t"/>
            <a:pathLst>
              <a:path h="430866" stroke="fals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  <a:path h="430866" fill="none" w="1206424">
                <a:moveTo>
                  <a:pt x="0" y="0"/>
                </a:moveTo>
                <a:lnTo>
                  <a:pt x="1206424" y="0"/>
                </a:lnTo>
                <a:lnTo>
                  <a:pt x="1206424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368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Stakeholders</a:t>
            </a:r>
          </a:p>
        </p:txBody>
      </p:sp>
      <p:sp>
        <p:nvSpPr>
          <p:cNvPr name="Rectangle" id="148"/>
          <p:cNvSpPr/>
          <p:nvPr/>
        </p:nvSpPr>
        <p:spPr>
          <a:xfrm>
            <a:off x="-328731" y="2776688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49"/>
          <p:cNvSpPr/>
          <p:nvPr/>
        </p:nvSpPr>
        <p:spPr>
          <a:xfrm>
            <a:off x="-328754" y="3725130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0"/>
          <p:cNvSpPr/>
          <p:nvPr/>
        </p:nvSpPr>
        <p:spPr>
          <a:xfrm>
            <a:off x="-328723" y="4643172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1"/>
          <p:cNvSpPr/>
          <p:nvPr/>
        </p:nvSpPr>
        <p:spPr>
          <a:xfrm>
            <a:off x="-328723" y="5633422"/>
            <a:ext cy="423266" cx="2556473"/>
          </a:xfrm>
          <a:custGeom>
            <a:avLst/>
            <a:gdLst/>
            <a:ahLst/>
            <a:cxnLst/>
            <a:rect r="r" b="b" l="l" t="t"/>
            <a:pathLst>
              <a:path h="4232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423266"/>
                </a:lnTo>
                <a:lnTo>
                  <a:pt x="0" y="423266"/>
                </a:lnTo>
                <a:lnTo>
                  <a:pt x="0" y="0"/>
                </a:lnTo>
                <a:close/>
              </a:path>
              <a:path h="4232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423266"/>
                </a:lnTo>
                <a:lnTo>
                  <a:pt x="0" y="423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2"/>
          <p:cNvSpPr/>
          <p:nvPr/>
        </p:nvSpPr>
        <p:spPr>
          <a:xfrm>
            <a:off x="2346234" y="2791888"/>
            <a:ext cy="522066" cx="2556473"/>
          </a:xfrm>
          <a:custGeom>
            <a:avLst/>
            <a:gdLst/>
            <a:ahLst/>
            <a:cxnLst/>
            <a:rect r="r" b="b" l="l" t="t"/>
            <a:pathLst>
              <a:path h="5220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22066"/>
                </a:lnTo>
                <a:lnTo>
                  <a:pt x="0" y="522066"/>
                </a:lnTo>
                <a:lnTo>
                  <a:pt x="0" y="0"/>
                </a:lnTo>
                <a:close/>
              </a:path>
              <a:path h="5220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22066"/>
                </a:lnTo>
                <a:lnTo>
                  <a:pt x="0" y="5220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endParaRPr sz="912"/>
          </a:p>
          <a:p>
            <a:pPr algn="l"/>
            <a:endParaRPr sz="912"/>
          </a:p>
        </p:txBody>
      </p:sp>
      <p:sp>
        <p:nvSpPr>
          <p:cNvPr name="Rectangle" id="153"/>
          <p:cNvSpPr/>
          <p:nvPr/>
        </p:nvSpPr>
        <p:spPr>
          <a:xfrm>
            <a:off x="2346234" y="3725130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endParaRPr sz="912"/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4"/>
          <p:cNvSpPr/>
          <p:nvPr/>
        </p:nvSpPr>
        <p:spPr>
          <a:xfrm>
            <a:off x="2346234" y="4643172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5"/>
          <p:cNvSpPr/>
          <p:nvPr/>
        </p:nvSpPr>
        <p:spPr>
          <a:xfrm>
            <a:off x="2346234" y="5528489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endParaRPr sz="912"/>
          </a:p>
          <a:p>
            <a:pPr algn="l"/>
            <a:endParaRPr sz="912"/>
          </a:p>
        </p:txBody>
      </p:sp>
      <p:sp>
        <p:nvSpPr>
          <p:cNvPr name="Rectangle" id="156"/>
          <p:cNvSpPr/>
          <p:nvPr/>
        </p:nvSpPr>
        <p:spPr>
          <a:xfrm>
            <a:off x="4624410" y="2776688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7"/>
          <p:cNvSpPr/>
          <p:nvPr/>
        </p:nvSpPr>
        <p:spPr>
          <a:xfrm>
            <a:off x="4624432" y="3725130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endParaRPr sz="912"/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8"/>
          <p:cNvSpPr/>
          <p:nvPr/>
        </p:nvSpPr>
        <p:spPr>
          <a:xfrm>
            <a:off x="4624432" y="4643172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59"/>
          <p:cNvSpPr/>
          <p:nvPr/>
        </p:nvSpPr>
        <p:spPr>
          <a:xfrm>
            <a:off x="4624410" y="5568822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60"/>
          <p:cNvSpPr/>
          <p:nvPr/>
        </p:nvSpPr>
        <p:spPr>
          <a:xfrm>
            <a:off x="7513056" y="2776688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endParaRPr sz="912"/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61"/>
          <p:cNvSpPr/>
          <p:nvPr/>
        </p:nvSpPr>
        <p:spPr>
          <a:xfrm>
            <a:off x="7513056" y="3725130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62"/>
          <p:cNvSpPr/>
          <p:nvPr/>
        </p:nvSpPr>
        <p:spPr>
          <a:xfrm>
            <a:off x="7458944" y="4585009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endParaRPr sz="912"/>
          </a:p>
          <a:p>
            <a:pPr algn="l"/>
            <a:endParaRPr sz="912"/>
          </a:p>
        </p:txBody>
      </p:sp>
      <p:sp>
        <p:nvSpPr>
          <p:cNvPr name="Rectangle" id="163"/>
          <p:cNvSpPr/>
          <p:nvPr/>
        </p:nvSpPr>
        <p:spPr>
          <a:xfrm>
            <a:off x="7513056" y="5553622"/>
            <a:ext cy="552466" cx="2556473"/>
          </a:xfrm>
          <a:custGeom>
            <a:avLst/>
            <a:gdLst/>
            <a:ahLst/>
            <a:cxnLst/>
            <a:rect r="r" b="b" l="l" t="t"/>
            <a:pathLst>
              <a:path h="552466" stroke="fals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  <a:path h="552466" fill="none" w="2556473">
                <a:moveTo>
                  <a:pt x="0" y="0"/>
                </a:moveTo>
                <a:lnTo>
                  <a:pt x="2556473" y="0"/>
                </a:lnTo>
                <a:lnTo>
                  <a:pt x="2556473" y="552466"/>
                </a:lnTo>
                <a:lnTo>
                  <a:pt x="0" y="5524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This is a sample text. </a:t>
            </a:r>
          </a:p>
          <a:p>
            <a:pPr algn="l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• Insert your desired text here.</a:t>
            </a:r>
          </a:p>
          <a:p>
            <a:pPr algn="l"/>
            <a:endParaRPr sz="912"/>
          </a:p>
        </p:txBody>
      </p:sp>
      <p:sp>
        <p:nvSpPr>
          <p:cNvPr name="Rectangle" id="166"/>
          <p:cNvSpPr/>
          <p:nvPr/>
        </p:nvSpPr>
        <p:spPr>
          <a:xfrm>
            <a:off x="6140077" y="729444"/>
            <a:ext cy="430866" cx="718110"/>
          </a:xfrm>
          <a:custGeom>
            <a:avLst/>
            <a:gdLst/>
            <a:ahLst/>
            <a:cxnLst/>
            <a:rect r="r" b="b" l="l" t="t"/>
            <a:pathLst>
              <a:path h="430866" stroke="false" w="718110">
                <a:moveTo>
                  <a:pt x="0" y="0"/>
                </a:moveTo>
                <a:lnTo>
                  <a:pt x="718110" y="0"/>
                </a:lnTo>
                <a:lnTo>
                  <a:pt x="718110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  <a:path h="430866" fill="none" w="718110">
                <a:moveTo>
                  <a:pt x="0" y="0"/>
                </a:moveTo>
                <a:lnTo>
                  <a:pt x="718110" y="0"/>
                </a:lnTo>
                <a:lnTo>
                  <a:pt x="718110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064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Today</a:t>
            </a:r>
          </a:p>
        </p:txBody>
      </p:sp>
      <p:sp>
        <p:nvSpPr>
          <p:cNvPr name="Users 2" id="169"/>
          <p:cNvSpPr/>
          <p:nvPr/>
        </p:nvSpPr>
        <p:spPr>
          <a:xfrm>
            <a:off x="-374209" y="2448334"/>
            <a:ext cy="152000" cx="212800"/>
          </a:xfrm>
          <a:custGeom>
            <a:avLst/>
            <a:gdLst/>
            <a:ahLst/>
            <a:cxnLst/>
            <a:rect r="r" b="b" l="l" t="t"/>
            <a:pathLst>
              <a:path h="152000" stroke="false" w="212800">
                <a:moveTo>
                  <a:pt x="56664" y="89174"/>
                </a:moveTo>
                <a:cubicBezTo>
                  <a:pt x="47296" y="80001"/>
                  <a:pt x="46897" y="63285"/>
                  <a:pt x="46897" y="63285"/>
                </a:cubicBezTo>
                <a:cubicBezTo>
                  <a:pt x="46897" y="63285"/>
                  <a:pt x="45480" y="62668"/>
                  <a:pt x="43861" y="61845"/>
                </a:cubicBezTo>
                <a:cubicBezTo>
                  <a:pt x="42241" y="61022"/>
                  <a:pt x="38832" y="52591"/>
                  <a:pt x="38832" y="46246"/>
                </a:cubicBezTo>
                <a:cubicBezTo>
                  <a:pt x="38832" y="39902"/>
                  <a:pt x="43471" y="43653"/>
                  <a:pt x="42065" y="37190"/>
                </a:cubicBezTo>
                <a:cubicBezTo>
                  <a:pt x="40658" y="30727"/>
                  <a:pt x="42619" y="18064"/>
                  <a:pt x="47895" y="9823"/>
                </a:cubicBezTo>
                <a:cubicBezTo>
                  <a:pt x="52713" y="2299"/>
                  <a:pt x="63233" y="0"/>
                  <a:pt x="72155" y="0"/>
                </a:cubicBezTo>
                <a:cubicBezTo>
                  <a:pt x="84208" y="0"/>
                  <a:pt x="94729" y="2299"/>
                  <a:pt x="99546" y="9823"/>
                </a:cubicBezTo>
                <a:cubicBezTo>
                  <a:pt x="104822" y="18064"/>
                  <a:pt x="106783" y="30727"/>
                  <a:pt x="105377" y="37190"/>
                </a:cubicBezTo>
                <a:cubicBezTo>
                  <a:pt x="103971" y="43653"/>
                  <a:pt x="108609" y="39902"/>
                  <a:pt x="108609" y="46246"/>
                </a:cubicBezTo>
                <a:cubicBezTo>
                  <a:pt x="108609" y="52591"/>
                  <a:pt x="105200" y="61022"/>
                  <a:pt x="103580" y="61845"/>
                </a:cubicBezTo>
                <a:cubicBezTo>
                  <a:pt x="101961" y="62668"/>
                  <a:pt x="100544" y="63285"/>
                  <a:pt x="100544" y="63285"/>
                </a:cubicBezTo>
                <a:cubicBezTo>
                  <a:pt x="100544" y="63285"/>
                  <a:pt x="100227" y="76625"/>
                  <a:pt x="93479" y="86010"/>
                </a:cubicBezTo>
                <a:cubicBezTo>
                  <a:pt x="93060" y="90397"/>
                  <a:pt x="94030" y="96449"/>
                  <a:pt x="100673" y="100587"/>
                </a:cubicBezTo>
                <a:cubicBezTo>
                  <a:pt x="102687" y="101841"/>
                  <a:pt x="104689" y="102903"/>
                  <a:pt x="106680" y="103827"/>
                </a:cubicBezTo>
                <a:cubicBezTo>
                  <a:pt x="114943" y="100477"/>
                  <a:pt x="123470" y="99566"/>
                  <a:pt x="132261" y="94091"/>
                </a:cubicBezTo>
                <a:cubicBezTo>
                  <a:pt x="136384" y="91525"/>
                  <a:pt x="137775" y="88035"/>
                  <a:pt x="138036" y="84961"/>
                </a:cubicBezTo>
                <a:cubicBezTo>
                  <a:pt x="130541" y="77623"/>
                  <a:pt x="130222" y="64250"/>
                  <a:pt x="130222" y="64250"/>
                </a:cubicBezTo>
                <a:cubicBezTo>
                  <a:pt x="130222" y="64250"/>
                  <a:pt x="129088" y="63756"/>
                  <a:pt x="127792" y="63098"/>
                </a:cubicBezTo>
                <a:cubicBezTo>
                  <a:pt x="126497" y="62440"/>
                  <a:pt x="123771" y="55695"/>
                  <a:pt x="123771" y="50619"/>
                </a:cubicBezTo>
                <a:cubicBezTo>
                  <a:pt x="123771" y="45543"/>
                  <a:pt x="127481" y="48544"/>
                  <a:pt x="126356" y="43374"/>
                </a:cubicBezTo>
                <a:cubicBezTo>
                  <a:pt x="125231" y="38203"/>
                  <a:pt x="126799" y="28073"/>
                  <a:pt x="131020" y="21480"/>
                </a:cubicBezTo>
                <a:cubicBezTo>
                  <a:pt x="134875" y="15461"/>
                  <a:pt x="143291" y="13622"/>
                  <a:pt x="150428" y="13622"/>
                </a:cubicBezTo>
                <a:cubicBezTo>
                  <a:pt x="160071" y="13622"/>
                  <a:pt x="168487" y="15461"/>
                  <a:pt x="172341" y="21480"/>
                </a:cubicBezTo>
                <a:cubicBezTo>
                  <a:pt x="176562" y="28073"/>
                  <a:pt x="178130" y="38203"/>
                  <a:pt x="177006" y="43374"/>
                </a:cubicBezTo>
                <a:cubicBezTo>
                  <a:pt x="175881" y="48544"/>
                  <a:pt x="179592" y="45543"/>
                  <a:pt x="179592" y="50619"/>
                </a:cubicBezTo>
                <a:cubicBezTo>
                  <a:pt x="179592" y="55695"/>
                  <a:pt x="176864" y="62440"/>
                  <a:pt x="175569" y="63098"/>
                </a:cubicBezTo>
                <a:cubicBezTo>
                  <a:pt x="174273" y="63756"/>
                  <a:pt x="173140" y="64250"/>
                  <a:pt x="173140" y="64250"/>
                </a:cubicBezTo>
                <a:cubicBezTo>
                  <a:pt x="173140" y="64250"/>
                  <a:pt x="172886" y="74922"/>
                  <a:pt x="167488" y="82430"/>
                </a:cubicBezTo>
                <a:cubicBezTo>
                  <a:pt x="167152" y="85939"/>
                  <a:pt x="167929" y="90782"/>
                  <a:pt x="173243" y="94091"/>
                </a:cubicBezTo>
                <a:cubicBezTo>
                  <a:pt x="182677" y="99967"/>
                  <a:pt x="191808" y="100585"/>
                  <a:pt x="200635" y="104606"/>
                </a:cubicBezTo>
                <a:cubicBezTo>
                  <a:pt x="209358" y="108626"/>
                  <a:pt x="212800" y="115430"/>
                  <a:pt x="212800" y="124708"/>
                </a:cubicBezTo>
                <a:cubicBezTo>
                  <a:pt x="212800" y="133985"/>
                  <a:pt x="212800" y="135222"/>
                  <a:pt x="212800" y="135222"/>
                </a:cubicBezTo>
                <a:lnTo>
                  <a:pt x="149967" y="135222"/>
                </a:lnTo>
                <a:cubicBezTo>
                  <a:pt x="150070" y="136397"/>
                  <a:pt x="150120" y="137609"/>
                  <a:pt x="150120" y="138857"/>
                </a:cubicBezTo>
                <a:cubicBezTo>
                  <a:pt x="150120" y="150453"/>
                  <a:pt x="150120" y="152000"/>
                  <a:pt x="150120" y="152000"/>
                </a:cubicBezTo>
                <a:lnTo>
                  <a:pt x="0" y="152000"/>
                </a:lnTo>
                <a:cubicBezTo>
                  <a:pt x="0" y="152000"/>
                  <a:pt x="0" y="150453"/>
                  <a:pt x="0" y="138857"/>
                </a:cubicBezTo>
                <a:cubicBezTo>
                  <a:pt x="0" y="127260"/>
                  <a:pt x="4303" y="118755"/>
                  <a:pt x="15206" y="113729"/>
                </a:cubicBezTo>
                <a:cubicBezTo>
                  <a:pt x="26239" y="108704"/>
                  <a:pt x="37653" y="107931"/>
                  <a:pt x="49447" y="100587"/>
                </a:cubicBezTo>
                <a:cubicBezTo>
                  <a:pt x="54599" y="97378"/>
                  <a:pt x="56339" y="93016"/>
                  <a:pt x="56664" y="89174"/>
                </a:cubicBezTo>
                <a:close/>
              </a:path>
              <a:path h="152000" fill="none" w="212800">
                <a:moveTo>
                  <a:pt x="56664" y="89174"/>
                </a:moveTo>
                <a:cubicBezTo>
                  <a:pt x="47296" y="80001"/>
                  <a:pt x="46897" y="63285"/>
                  <a:pt x="46897" y="63285"/>
                </a:cubicBezTo>
                <a:cubicBezTo>
                  <a:pt x="46897" y="63285"/>
                  <a:pt x="45480" y="62668"/>
                  <a:pt x="43861" y="61845"/>
                </a:cubicBezTo>
                <a:cubicBezTo>
                  <a:pt x="42241" y="61022"/>
                  <a:pt x="38832" y="52591"/>
                  <a:pt x="38832" y="46246"/>
                </a:cubicBezTo>
                <a:cubicBezTo>
                  <a:pt x="38832" y="39902"/>
                  <a:pt x="43471" y="43653"/>
                  <a:pt x="42065" y="37190"/>
                </a:cubicBezTo>
                <a:cubicBezTo>
                  <a:pt x="40658" y="30727"/>
                  <a:pt x="42619" y="18064"/>
                  <a:pt x="47895" y="9823"/>
                </a:cubicBezTo>
                <a:cubicBezTo>
                  <a:pt x="52713" y="2299"/>
                  <a:pt x="63233" y="0"/>
                  <a:pt x="72155" y="0"/>
                </a:cubicBezTo>
                <a:cubicBezTo>
                  <a:pt x="84208" y="0"/>
                  <a:pt x="94729" y="2299"/>
                  <a:pt x="99546" y="9823"/>
                </a:cubicBezTo>
                <a:cubicBezTo>
                  <a:pt x="104822" y="18064"/>
                  <a:pt x="106783" y="30727"/>
                  <a:pt x="105377" y="37190"/>
                </a:cubicBezTo>
                <a:cubicBezTo>
                  <a:pt x="103971" y="43653"/>
                  <a:pt x="108609" y="39902"/>
                  <a:pt x="108609" y="46246"/>
                </a:cubicBezTo>
                <a:cubicBezTo>
                  <a:pt x="108609" y="52591"/>
                  <a:pt x="105200" y="61022"/>
                  <a:pt x="103580" y="61845"/>
                </a:cubicBezTo>
                <a:cubicBezTo>
                  <a:pt x="101961" y="62668"/>
                  <a:pt x="100544" y="63285"/>
                  <a:pt x="100544" y="63285"/>
                </a:cubicBezTo>
                <a:cubicBezTo>
                  <a:pt x="100544" y="63285"/>
                  <a:pt x="100227" y="76625"/>
                  <a:pt x="93479" y="86010"/>
                </a:cubicBezTo>
                <a:cubicBezTo>
                  <a:pt x="93060" y="90397"/>
                  <a:pt x="94030" y="96449"/>
                  <a:pt x="100673" y="100587"/>
                </a:cubicBezTo>
                <a:cubicBezTo>
                  <a:pt x="102687" y="101841"/>
                  <a:pt x="104689" y="102903"/>
                  <a:pt x="106680" y="103827"/>
                </a:cubicBezTo>
                <a:cubicBezTo>
                  <a:pt x="114943" y="100477"/>
                  <a:pt x="123470" y="99566"/>
                  <a:pt x="132261" y="94091"/>
                </a:cubicBezTo>
                <a:cubicBezTo>
                  <a:pt x="136384" y="91525"/>
                  <a:pt x="137775" y="88035"/>
                  <a:pt x="138036" y="84961"/>
                </a:cubicBezTo>
                <a:cubicBezTo>
                  <a:pt x="130541" y="77623"/>
                  <a:pt x="130222" y="64250"/>
                  <a:pt x="130222" y="64250"/>
                </a:cubicBezTo>
                <a:cubicBezTo>
                  <a:pt x="130222" y="64250"/>
                  <a:pt x="129088" y="63756"/>
                  <a:pt x="127792" y="63098"/>
                </a:cubicBezTo>
                <a:cubicBezTo>
                  <a:pt x="126497" y="62440"/>
                  <a:pt x="123771" y="55695"/>
                  <a:pt x="123771" y="50619"/>
                </a:cubicBezTo>
                <a:cubicBezTo>
                  <a:pt x="123771" y="45543"/>
                  <a:pt x="127481" y="48544"/>
                  <a:pt x="126356" y="43374"/>
                </a:cubicBezTo>
                <a:cubicBezTo>
                  <a:pt x="125231" y="38203"/>
                  <a:pt x="126799" y="28073"/>
                  <a:pt x="131020" y="21480"/>
                </a:cubicBezTo>
                <a:cubicBezTo>
                  <a:pt x="134875" y="15461"/>
                  <a:pt x="143291" y="13622"/>
                  <a:pt x="150428" y="13622"/>
                </a:cubicBezTo>
                <a:cubicBezTo>
                  <a:pt x="160071" y="13622"/>
                  <a:pt x="168487" y="15461"/>
                  <a:pt x="172341" y="21480"/>
                </a:cubicBezTo>
                <a:cubicBezTo>
                  <a:pt x="176562" y="28073"/>
                  <a:pt x="178130" y="38203"/>
                  <a:pt x="177006" y="43374"/>
                </a:cubicBezTo>
                <a:cubicBezTo>
                  <a:pt x="175881" y="48544"/>
                  <a:pt x="179592" y="45543"/>
                  <a:pt x="179592" y="50619"/>
                </a:cubicBezTo>
                <a:cubicBezTo>
                  <a:pt x="179592" y="55695"/>
                  <a:pt x="176864" y="62440"/>
                  <a:pt x="175569" y="63098"/>
                </a:cubicBezTo>
                <a:cubicBezTo>
                  <a:pt x="174273" y="63756"/>
                  <a:pt x="173140" y="64250"/>
                  <a:pt x="173140" y="64250"/>
                </a:cubicBezTo>
                <a:cubicBezTo>
                  <a:pt x="173140" y="64250"/>
                  <a:pt x="172886" y="74922"/>
                  <a:pt x="167488" y="82430"/>
                </a:cubicBezTo>
                <a:cubicBezTo>
                  <a:pt x="167152" y="85939"/>
                  <a:pt x="167929" y="90782"/>
                  <a:pt x="173243" y="94091"/>
                </a:cubicBezTo>
                <a:cubicBezTo>
                  <a:pt x="182677" y="99967"/>
                  <a:pt x="191808" y="100585"/>
                  <a:pt x="200635" y="104606"/>
                </a:cubicBezTo>
                <a:cubicBezTo>
                  <a:pt x="209358" y="108626"/>
                  <a:pt x="212800" y="115430"/>
                  <a:pt x="212800" y="124708"/>
                </a:cubicBezTo>
                <a:cubicBezTo>
                  <a:pt x="212800" y="133985"/>
                  <a:pt x="212800" y="135222"/>
                  <a:pt x="212800" y="135222"/>
                </a:cubicBezTo>
                <a:lnTo>
                  <a:pt x="149967" y="135222"/>
                </a:lnTo>
                <a:cubicBezTo>
                  <a:pt x="150070" y="136397"/>
                  <a:pt x="150120" y="137609"/>
                  <a:pt x="150120" y="138857"/>
                </a:cubicBezTo>
                <a:cubicBezTo>
                  <a:pt x="150120" y="150453"/>
                  <a:pt x="150120" y="152000"/>
                  <a:pt x="150120" y="152000"/>
                </a:cubicBezTo>
                <a:lnTo>
                  <a:pt x="0" y="152000"/>
                </a:lnTo>
                <a:cubicBezTo>
                  <a:pt x="0" y="152000"/>
                  <a:pt x="0" y="150453"/>
                  <a:pt x="0" y="138857"/>
                </a:cubicBezTo>
                <a:cubicBezTo>
                  <a:pt x="0" y="127260"/>
                  <a:pt x="4303" y="118755"/>
                  <a:pt x="15206" y="113729"/>
                </a:cubicBezTo>
                <a:cubicBezTo>
                  <a:pt x="26239" y="108704"/>
                  <a:pt x="37653" y="107931"/>
                  <a:pt x="49447" y="100587"/>
                </a:cubicBezTo>
                <a:cubicBezTo>
                  <a:pt x="54599" y="97378"/>
                  <a:pt x="56339" y="93016"/>
                  <a:pt x="56664" y="89174"/>
                </a:cubicBezTo>
                <a:close/>
              </a:path>
            </a:pathLst>
          </a:custGeom>
          <a:solidFill>
            <a:srgbClr val="717070"/>
          </a:solidFill>
          <a:ln cap="flat" w="3333">
            <a:solidFill>
              <a:srgbClr val="717070"/>
            </a:solidFill>
            <a:miter/>
          </a:ln>
        </p:spPr>
      </p:sp>
      <p:sp>
        <p:nvSpPr>
          <p:cNvPr name="User 2" id="170"/>
          <p:cNvSpPr/>
          <p:nvPr/>
        </p:nvSpPr>
        <p:spPr>
          <a:xfrm>
            <a:off x="-495809" y="2440734"/>
            <a:ext cy="167200" cx="167200"/>
          </a:xfrm>
          <a:custGeom>
            <a:avLst/>
            <a:gdLst/>
            <a:ahLst/>
            <a:cxnLst/>
            <a:rect r="r" b="b" l="l" t="t"/>
            <a:pathLst>
              <a:path h="167200" stroke="false" w="167200">
                <a:moveTo>
                  <a:pt x="63111" y="98091"/>
                </a:moveTo>
                <a:cubicBezTo>
                  <a:pt x="52677" y="88000"/>
                  <a:pt x="52233" y="69613"/>
                  <a:pt x="52233" y="69613"/>
                </a:cubicBezTo>
                <a:cubicBezTo>
                  <a:pt x="52233" y="69613"/>
                  <a:pt x="50655" y="68935"/>
                  <a:pt x="48851" y="68030"/>
                </a:cubicBezTo>
                <a:cubicBezTo>
                  <a:pt x="47048" y="67124"/>
                  <a:pt x="43251" y="57850"/>
                  <a:pt x="43251" y="50871"/>
                </a:cubicBezTo>
                <a:cubicBezTo>
                  <a:pt x="43251" y="43892"/>
                  <a:pt x="48417" y="48018"/>
                  <a:pt x="46851" y="40909"/>
                </a:cubicBezTo>
                <a:cubicBezTo>
                  <a:pt x="45285" y="33799"/>
                  <a:pt x="47468" y="19870"/>
                  <a:pt x="53345" y="10805"/>
                </a:cubicBezTo>
                <a:cubicBezTo>
                  <a:pt x="58711" y="2529"/>
                  <a:pt x="70428" y="0"/>
                  <a:pt x="80365" y="0"/>
                </a:cubicBezTo>
                <a:lnTo>
                  <a:pt x="83852" y="0"/>
                </a:lnTo>
                <a:cubicBezTo>
                  <a:pt x="93789" y="0"/>
                  <a:pt x="105506" y="2529"/>
                  <a:pt x="110873" y="10805"/>
                </a:cubicBezTo>
                <a:cubicBezTo>
                  <a:pt x="116749" y="19870"/>
                  <a:pt x="118932" y="33799"/>
                  <a:pt x="117367" y="40909"/>
                </a:cubicBezTo>
                <a:cubicBezTo>
                  <a:pt x="115800" y="48018"/>
                  <a:pt x="120966" y="43892"/>
                  <a:pt x="120966" y="50871"/>
                </a:cubicBezTo>
                <a:cubicBezTo>
                  <a:pt x="120966" y="57850"/>
                  <a:pt x="117170" y="67124"/>
                  <a:pt x="115366" y="68030"/>
                </a:cubicBezTo>
                <a:cubicBezTo>
                  <a:pt x="113562" y="68935"/>
                  <a:pt x="111984" y="69613"/>
                  <a:pt x="111984" y="69613"/>
                </a:cubicBezTo>
                <a:cubicBezTo>
                  <a:pt x="111984" y="69613"/>
                  <a:pt x="111630" y="84287"/>
                  <a:pt x="104115" y="94612"/>
                </a:cubicBezTo>
                <a:cubicBezTo>
                  <a:pt x="103648" y="99436"/>
                  <a:pt x="104729" y="106094"/>
                  <a:pt x="112127" y="110645"/>
                </a:cubicBezTo>
                <a:cubicBezTo>
                  <a:pt x="125263" y="118724"/>
                  <a:pt x="137975" y="119575"/>
                  <a:pt x="150263" y="125103"/>
                </a:cubicBezTo>
                <a:cubicBezTo>
                  <a:pt x="162408" y="130630"/>
                  <a:pt x="167200" y="139985"/>
                  <a:pt x="167200" y="152743"/>
                </a:cubicBezTo>
                <a:cubicBezTo>
                  <a:pt x="167200" y="165499"/>
                  <a:pt x="167200" y="167200"/>
                  <a:pt x="167200" y="167200"/>
                </a:cubicBezTo>
                <a:lnTo>
                  <a:pt x="0" y="167200"/>
                </a:lnTo>
                <a:cubicBezTo>
                  <a:pt x="0" y="167200"/>
                  <a:pt x="0" y="165499"/>
                  <a:pt x="0" y="152743"/>
                </a:cubicBezTo>
                <a:cubicBezTo>
                  <a:pt x="0" y="139985"/>
                  <a:pt x="4792" y="130630"/>
                  <a:pt x="16937" y="125103"/>
                </a:cubicBezTo>
                <a:cubicBezTo>
                  <a:pt x="29225" y="119575"/>
                  <a:pt x="41937" y="118724"/>
                  <a:pt x="55073" y="110645"/>
                </a:cubicBezTo>
                <a:cubicBezTo>
                  <a:pt x="60811" y="107115"/>
                  <a:pt x="62749" y="102318"/>
                  <a:pt x="63111" y="98091"/>
                </a:cubicBezTo>
                <a:close/>
              </a:path>
              <a:path h="167200" fill="none" w="167200">
                <a:moveTo>
                  <a:pt x="63111" y="98091"/>
                </a:moveTo>
                <a:cubicBezTo>
                  <a:pt x="52677" y="88000"/>
                  <a:pt x="52233" y="69613"/>
                  <a:pt x="52233" y="69613"/>
                </a:cubicBezTo>
                <a:cubicBezTo>
                  <a:pt x="52233" y="69613"/>
                  <a:pt x="50655" y="68935"/>
                  <a:pt x="48851" y="68030"/>
                </a:cubicBezTo>
                <a:cubicBezTo>
                  <a:pt x="47048" y="67124"/>
                  <a:pt x="43251" y="57850"/>
                  <a:pt x="43251" y="50871"/>
                </a:cubicBezTo>
                <a:cubicBezTo>
                  <a:pt x="43251" y="43892"/>
                  <a:pt x="48417" y="48018"/>
                  <a:pt x="46851" y="40909"/>
                </a:cubicBezTo>
                <a:cubicBezTo>
                  <a:pt x="45285" y="33799"/>
                  <a:pt x="47468" y="19870"/>
                  <a:pt x="53345" y="10805"/>
                </a:cubicBezTo>
                <a:cubicBezTo>
                  <a:pt x="58711" y="2529"/>
                  <a:pt x="70428" y="0"/>
                  <a:pt x="80365" y="0"/>
                </a:cubicBezTo>
                <a:lnTo>
                  <a:pt x="83852" y="0"/>
                </a:lnTo>
                <a:cubicBezTo>
                  <a:pt x="93789" y="0"/>
                  <a:pt x="105506" y="2529"/>
                  <a:pt x="110873" y="10805"/>
                </a:cubicBezTo>
                <a:cubicBezTo>
                  <a:pt x="116749" y="19870"/>
                  <a:pt x="118932" y="33799"/>
                  <a:pt x="117367" y="40909"/>
                </a:cubicBezTo>
                <a:cubicBezTo>
                  <a:pt x="115800" y="48018"/>
                  <a:pt x="120966" y="43892"/>
                  <a:pt x="120966" y="50871"/>
                </a:cubicBezTo>
                <a:cubicBezTo>
                  <a:pt x="120966" y="57850"/>
                  <a:pt x="117170" y="67124"/>
                  <a:pt x="115366" y="68030"/>
                </a:cubicBezTo>
                <a:cubicBezTo>
                  <a:pt x="113562" y="68935"/>
                  <a:pt x="111984" y="69613"/>
                  <a:pt x="111984" y="69613"/>
                </a:cubicBezTo>
                <a:cubicBezTo>
                  <a:pt x="111984" y="69613"/>
                  <a:pt x="111630" y="84287"/>
                  <a:pt x="104115" y="94612"/>
                </a:cubicBezTo>
                <a:cubicBezTo>
                  <a:pt x="103648" y="99436"/>
                  <a:pt x="104729" y="106094"/>
                  <a:pt x="112127" y="110645"/>
                </a:cubicBezTo>
                <a:cubicBezTo>
                  <a:pt x="125263" y="118724"/>
                  <a:pt x="137975" y="119575"/>
                  <a:pt x="150263" y="125103"/>
                </a:cubicBezTo>
                <a:cubicBezTo>
                  <a:pt x="162408" y="130630"/>
                  <a:pt x="167200" y="139985"/>
                  <a:pt x="167200" y="152743"/>
                </a:cubicBezTo>
                <a:cubicBezTo>
                  <a:pt x="167200" y="165499"/>
                  <a:pt x="167200" y="167200"/>
                  <a:pt x="167200" y="167200"/>
                </a:cubicBezTo>
                <a:lnTo>
                  <a:pt x="0" y="167200"/>
                </a:lnTo>
                <a:cubicBezTo>
                  <a:pt x="0" y="167200"/>
                  <a:pt x="0" y="165499"/>
                  <a:pt x="0" y="152743"/>
                </a:cubicBezTo>
                <a:cubicBezTo>
                  <a:pt x="0" y="139985"/>
                  <a:pt x="4792" y="130630"/>
                  <a:pt x="16937" y="125103"/>
                </a:cubicBezTo>
                <a:cubicBezTo>
                  <a:pt x="29225" y="119575"/>
                  <a:pt x="41937" y="118724"/>
                  <a:pt x="55073" y="110645"/>
                </a:cubicBezTo>
                <a:cubicBezTo>
                  <a:pt x="60811" y="107115"/>
                  <a:pt x="62749" y="102318"/>
                  <a:pt x="63111" y="98091"/>
                </a:cubicBezTo>
                <a:close/>
              </a:path>
            </a:pathLst>
          </a:custGeom>
          <a:solidFill>
            <a:srgbClr val="717070"/>
          </a:solidFill>
          <a:ln cap="flat" w="3333">
            <a:solidFill>
              <a:srgbClr val="717070"/>
            </a:solidFill>
            <a:miter/>
          </a:ln>
        </p:spPr>
      </p:sp>
      <p:grpSp>
        <p:nvGrpSpPr>
          <p:cNvPr name="Search Management" id="171"/>
          <p:cNvGrpSpPr/>
          <p:nvPr/>
        </p:nvGrpSpPr>
        <p:grpSpPr>
          <a:xfrm>
            <a:off x="-545598" y="3286483"/>
            <a:ext cy="266777" cx="266778"/>
            <a:chOff x="-545598" y="3286483"/>
            <a:chExt cy="266777" cx="266778"/>
          </a:xfrm>
        </p:grpSpPr>
        <p:sp>
          <p:nvSpPr>
            <p:cNvPr name="" id="172"/>
            <p:cNvSpPr/>
            <p:nvPr/>
          </p:nvSpPr>
          <p:spPr>
            <a:xfrm>
              <a:off x="-394845" y="3427959"/>
              <a:ext cy="125302" cx="116024"/>
            </a:xfrm>
            <a:custGeom>
              <a:avLst/>
              <a:gdLst/>
              <a:ahLst/>
              <a:cxnLst/>
              <a:rect r="r" b="b" l="l" t="t"/>
              <a:pathLst>
                <a:path h="125302" stroke="false" w="116024">
                  <a:moveTo>
                    <a:pt x="13095" y="91820"/>
                  </a:moveTo>
                  <a:cubicBezTo>
                    <a:pt x="-6773" y="68174"/>
                    <a:pt x="-3685" y="32919"/>
                    <a:pt x="19994" y="13078"/>
                  </a:cubicBezTo>
                  <a:cubicBezTo>
                    <a:pt x="43672" y="-6764"/>
                    <a:pt x="78975" y="-3680"/>
                    <a:pt x="98843" y="19967"/>
                  </a:cubicBezTo>
                  <a:cubicBezTo>
                    <a:pt x="116942" y="41507"/>
                    <a:pt x="115992" y="72678"/>
                    <a:pt x="97781" y="93059"/>
                  </a:cubicBezTo>
                  <a:lnTo>
                    <a:pt x="115656" y="114333"/>
                  </a:lnTo>
                  <a:cubicBezTo>
                    <a:pt x="116214" y="114996"/>
                    <a:pt x="116127" y="115986"/>
                    <a:pt x="115463" y="116543"/>
                  </a:cubicBezTo>
                  <a:lnTo>
                    <a:pt x="105448" y="124935"/>
                  </a:lnTo>
                  <a:cubicBezTo>
                    <a:pt x="104783" y="125492"/>
                    <a:pt x="103792" y="125405"/>
                    <a:pt x="103235" y="124742"/>
                  </a:cubicBezTo>
                  <a:lnTo>
                    <a:pt x="85359" y="103468"/>
                  </a:lnTo>
                  <a:cubicBezTo>
                    <a:pt x="62099" y="117838"/>
                    <a:pt x="31194" y="113360"/>
                    <a:pt x="13095" y="91820"/>
                  </a:cubicBezTo>
                  <a:close/>
                  <a:moveTo>
                    <a:pt x="85598" y="91155"/>
                  </a:moveTo>
                  <a:cubicBezTo>
                    <a:pt x="105099" y="74814"/>
                    <a:pt x="107643" y="45780"/>
                    <a:pt x="91279" y="26305"/>
                  </a:cubicBezTo>
                  <a:cubicBezTo>
                    <a:pt x="74916" y="6830"/>
                    <a:pt x="45842" y="4257"/>
                    <a:pt x="26341" y="20631"/>
                  </a:cubicBezTo>
                  <a:cubicBezTo>
                    <a:pt x="6840" y="36972"/>
                    <a:pt x="4296" y="66007"/>
                    <a:pt x="20659" y="85482"/>
                  </a:cubicBezTo>
                  <a:cubicBezTo>
                    <a:pt x="37023" y="104956"/>
                    <a:pt x="66097" y="107497"/>
                    <a:pt x="85598" y="91155"/>
                  </a:cubicBezTo>
                  <a:close/>
                </a:path>
                <a:path h="125302" fill="none" w="116024">
                  <a:moveTo>
                    <a:pt x="13095" y="91820"/>
                  </a:moveTo>
                  <a:cubicBezTo>
                    <a:pt x="-6773" y="68174"/>
                    <a:pt x="-3685" y="32919"/>
                    <a:pt x="19994" y="13078"/>
                  </a:cubicBezTo>
                  <a:cubicBezTo>
                    <a:pt x="43672" y="-6764"/>
                    <a:pt x="78975" y="-3680"/>
                    <a:pt x="98843" y="19967"/>
                  </a:cubicBezTo>
                  <a:cubicBezTo>
                    <a:pt x="116942" y="41507"/>
                    <a:pt x="115992" y="72678"/>
                    <a:pt x="97781" y="93059"/>
                  </a:cubicBezTo>
                  <a:lnTo>
                    <a:pt x="115656" y="114333"/>
                  </a:lnTo>
                  <a:cubicBezTo>
                    <a:pt x="116214" y="114996"/>
                    <a:pt x="116127" y="115986"/>
                    <a:pt x="115463" y="116543"/>
                  </a:cubicBezTo>
                  <a:lnTo>
                    <a:pt x="105448" y="124935"/>
                  </a:lnTo>
                  <a:cubicBezTo>
                    <a:pt x="104783" y="125492"/>
                    <a:pt x="103792" y="125405"/>
                    <a:pt x="103235" y="124742"/>
                  </a:cubicBezTo>
                  <a:lnTo>
                    <a:pt x="85359" y="103468"/>
                  </a:lnTo>
                  <a:cubicBezTo>
                    <a:pt x="62099" y="117838"/>
                    <a:pt x="31194" y="113360"/>
                    <a:pt x="13095" y="91820"/>
                  </a:cubicBezTo>
                  <a:close/>
                  <a:moveTo>
                    <a:pt x="85598" y="91155"/>
                  </a:moveTo>
                  <a:cubicBezTo>
                    <a:pt x="105099" y="74814"/>
                    <a:pt x="107643" y="45780"/>
                    <a:pt x="91279" y="26305"/>
                  </a:cubicBezTo>
                  <a:cubicBezTo>
                    <a:pt x="74916" y="6830"/>
                    <a:pt x="45842" y="4257"/>
                    <a:pt x="26341" y="20631"/>
                  </a:cubicBezTo>
                  <a:cubicBezTo>
                    <a:pt x="6840" y="36972"/>
                    <a:pt x="4296" y="66007"/>
                    <a:pt x="20659" y="85482"/>
                  </a:cubicBezTo>
                  <a:cubicBezTo>
                    <a:pt x="37023" y="104956"/>
                    <a:pt x="66097" y="107497"/>
                    <a:pt x="85598" y="91155"/>
                  </a:cubicBezTo>
                  <a:close/>
                </a:path>
              </a:pathLst>
            </a:custGeom>
            <a:solidFill>
              <a:srgbClr val="00A2FF"/>
            </a:solidFill>
            <a:ln cap="flat" w="7600">
              <a:solidFill>
                <a:srgbClr val="00A2FF"/>
              </a:solidFill>
              <a:miter/>
            </a:ln>
          </p:spPr>
        </p:sp>
        <p:sp>
          <p:nvSpPr>
            <p:cNvPr name="" id="173"/>
            <p:cNvSpPr/>
            <p:nvPr/>
          </p:nvSpPr>
          <p:spPr>
            <a:xfrm>
              <a:off x="-545598" y="3286483"/>
              <a:ext cy="242641" cx="242973"/>
            </a:xfrm>
            <a:custGeom>
              <a:avLst/>
              <a:gdLst/>
              <a:ahLst/>
              <a:cxnLst/>
              <a:rect r="r" b="b" l="l" t="t"/>
              <a:pathLst>
                <a:path h="242641" stroke="false" w="242973">
                  <a:moveTo>
                    <a:pt x="236811" y="140411"/>
                  </a:moveTo>
                  <a:cubicBezTo>
                    <a:pt x="227495" y="135378"/>
                    <a:pt x="216828" y="132521"/>
                    <a:pt x="205493" y="132521"/>
                  </a:cubicBezTo>
                  <a:cubicBezTo>
                    <a:pt x="169090" y="132521"/>
                    <a:pt x="139580" y="161991"/>
                    <a:pt x="139580" y="198344"/>
                  </a:cubicBezTo>
                  <a:cubicBezTo>
                    <a:pt x="139580" y="207118"/>
                    <a:pt x="141299" y="215491"/>
                    <a:pt x="144419" y="223145"/>
                  </a:cubicBezTo>
                  <a:lnTo>
                    <a:pt x="138842" y="242641"/>
                  </a:lnTo>
                  <a:lnTo>
                    <a:pt x="104131" y="242641"/>
                  </a:lnTo>
                  <a:lnTo>
                    <a:pt x="92804" y="203027"/>
                  </a:lnTo>
                  <a:cubicBezTo>
                    <a:pt x="89767" y="201958"/>
                    <a:pt x="86811" y="200722"/>
                    <a:pt x="83941" y="199342"/>
                  </a:cubicBezTo>
                  <a:lnTo>
                    <a:pt x="47860" y="219359"/>
                  </a:lnTo>
                  <a:lnTo>
                    <a:pt x="23320" y="194853"/>
                  </a:lnTo>
                  <a:lnTo>
                    <a:pt x="43342" y="158855"/>
                  </a:lnTo>
                  <a:cubicBezTo>
                    <a:pt x="41948" y="155972"/>
                    <a:pt x="40704" y="153003"/>
                    <a:pt x="39628" y="149958"/>
                  </a:cubicBezTo>
                  <a:lnTo>
                    <a:pt x="0" y="138652"/>
                  </a:lnTo>
                  <a:lnTo>
                    <a:pt x="0" y="103989"/>
                  </a:lnTo>
                  <a:lnTo>
                    <a:pt x="39622" y="92677"/>
                  </a:lnTo>
                  <a:cubicBezTo>
                    <a:pt x="40698" y="89633"/>
                    <a:pt x="41942" y="86664"/>
                    <a:pt x="43336" y="83781"/>
                  </a:cubicBezTo>
                  <a:lnTo>
                    <a:pt x="23314" y="47789"/>
                  </a:lnTo>
                  <a:lnTo>
                    <a:pt x="47854" y="23276"/>
                  </a:lnTo>
                  <a:lnTo>
                    <a:pt x="83935" y="43294"/>
                  </a:lnTo>
                  <a:cubicBezTo>
                    <a:pt x="86805" y="41908"/>
                    <a:pt x="89761" y="40677"/>
                    <a:pt x="92798" y="39608"/>
                  </a:cubicBezTo>
                  <a:lnTo>
                    <a:pt x="104131" y="0"/>
                  </a:lnTo>
                  <a:lnTo>
                    <a:pt x="138842" y="0"/>
                  </a:lnTo>
                  <a:lnTo>
                    <a:pt x="150174" y="39620"/>
                  </a:lnTo>
                  <a:cubicBezTo>
                    <a:pt x="153212" y="40683"/>
                    <a:pt x="156162" y="41925"/>
                    <a:pt x="159032" y="43300"/>
                  </a:cubicBezTo>
                  <a:lnTo>
                    <a:pt x="195113" y="23282"/>
                  </a:lnTo>
                  <a:lnTo>
                    <a:pt x="219659" y="47795"/>
                  </a:lnTo>
                  <a:lnTo>
                    <a:pt x="199631" y="83792"/>
                  </a:lnTo>
                  <a:cubicBezTo>
                    <a:pt x="201025" y="86669"/>
                    <a:pt x="202269" y="89639"/>
                    <a:pt x="203345" y="92683"/>
                  </a:cubicBezTo>
                  <a:lnTo>
                    <a:pt x="242973" y="103989"/>
                  </a:lnTo>
                  <a:lnTo>
                    <a:pt x="242973" y="138652"/>
                  </a:lnTo>
                  <a:lnTo>
                    <a:pt x="236811" y="140411"/>
                  </a:lnTo>
                  <a:close/>
                  <a:moveTo>
                    <a:pt x="121486" y="161761"/>
                  </a:moveTo>
                  <a:cubicBezTo>
                    <a:pt x="143852" y="161761"/>
                    <a:pt x="161982" y="143655"/>
                    <a:pt x="161982" y="121321"/>
                  </a:cubicBezTo>
                  <a:cubicBezTo>
                    <a:pt x="161982" y="98986"/>
                    <a:pt x="143852" y="80880"/>
                    <a:pt x="121486" y="80880"/>
                  </a:cubicBezTo>
                  <a:cubicBezTo>
                    <a:pt x="99121" y="80880"/>
                    <a:pt x="80991" y="98986"/>
                    <a:pt x="80991" y="121321"/>
                  </a:cubicBezTo>
                  <a:cubicBezTo>
                    <a:pt x="80991" y="143655"/>
                    <a:pt x="99121" y="161761"/>
                    <a:pt x="121486" y="161761"/>
                  </a:cubicBezTo>
                  <a:cubicBezTo>
                    <a:pt x="121486" y="161761"/>
                    <a:pt x="99121" y="161761"/>
                    <a:pt x="121486" y="161761"/>
                  </a:cubicBezTo>
                  <a:close/>
                </a:path>
                <a:path h="242641" fill="none" w="242973">
                  <a:moveTo>
                    <a:pt x="236811" y="140411"/>
                  </a:moveTo>
                  <a:cubicBezTo>
                    <a:pt x="227495" y="135378"/>
                    <a:pt x="216828" y="132521"/>
                    <a:pt x="205493" y="132521"/>
                  </a:cubicBezTo>
                  <a:cubicBezTo>
                    <a:pt x="169090" y="132521"/>
                    <a:pt x="139580" y="161991"/>
                    <a:pt x="139580" y="198344"/>
                  </a:cubicBezTo>
                  <a:cubicBezTo>
                    <a:pt x="139580" y="207118"/>
                    <a:pt x="141299" y="215491"/>
                    <a:pt x="144419" y="223145"/>
                  </a:cubicBezTo>
                  <a:lnTo>
                    <a:pt x="138842" y="242641"/>
                  </a:lnTo>
                  <a:lnTo>
                    <a:pt x="104131" y="242641"/>
                  </a:lnTo>
                  <a:lnTo>
                    <a:pt x="92804" y="203027"/>
                  </a:lnTo>
                  <a:cubicBezTo>
                    <a:pt x="89767" y="201958"/>
                    <a:pt x="86811" y="200722"/>
                    <a:pt x="83941" y="199342"/>
                  </a:cubicBezTo>
                  <a:lnTo>
                    <a:pt x="47860" y="219359"/>
                  </a:lnTo>
                  <a:lnTo>
                    <a:pt x="23320" y="194853"/>
                  </a:lnTo>
                  <a:lnTo>
                    <a:pt x="43342" y="158855"/>
                  </a:lnTo>
                  <a:cubicBezTo>
                    <a:pt x="41948" y="155972"/>
                    <a:pt x="40704" y="153003"/>
                    <a:pt x="39628" y="149958"/>
                  </a:cubicBezTo>
                  <a:lnTo>
                    <a:pt x="0" y="138652"/>
                  </a:lnTo>
                  <a:lnTo>
                    <a:pt x="0" y="103989"/>
                  </a:lnTo>
                  <a:lnTo>
                    <a:pt x="39622" y="92677"/>
                  </a:lnTo>
                  <a:cubicBezTo>
                    <a:pt x="40698" y="89633"/>
                    <a:pt x="41942" y="86664"/>
                    <a:pt x="43336" y="83781"/>
                  </a:cubicBezTo>
                  <a:lnTo>
                    <a:pt x="23314" y="47789"/>
                  </a:lnTo>
                  <a:lnTo>
                    <a:pt x="47854" y="23276"/>
                  </a:lnTo>
                  <a:lnTo>
                    <a:pt x="83935" y="43294"/>
                  </a:lnTo>
                  <a:cubicBezTo>
                    <a:pt x="86805" y="41908"/>
                    <a:pt x="89761" y="40677"/>
                    <a:pt x="92798" y="39608"/>
                  </a:cubicBezTo>
                  <a:lnTo>
                    <a:pt x="104131" y="0"/>
                  </a:lnTo>
                  <a:lnTo>
                    <a:pt x="138842" y="0"/>
                  </a:lnTo>
                  <a:lnTo>
                    <a:pt x="150174" y="39620"/>
                  </a:lnTo>
                  <a:cubicBezTo>
                    <a:pt x="153212" y="40683"/>
                    <a:pt x="156162" y="41925"/>
                    <a:pt x="159032" y="43300"/>
                  </a:cubicBezTo>
                  <a:lnTo>
                    <a:pt x="195113" y="23282"/>
                  </a:lnTo>
                  <a:lnTo>
                    <a:pt x="219659" y="47795"/>
                  </a:lnTo>
                  <a:lnTo>
                    <a:pt x="199631" y="83792"/>
                  </a:lnTo>
                  <a:cubicBezTo>
                    <a:pt x="201025" y="86669"/>
                    <a:pt x="202269" y="89639"/>
                    <a:pt x="203345" y="92683"/>
                  </a:cubicBezTo>
                  <a:lnTo>
                    <a:pt x="242973" y="103989"/>
                  </a:lnTo>
                  <a:lnTo>
                    <a:pt x="242973" y="138652"/>
                  </a:lnTo>
                  <a:lnTo>
                    <a:pt x="236811" y="140411"/>
                  </a:lnTo>
                  <a:close/>
                  <a:moveTo>
                    <a:pt x="121486" y="161761"/>
                  </a:moveTo>
                  <a:cubicBezTo>
                    <a:pt x="143852" y="161761"/>
                    <a:pt x="161982" y="143655"/>
                    <a:pt x="161982" y="121321"/>
                  </a:cubicBezTo>
                  <a:cubicBezTo>
                    <a:pt x="161982" y="98986"/>
                    <a:pt x="143852" y="80880"/>
                    <a:pt x="121486" y="80880"/>
                  </a:cubicBezTo>
                  <a:cubicBezTo>
                    <a:pt x="99121" y="80880"/>
                    <a:pt x="80991" y="98986"/>
                    <a:pt x="80991" y="121321"/>
                  </a:cubicBezTo>
                  <a:cubicBezTo>
                    <a:pt x="80991" y="143655"/>
                    <a:pt x="99121" y="161761"/>
                    <a:pt x="121486" y="161761"/>
                  </a:cubicBezTo>
                  <a:cubicBezTo>
                    <a:pt x="121486" y="161761"/>
                    <a:pt x="99121" y="161761"/>
                    <a:pt x="121486" y="161761"/>
                  </a:cubicBezTo>
                  <a:close/>
                </a:path>
              </a:pathLst>
            </a:custGeom>
            <a:solidFill>
              <a:srgbClr val="717070"/>
            </a:solidFill>
            <a:ln cap="flat" w="7600">
              <a:solidFill>
                <a:srgbClr val="717070"/>
              </a:solidFill>
              <a:miter/>
            </a:ln>
          </p:spPr>
        </p:sp>
      </p:grpSp>
      <p:sp>
        <p:nvSpPr>
          <p:cNvPr name="Shuffle" id="174"/>
          <p:cNvSpPr/>
          <p:nvPr/>
        </p:nvSpPr>
        <p:spPr>
          <a:xfrm>
            <a:off x="-518609" y="4348448"/>
            <a:ext cy="152000" cx="212800"/>
          </a:xfrm>
          <a:custGeom>
            <a:avLst/>
            <a:gdLst/>
            <a:ahLst/>
            <a:cxnLst/>
            <a:rect r="r" b="b" l="l" t="t"/>
            <a:pathLst>
              <a:path h="152000" stroke="false" w="212800">
                <a:moveTo>
                  <a:pt x="185416" y="98323"/>
                </a:moveTo>
                <a:lnTo>
                  <a:pt x="212800" y="125162"/>
                </a:lnTo>
                <a:lnTo>
                  <a:pt x="185416" y="152000"/>
                </a:lnTo>
                <a:lnTo>
                  <a:pt x="185416" y="132216"/>
                </a:lnTo>
                <a:lnTo>
                  <a:pt x="137577" y="132216"/>
                </a:lnTo>
                <a:lnTo>
                  <a:pt x="98623" y="86694"/>
                </a:lnTo>
                <a:lnTo>
                  <a:pt x="57719" y="134487"/>
                </a:lnTo>
                <a:lnTo>
                  <a:pt x="0" y="134487"/>
                </a:lnTo>
                <a:lnTo>
                  <a:pt x="0" y="120769"/>
                </a:lnTo>
                <a:lnTo>
                  <a:pt x="51161" y="120769"/>
                </a:lnTo>
                <a:lnTo>
                  <a:pt x="89471" y="76000"/>
                </a:lnTo>
                <a:lnTo>
                  <a:pt x="51160" y="31230"/>
                </a:lnTo>
                <a:lnTo>
                  <a:pt x="0" y="31230"/>
                </a:lnTo>
                <a:lnTo>
                  <a:pt x="0" y="17512"/>
                </a:lnTo>
                <a:lnTo>
                  <a:pt x="57719" y="17512"/>
                </a:lnTo>
                <a:lnTo>
                  <a:pt x="98623" y="65305"/>
                </a:lnTo>
                <a:lnTo>
                  <a:pt x="137577" y="19785"/>
                </a:lnTo>
                <a:lnTo>
                  <a:pt x="185416" y="19785"/>
                </a:lnTo>
                <a:lnTo>
                  <a:pt x="185416" y="0"/>
                </a:lnTo>
                <a:lnTo>
                  <a:pt x="212800" y="26838"/>
                </a:lnTo>
                <a:lnTo>
                  <a:pt x="185416" y="53676"/>
                </a:lnTo>
                <a:lnTo>
                  <a:pt x="185416" y="33503"/>
                </a:lnTo>
                <a:lnTo>
                  <a:pt x="144145" y="33503"/>
                </a:lnTo>
                <a:lnTo>
                  <a:pt x="107776" y="76000"/>
                </a:lnTo>
                <a:lnTo>
                  <a:pt x="144148" y="118497"/>
                </a:lnTo>
                <a:lnTo>
                  <a:pt x="185416" y="118497"/>
                </a:lnTo>
                <a:lnTo>
                  <a:pt x="185416" y="98323"/>
                </a:lnTo>
                <a:close/>
              </a:path>
              <a:path h="152000" fill="none" w="212800">
                <a:moveTo>
                  <a:pt x="185416" y="98323"/>
                </a:moveTo>
                <a:lnTo>
                  <a:pt x="212800" y="125162"/>
                </a:lnTo>
                <a:lnTo>
                  <a:pt x="185416" y="152000"/>
                </a:lnTo>
                <a:lnTo>
                  <a:pt x="185416" y="132216"/>
                </a:lnTo>
                <a:lnTo>
                  <a:pt x="137577" y="132216"/>
                </a:lnTo>
                <a:lnTo>
                  <a:pt x="98623" y="86694"/>
                </a:lnTo>
                <a:lnTo>
                  <a:pt x="57719" y="134487"/>
                </a:lnTo>
                <a:lnTo>
                  <a:pt x="0" y="134487"/>
                </a:lnTo>
                <a:lnTo>
                  <a:pt x="0" y="120769"/>
                </a:lnTo>
                <a:lnTo>
                  <a:pt x="51161" y="120769"/>
                </a:lnTo>
                <a:lnTo>
                  <a:pt x="89471" y="76000"/>
                </a:lnTo>
                <a:lnTo>
                  <a:pt x="51160" y="31230"/>
                </a:lnTo>
                <a:lnTo>
                  <a:pt x="0" y="31230"/>
                </a:lnTo>
                <a:lnTo>
                  <a:pt x="0" y="17512"/>
                </a:lnTo>
                <a:lnTo>
                  <a:pt x="57719" y="17512"/>
                </a:lnTo>
                <a:lnTo>
                  <a:pt x="98623" y="65305"/>
                </a:lnTo>
                <a:lnTo>
                  <a:pt x="137577" y="19785"/>
                </a:lnTo>
                <a:lnTo>
                  <a:pt x="185416" y="19785"/>
                </a:lnTo>
                <a:lnTo>
                  <a:pt x="185416" y="0"/>
                </a:lnTo>
                <a:lnTo>
                  <a:pt x="212800" y="26838"/>
                </a:lnTo>
                <a:lnTo>
                  <a:pt x="185416" y="53676"/>
                </a:lnTo>
                <a:lnTo>
                  <a:pt x="185416" y="33503"/>
                </a:lnTo>
                <a:lnTo>
                  <a:pt x="144145" y="33503"/>
                </a:lnTo>
                <a:lnTo>
                  <a:pt x="107776" y="76000"/>
                </a:lnTo>
                <a:lnTo>
                  <a:pt x="144148" y="118497"/>
                </a:lnTo>
                <a:lnTo>
                  <a:pt x="185416" y="118497"/>
                </a:lnTo>
                <a:lnTo>
                  <a:pt x="185416" y="98323"/>
                </a:lnTo>
                <a:close/>
              </a:path>
            </a:pathLst>
          </a:custGeom>
          <a:solidFill>
            <a:srgbClr val="717070"/>
          </a:solidFill>
          <a:ln cap="flat" w="3333">
            <a:solidFill>
              <a:srgbClr val="717070"/>
            </a:solidFill>
            <a:miter/>
          </a:ln>
        </p:spPr>
      </p:sp>
      <p:grpSp>
        <p:nvGrpSpPr>
          <p:cNvPr name="APP Windows 2" id="175"/>
          <p:cNvGrpSpPr/>
          <p:nvPr/>
        </p:nvGrpSpPr>
        <p:grpSpPr>
          <a:xfrm>
            <a:off x="-374209" y="5194982"/>
            <a:ext cy="182400" cx="167200"/>
            <a:chOff x="-374209" y="5194982"/>
            <a:chExt cy="182400" cx="167200"/>
          </a:xfrm>
        </p:grpSpPr>
        <p:sp>
          <p:nvSpPr>
            <p:cNvPr name="" id="176"/>
            <p:cNvSpPr/>
            <p:nvPr/>
          </p:nvSpPr>
          <p:spPr>
            <a:xfrm>
              <a:off x="-374209" y="5254526"/>
              <a:ext cy="122855" cx="167200"/>
            </a:xfrm>
            <a:custGeom>
              <a:avLst/>
              <a:gdLst/>
              <a:ahLst/>
              <a:cxnLst/>
              <a:rect r="r" b="b" l="l" t="t"/>
              <a:pathLst>
                <a:path h="122855" stroke="false" w="167200">
                  <a:moveTo>
                    <a:pt x="0" y="0"/>
                  </a:moveTo>
                  <a:lnTo>
                    <a:pt x="167200" y="0"/>
                  </a:lnTo>
                  <a:lnTo>
                    <a:pt x="167200" y="122855"/>
                  </a:lnTo>
                  <a:lnTo>
                    <a:pt x="0" y="122855"/>
                  </a:lnTo>
                  <a:lnTo>
                    <a:pt x="0" y="0"/>
                  </a:lnTo>
                  <a:close/>
                </a:path>
                <a:path h="122855" fill="none" w="167200">
                  <a:moveTo>
                    <a:pt x="0" y="0"/>
                  </a:moveTo>
                  <a:lnTo>
                    <a:pt x="167200" y="0"/>
                  </a:lnTo>
                  <a:lnTo>
                    <a:pt x="167200" y="122855"/>
                  </a:lnTo>
                  <a:lnTo>
                    <a:pt x="0" y="1228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7070"/>
            </a:solidFill>
            <a:ln cap="flat" w="3333">
              <a:solidFill>
                <a:srgbClr val="717070"/>
              </a:solidFill>
              <a:miter/>
            </a:ln>
          </p:spPr>
        </p:sp>
        <p:sp>
          <p:nvSpPr>
            <p:cNvPr name="" id="177"/>
            <p:cNvSpPr/>
            <p:nvPr/>
          </p:nvSpPr>
          <p:spPr>
            <a:xfrm>
              <a:off x="-356186" y="5221808"/>
              <a:ext cy="11464" cx="131153"/>
            </a:xfrm>
            <a:custGeom>
              <a:avLst/>
              <a:gdLst/>
              <a:ahLst/>
              <a:cxnLst/>
              <a:rect r="r" b="b" l="l" t="t"/>
              <a:pathLst>
                <a:path h="11464" stroke="false" w="131153">
                  <a:moveTo>
                    <a:pt x="0" y="0"/>
                  </a:moveTo>
                  <a:lnTo>
                    <a:pt x="131153" y="0"/>
                  </a:lnTo>
                  <a:lnTo>
                    <a:pt x="131153" y="11464"/>
                  </a:lnTo>
                  <a:lnTo>
                    <a:pt x="0" y="11464"/>
                  </a:lnTo>
                  <a:lnTo>
                    <a:pt x="0" y="0"/>
                  </a:lnTo>
                  <a:close/>
                </a:path>
                <a:path h="11464" fill="none" w="131153">
                  <a:moveTo>
                    <a:pt x="0" y="0"/>
                  </a:moveTo>
                  <a:lnTo>
                    <a:pt x="131153" y="0"/>
                  </a:lnTo>
                  <a:lnTo>
                    <a:pt x="131153" y="11464"/>
                  </a:lnTo>
                  <a:lnTo>
                    <a:pt x="0" y="114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7070"/>
            </a:solidFill>
            <a:ln cap="flat" w="3333">
              <a:solidFill>
                <a:srgbClr val="717070"/>
              </a:solidFill>
              <a:miter/>
            </a:ln>
          </p:spPr>
        </p:sp>
        <p:sp>
          <p:nvSpPr>
            <p:cNvPr name="" id="178"/>
            <p:cNvSpPr/>
            <p:nvPr/>
          </p:nvSpPr>
          <p:spPr>
            <a:xfrm>
              <a:off x="-341511" y="5194982"/>
              <a:ext cy="11464" cx="101803"/>
            </a:xfrm>
            <a:custGeom>
              <a:avLst/>
              <a:gdLst/>
              <a:ahLst/>
              <a:cxnLst/>
              <a:rect r="r" b="b" l="l" t="t"/>
              <a:pathLst>
                <a:path h="11464" stroke="false" w="101803">
                  <a:moveTo>
                    <a:pt x="0" y="0"/>
                  </a:moveTo>
                  <a:lnTo>
                    <a:pt x="101803" y="0"/>
                  </a:lnTo>
                  <a:lnTo>
                    <a:pt x="101803" y="11464"/>
                  </a:lnTo>
                  <a:lnTo>
                    <a:pt x="0" y="11464"/>
                  </a:lnTo>
                  <a:lnTo>
                    <a:pt x="0" y="0"/>
                  </a:lnTo>
                  <a:close/>
                </a:path>
                <a:path h="11464" fill="none" w="101803">
                  <a:moveTo>
                    <a:pt x="0" y="0"/>
                  </a:moveTo>
                  <a:lnTo>
                    <a:pt x="101803" y="0"/>
                  </a:lnTo>
                  <a:lnTo>
                    <a:pt x="101803" y="11464"/>
                  </a:lnTo>
                  <a:lnTo>
                    <a:pt x="0" y="114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7070"/>
            </a:solidFill>
            <a:ln cap="flat" w="3333">
              <a:solidFill>
                <a:srgbClr val="717070"/>
              </a:solidFill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2025-11-04T09:10:49Z</dcterms:created>
  <dcterms:modified xsi:type="dcterms:W3CDTF">2025-11-04T09:10:49Z</dcterms:modified>
</cp:coreProperties>
</file>