
<file path=[Content_Types].xml><?xml version="1.0" encoding="utf-8"?>
<Types xmlns="http://schemas.openxmlformats.org/package/2006/content-types">
  <Default ContentType="image/png" Extension="png"/>
  <Default ContentType="image/jpeg" Extension="jpeg"/>
  <Default ContentType="image/ico" Extension="ico"/>
  <Default ContentType="image/bmp" Extension="bmp"/>
  <Default ContentType="image/gif" Extension="gif"/>
  <Default ContentType="image/tiff" Extension="tiff"/>
  <Default ContentType="image/wmf" Extension="wmf"/>
  <Default ContentType="image/emf" Extension="emf"/>
  <Default ContentType="application/vnd.openxmlformats-package.relationships+xml" Extension="rels"/>
  <Default ContentType="application/xml" Extension="xml"/>
  <Default ContentType="application/octet-stream" Extension="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r:id="rId1" id="2147483648"/>
  </p:sldMasterIdLst>
  <p:sldIdLst>
    <p:sldId r:id="rId6" id="256"/>
  </p:sldIdLst>
  <p:sldSz cy="6858000" cx="9144000" type="screen4x3"/>
  <p:notesSz cy="9144000" cx="6858000"/>
  <p:defaultTextStyle>
    <a:defPPr>
      <a:defRPr lang="en-US"/>
    </a:defPPr>
    <a:lvl1pPr algn="l" rtl="0" latinLnBrk="0" defTabSz="914400" marL="0" eaLnBrk="1" hangingPunct="1">
      <a:defRPr kern="1200" sz="1800">
        <a:solidFill>
          <a:schemeClr val="tx1"/>
        </a:solidFill>
        <a:latin typeface="+mn-lt"/>
        <a:ea typeface="+mn-ea"/>
        <a:cs typeface="+mn-cs"/>
      </a:defRPr>
    </a:lvl1pPr>
    <a:lvl2pPr algn="l" rtl="0" latinLnBrk="0" defTabSz="914400" marL="457200" eaLnBrk="1" hangingPunct="1">
      <a:defRPr kern="1200" sz="1800">
        <a:solidFill>
          <a:schemeClr val="tx1"/>
        </a:solidFill>
        <a:latin typeface="+mn-lt"/>
        <a:ea typeface="+mn-ea"/>
        <a:cs typeface="+mn-cs"/>
      </a:defRPr>
    </a:lvl2pPr>
    <a:lvl3pPr algn="l" rtl="0" latinLnBrk="0" defTabSz="914400" marL="914400" eaLnBrk="1" hangingPunct="1">
      <a:defRPr kern="1200" sz="1800">
        <a:solidFill>
          <a:schemeClr val="tx1"/>
        </a:solidFill>
        <a:latin typeface="+mn-lt"/>
        <a:ea typeface="+mn-ea"/>
        <a:cs typeface="+mn-cs"/>
      </a:defRPr>
    </a:lvl3pPr>
    <a:lvl4pPr algn="l" rtl="0" latinLnBrk="0" defTabSz="914400" marL="1371600" eaLnBrk="1" hangingPunct="1">
      <a:defRPr kern="1200" sz="1800">
        <a:solidFill>
          <a:schemeClr val="tx1"/>
        </a:solidFill>
        <a:latin typeface="+mn-lt"/>
        <a:ea typeface="+mn-ea"/>
        <a:cs typeface="+mn-cs"/>
      </a:defRPr>
    </a:lvl4pPr>
    <a:lvl5pPr algn="l" rtl="0" latinLnBrk="0" defTabSz="914400" marL="1828800" eaLnBrk="1" hangingPunct="1">
      <a:defRPr kern="1200" sz="1800">
        <a:solidFill>
          <a:schemeClr val="tx1"/>
        </a:solidFill>
        <a:latin typeface="+mn-lt"/>
        <a:ea typeface="+mn-ea"/>
        <a:cs typeface="+mn-cs"/>
      </a:defRPr>
    </a:lvl5pPr>
    <a:lvl6pPr algn="l" rtl="0" latinLnBrk="0" defTabSz="914400" marL="2286000" eaLnBrk="1" hangingPunct="1">
      <a:defRPr kern="1200" sz="1800">
        <a:solidFill>
          <a:schemeClr val="tx1"/>
        </a:solidFill>
        <a:latin typeface="+mn-lt"/>
        <a:ea typeface="+mn-ea"/>
        <a:cs typeface="+mn-cs"/>
      </a:defRPr>
    </a:lvl6pPr>
    <a:lvl7pPr algn="l" rtl="0" latinLnBrk="0" defTabSz="914400" marL="2743200" eaLnBrk="1" hangingPunct="1">
      <a:defRPr kern="1200" sz="1800">
        <a:solidFill>
          <a:schemeClr val="tx1"/>
        </a:solidFill>
        <a:latin typeface="+mn-lt"/>
        <a:ea typeface="+mn-ea"/>
        <a:cs typeface="+mn-cs"/>
      </a:defRPr>
    </a:lvl7pPr>
    <a:lvl8pPr algn="l" rtl="0" latinLnBrk="0" defTabSz="914400" marL="3200400" eaLnBrk="1" hangingPunct="1">
      <a:defRPr kern="1200" sz="1800">
        <a:solidFill>
          <a:schemeClr val="tx1"/>
        </a:solidFill>
        <a:latin typeface="+mn-lt"/>
        <a:ea typeface="+mn-ea"/>
        <a:cs typeface="+mn-cs"/>
      </a:defRPr>
    </a:lvl8pPr>
    <a:lvl9pPr algn="l" rtl="0" latinLnBrk="0" defTabSz="914400" marL="3657600" eaLnBrk="1" hangingPunct="1">
      <a:defRPr kern="1200" sz="18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autoAdjust="0" sz="19958"/>
    <p:restoredTop sz="94660"/>
  </p:normalViewPr>
  <p:slideViewPr>
    <p:cSldViewPr snapToGrid="0">
      <p:cViewPr varScale="1">
        <p:scale>
          <a:sx n="75" d="100"/>
          <a:sy n="75" d="100"/>
        </p:scale>
        <p:origin y="288" x="66"/>
      </p:cViewPr>
      <p:guideLst/>
    </p:cSldViewPr>
  </p:slideViewPr>
  <p:notesTextViewPr>
    <p:cViewPr>
      <p:scale>
        <a:sx n="1" d="1"/>
        <a:sy n="1" d="1"/>
      </p:scale>
      <p:origin y="0" x="0"/>
    </p:cViewPr>
  </p:notesTextViewPr>
  <p:gridSpacing cy="72008" cx="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ableStyles" Target="tableStyles.xml"/>
  <Relationship Id="rId3" Type="http://schemas.openxmlformats.org/officeDocument/2006/relationships/theme" Target="theme/theme1.xml"/>
  <Relationship Id="rId4" Type="http://schemas.openxmlformats.org/officeDocument/2006/relationships/viewProps" Target="viewProps.xml"/>
  <Relationship Id="rId5" Type="http://schemas.openxmlformats.org/officeDocument/2006/relationships/presProps" Target="presProps.xml"/>
  <Relationship Id="rId6" Type="http://schemas.openxmlformats.org/officeDocument/2006/relationships/slide" Target="slides/slide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p="http://schemas.openxmlformats.org/presentationml/2006/main" xmlns:r="http://schemas.openxmlformats.org/officeDocument/2006/relationships" xmlns:a="http://schemas.openxmlformats.org/drawingml/2006/main" type="tx">
  <p:cSld>
    <p:spTree>
      <p:nvGrpSpPr>
        <p:cNvPr name="" id="1"/>
        <p:cNvGrpSpPr/>
        <p:nvPr/>
      </p:nvGrpSpPr>
      <p:grpSpPr>
        <a:xfrm>
          <a:off y="0" x="0"/>
          <a:ext cy="0" cx="0"/>
          <a:chOff y="0" x="0"/>
          <a:chExt cy="0" cx="0"/>
        </a:xfrm>
      </p:grpSpPr>
    </p:spTree>
  </p:cSld>
  <p:clrMapOvr>
    <a:masterClrMapping/>
  </p:clrMapOvr>
</p:sldLayout>
</file>

<file path=ppt/slideMasters/_rels/slideMaster1.xml.rels><?xml version="1.0" encoding="UTF-8" standalone="yes"?><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2708C-2602-4C50-90B3-38403DD6A526}" type="datetimeFigureOut">
              <a:rPr lang="zh-CN" altLang="en-US" smtClean="0"/>
              <a:t>2016/11/23 Wednesday</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20AC-CFD9-4F54-B258-06C961682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 Id="rId10" Type="http://schemas.openxmlformats.org/officeDocument/2006/relationships/image" Target="../media/image9.png"/>
  <Relationship Id="rId11" Type="http://schemas.openxmlformats.org/officeDocument/2006/relationships/image" Target="../media/image10.png"/>
  <Relationship Id="rId12" Type="http://schemas.openxmlformats.org/officeDocument/2006/relationships/image" Target="../media/image11.png"/>
</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name="Page 1" id="300000341"/>
        <p:cNvGrpSpPr/>
        <p:nvPr/>
      </p:nvGrpSpPr>
      <p:grpSpPr>
        <a:xfrm>
          <a:off y="0" x="0"/>
          <a:ext cy="0" cx="0"/>
          <a:chOff y="0" x="0"/>
          <a:chExt cy="0" cx="0"/>
        </a:xfrm>
      </p:grpSpPr>
      <p:grpSp>
        <p:nvGrpSpPr>
          <p:cNvPr name="Group343" id="343"/>
          <p:cNvGrpSpPr/>
          <p:nvPr/>
        </p:nvGrpSpPr>
        <p:grpSpPr>
          <a:xfrm>
            <a:off y="1562584" x="65892"/>
            <a:ext cy="3738981" cx="9027059"/>
            <a:chOff y="1562584" x="65892"/>
            <a:chExt cy="3738981" cx="9027059"/>
          </a:xfrm>
        </p:grpSpPr>
        <p:sp>
          <p:nvSpPr>
            <p:cNvPr name="Summary" id="231"/>
            <p:cNvSpPr/>
            <p:nvPr/>
          </p:nvSpPr>
          <p:spPr>
            <a:xfrm>
              <a:off y="2426550" x="7756450"/>
              <a:ext cy="285450" cx="39600"/>
            </a:xfrm>
            <a:custGeom>
              <a:avLst/>
              <a:gdLst/>
              <a:ahLst/>
              <a:cxnLst/>
              <a:pathLst>
                <a:path h="285450" w="39600" fill="none">
                  <a:moveTo>
                    <a:pt y="0" x="0"/>
                  </a:moveTo>
                  <a:cubicBezTo>
                    <a:pt y="0" x="0"/>
                    <a:pt y="-368" x="17289"/>
                    <a:pt y="32215" x="21801"/>
                  </a:cubicBezTo>
                  <a:cubicBezTo>
                    <a:pt y="64797" x="26313"/>
                    <a:pt y="85280" x="15476"/>
                    <a:pt y="111006" x="19312"/>
                  </a:cubicBezTo>
                  <a:cubicBezTo>
                    <a:pt y="112000" x="19460"/>
                    <a:pt y="112966" x="19627"/>
                    <a:pt y="113902" x="19812"/>
                  </a:cubicBezTo>
                  <a:cubicBezTo>
                    <a:pt y="137836" x="24523"/>
                    <a:pt y="147556" x="24599"/>
                    <a:pt y="171480" x="19838"/>
                  </a:cubicBezTo>
                  <a:cubicBezTo>
                    <a:pt y="172449" x="19645"/>
                    <a:pt y="173449" x="19469"/>
                    <a:pt y="174482" x="19312"/>
                  </a:cubicBezTo>
                  <a:cubicBezTo>
                    <a:pt y="200974" x="15273"/>
                    <a:pt y="220803" x="26432"/>
                    <a:pt y="253273" x="21801"/>
                  </a:cubicBezTo>
                  <a:cubicBezTo>
                    <a:pt y="285741" x="17170"/>
                    <a:pt y="285450" x="0"/>
                    <a:pt y="285450" x="0"/>
                  </a:cubicBezTo>
                </a:path>
              </a:pathLst>
            </a:custGeom>
            <a:solidFill>
              <a:srgbClr val="4087F3"/>
            </a:solidFill>
            <a:ln w="6600" cap="rnd">
              <a:solidFill>
                <a:srgbClr val="4087F3"/>
              </a:solidFill>
              <a:round/>
            </a:ln>
          </p:spPr>
        </p:sp>
        <p:sp>
          <p:nvSpPr>
            <p:cNvPr name="MMConnector" id="110"/>
            <p:cNvSpPr/>
            <p:nvPr/>
          </p:nvSpPr>
          <p:spPr>
            <a:xfrm>
              <a:off y="3951686" x="4875754"/>
              <a:ext cy="1025008" cx="635854"/>
            </a:xfrm>
            <a:custGeom>
              <a:avLst/>
              <a:gdLst/>
              <a:pathLst>
                <a:path h="1025008" w="635854">
                  <a:moveTo>
                    <a:pt y="-281806" x="-236445"/>
                  </a:moveTo>
                  <a:cubicBezTo>
                    <a:pt y="-236625" x="-227612"/>
                    <a:pt y="-191681" x="-217541"/>
                    <a:pt y="-146995" x="-206422"/>
                  </a:cubicBezTo>
                  <a:cubicBezTo>
                    <a:pt y="-102308" x="-195302"/>
                    <a:pt y="-57880" x="-183134"/>
                    <a:pt y="-13895" x="-169680"/>
                  </a:cubicBezTo>
                  <a:cubicBezTo>
                    <a:pt y="30089" x="-156225"/>
                    <a:pt y="73631" x="-141484"/>
                    <a:pt y="116678" x="-124994"/>
                  </a:cubicBezTo>
                  <a:cubicBezTo>
                    <a:pt y="159725" x="-108503"/>
                    <a:pt y="202279" x="-90263"/>
                    <a:pt y="243319" x="-70442"/>
                  </a:cubicBezTo>
                  <a:cubicBezTo>
                    <a:pt y="284359" x="-50622"/>
                    <a:pt y="323885" x="-29222"/>
                    <a:pt y="363404" x="-3078"/>
                  </a:cubicBezTo>
                  <a:cubicBezTo>
                    <a:pt y="402923" x="23066"/>
                    <a:pt y="442435" x="53955"/>
                    <a:pt y="471653" x="81441"/>
                  </a:cubicBezTo>
                  <a:cubicBezTo>
                    <a:pt y="500870" x="108927"/>
                    <a:pt y="519793" x="133010"/>
                    <a:pt y="532216" x="149879"/>
                  </a:cubicBezTo>
                  <a:cubicBezTo>
                    <a:pt y="544639" x="166748"/>
                    <a:pt y="550561" x="176401"/>
                    <a:pt y="557206" x="188115"/>
                  </a:cubicBezTo>
                  <a:cubicBezTo>
                    <a:pt y="563851" x="199829"/>
                    <a:pt y="571217" x="213604"/>
                    <a:pt y="577658" x="228929"/>
                  </a:cubicBezTo>
                  <a:cubicBezTo>
                    <a:pt y="584098" x="244254"/>
                    <a:pt y="589612" x="261130"/>
                    <a:pt y="592849" x="271973"/>
                  </a:cubicBezTo>
                  <a:cubicBezTo>
                    <a:pt y="596086" x="282816"/>
                    <a:pt y="597045" x="287626"/>
                    <a:pt y="598297" x="294155"/>
                  </a:cubicBezTo>
                  <a:cubicBezTo>
                    <a:pt y="599549" x="300685"/>
                    <a:pt y="601094" x="308934"/>
                    <a:pt y="602260" x="316661"/>
                  </a:cubicBezTo>
                  <a:cubicBezTo>
                    <a:pt y="603426" x="324387"/>
                    <a:pt y="604214" x="331592"/>
                    <a:pt y="604727" x="339392"/>
                  </a:cubicBezTo>
                  <a:cubicBezTo>
                    <a:pt y="605240" x="347192"/>
                    <a:pt y="605479" x="355588"/>
                    <a:pt y="605718" x="363984"/>
                  </a:cubicBezTo>
                  <a:cubicBezTo>
                    <a:pt y="605785" x="366359"/>
                    <a:pt y="607214" x="367944"/>
                    <a:pt y="609029" x="367944"/>
                  </a:cubicBezTo>
                  <a:cubicBezTo>
                    <a:pt y="610844" x="367944"/>
                    <a:pt y="612380" x="366359"/>
                    <a:pt y="612340" x="363984"/>
                  </a:cubicBezTo>
                  <a:cubicBezTo>
                    <a:pt y="612196" x="355428"/>
                    <a:pt y="612053" x="346873"/>
                    <a:pt y="611627" x="338915"/>
                  </a:cubicBezTo>
                  <a:cubicBezTo>
                    <a:pt y="611202" x="330957"/>
                    <a:pt y="610495" x="323596"/>
                    <a:pt y="609405" x="315693"/>
                  </a:cubicBezTo>
                  <a:cubicBezTo>
                    <a:pt y="608316" x="307789"/>
                    <a:pt y="606845" x="299343"/>
                    <a:pt y="605651" x="292656"/>
                  </a:cubicBezTo>
                  <a:cubicBezTo>
                    <a:pt y="604457" x="285969"/>
                    <a:pt y="603539" x="281041"/>
                    <a:pt y="600371" x="269911"/>
                  </a:cubicBezTo>
                  <a:cubicBezTo>
                    <a:pt y="597202" x="258780"/>
                    <a:pt y="591781" x="241446"/>
                    <a:pt y="585393" x="225686"/>
                  </a:cubicBezTo>
                  <a:cubicBezTo>
                    <a:pt y="579005" x="209926"/>
                    <a:pt y="571649" x="195741"/>
                    <a:pt y="565008" x="183676"/>
                  </a:cubicBezTo>
                  <a:cubicBezTo>
                    <a:pt y="558366" x="171611"/>
                    <a:pt y="552439" x="161666"/>
                    <a:pt y="539971" x="144280"/>
                  </a:cubicBezTo>
                  <a:cubicBezTo>
                    <a:pt y="527502" x="126895"/>
                    <a:pt y="508492" x="102069"/>
                    <a:pt y="479120" x="73719"/>
                  </a:cubicBezTo>
                  <a:cubicBezTo>
                    <a:pt y="449748" x="45369"/>
                    <a:pt y="410014" x="13495"/>
                    <a:pt y="370293" x="-13517"/>
                  </a:cubicBezTo>
                  <a:cubicBezTo>
                    <a:pt y="330573" x="-40529"/>
                    <a:pt y="290865" x="-62679"/>
                    <a:pt y="249649" x="-83234"/>
                  </a:cubicBezTo>
                  <a:cubicBezTo>
                    <a:pt y="208433" x="-103790"/>
                    <a:pt y="165709" x="-122750"/>
                    <a:pt y="122495" x="-139940"/>
                  </a:cubicBezTo>
                  <a:cubicBezTo>
                    <a:pt y="79281" x="-157129"/>
                    <a:pt y="35579" x="-172547"/>
                    <a:pt y="-8569" x="-186668"/>
                  </a:cubicBezTo>
                  <a:cubicBezTo>
                    <a:pt y="-52717" x="-200790"/>
                    <a:pt y="-97311" x="-213615"/>
                    <a:pt y="-142166" x="-225386"/>
                  </a:cubicBezTo>
                  <a:cubicBezTo>
                    <a:pt y="-187021" x="-237156"/>
                    <a:pt y="-232139" x="-247871"/>
                    <a:pt y="-277511" x="-257343"/>
                  </a:cubicBezTo>
                  <a:cubicBezTo>
                    <a:pt y="-322883" x="-266815"/>
                    <a:pt y="-368510" x="-275044"/>
                    <a:pt y="-414137" x="-283273"/>
                  </a:cubicBezTo>
                  <a:cubicBezTo>
                    <a:pt y="-422321" x="-284749"/>
                    <a:pt y="-428649" x="-280352"/>
                    <a:pt y="-429661" x="-274081"/>
                  </a:cubicBezTo>
                  <a:cubicBezTo>
                    <a:pt y="-430674" x="-267809"/>
                    <a:pt y="-426022" x="-261840"/>
                    <a:pt y="-417820" x="-260469"/>
                  </a:cubicBezTo>
                  <a:cubicBezTo>
                    <a:pt y="-372403" x="-252873"/>
                    <a:pt y="-326986" x="-245278"/>
                    <a:pt y="-281806" x="-236445"/>
                  </a:cubicBezTo>
                  <a:close/>
                </a:path>
              </a:pathLst>
            </a:custGeom>
            <a:solidFill>
              <a:srgbClr val="34AB52"/>
            </a:solidFill>
            <a:ln w="3300" cap="rnd">
              <a:solidFill>
                <a:srgbClr val="34AB52"/>
              </a:solidFill>
              <a:round/>
            </a:ln>
          </p:spPr>
        </p:sp>
        <p:sp>
          <p:nvSpPr>
            <p:cNvPr name="MMConnector" id="112"/>
            <p:cNvSpPr/>
            <p:nvPr/>
          </p:nvSpPr>
          <p:spPr>
            <a:xfrm>
              <a:off y="4340440" x="6034246"/>
              <a:ext cy="440550" cx="78936"/>
            </a:xfrm>
            <a:custGeom>
              <a:avLst/>
              <a:gdLst/>
              <a:pathLst>
                <a:path h="440550" w="78936" fill="none">
                  <a:moveTo>
                    <a:pt y="220275" x="-39468"/>
                  </a:moveTo>
                  <a:cubicBezTo>
                    <a:pt y="220275" x="15787"/>
                    <a:pt y="-220275" x="-39468"/>
                    <a:pt y="-220275" x="39468"/>
                  </a:cubicBezTo>
                </a:path>
              </a:pathLst>
            </a:custGeom>
            <a:noFill/>
            <a:ln w="3300" cap="rnd">
              <a:solidFill>
                <a:srgbClr val="34AB52"/>
              </a:solidFill>
              <a:round/>
            </a:ln>
          </p:spPr>
        </p:sp>
        <p:sp>
          <p:nvSpPr>
            <p:cNvPr name="MMConnector" id="114"/>
            <p:cNvSpPr/>
            <p:nvPr/>
          </p:nvSpPr>
          <p:spPr>
            <a:xfrm>
              <a:off y="4420465" x="6034246"/>
              <a:ext cy="280500" cx="78936"/>
            </a:xfrm>
            <a:custGeom>
              <a:avLst/>
              <a:gdLst/>
              <a:pathLst>
                <a:path h="280500" w="78936" fill="none">
                  <a:moveTo>
                    <a:pt y="140250" x="-39468"/>
                  </a:moveTo>
                  <a:cubicBezTo>
                    <a:pt y="140250" x="15424"/>
                    <a:pt y="-140250" x="-38621"/>
                    <a:pt y="-140250" x="39468"/>
                  </a:cubicBezTo>
                </a:path>
              </a:pathLst>
            </a:custGeom>
            <a:noFill/>
            <a:ln w="3300" cap="rnd">
              <a:solidFill>
                <a:srgbClr val="34AB52"/>
              </a:solidFill>
              <a:round/>
            </a:ln>
          </p:spPr>
        </p:sp>
        <p:sp>
          <p:nvSpPr>
            <p:cNvPr name="MMConnector" id="116"/>
            <p:cNvSpPr/>
            <p:nvPr/>
          </p:nvSpPr>
          <p:spPr>
            <a:xfrm>
              <a:off y="2733628" x="4875754"/>
              <a:ext cy="1025008" cx="635854"/>
            </a:xfrm>
            <a:custGeom>
              <a:avLst/>
              <a:gdLst/>
              <a:pathLst>
                <a:path h="1025008" w="635854">
                  <a:moveTo>
                    <a:pt y="277511" x="-257343"/>
                  </a:moveTo>
                  <a:cubicBezTo>
                    <a:pt y="232139" x="-247871"/>
                    <a:pt y="187021" x="-237156"/>
                    <a:pt y="142166" x="-225386"/>
                  </a:cubicBezTo>
                  <a:cubicBezTo>
                    <a:pt y="97311" x="-213615"/>
                    <a:pt y="52717" x="-200790"/>
                    <a:pt y="8569" x="-186668"/>
                  </a:cubicBezTo>
                  <a:cubicBezTo>
                    <a:pt y="-35579" x="-172547"/>
                    <a:pt y="-79281" x="-157129"/>
                    <a:pt y="-122495" x="-139940"/>
                  </a:cubicBezTo>
                  <a:cubicBezTo>
                    <a:pt y="-165709" x="-122750"/>
                    <a:pt y="-208433" x="-103790"/>
                    <a:pt y="-249649" x="-83234"/>
                  </a:cubicBezTo>
                  <a:cubicBezTo>
                    <a:pt y="-290865" x="-62679"/>
                    <a:pt y="-330573" x="-40529"/>
                    <a:pt y="-370293" x="-13517"/>
                  </a:cubicBezTo>
                  <a:cubicBezTo>
                    <a:pt y="-410014" x="13495"/>
                    <a:pt y="-449748" x="45369"/>
                    <a:pt y="-479120" x="73719"/>
                  </a:cubicBezTo>
                  <a:cubicBezTo>
                    <a:pt y="-508492" x="102069"/>
                    <a:pt y="-527502" x="126895"/>
                    <a:pt y="-539971" x="144280"/>
                  </a:cubicBezTo>
                  <a:cubicBezTo>
                    <a:pt y="-552439" x="161666"/>
                    <a:pt y="-558366" x="171611"/>
                    <a:pt y="-565008" x="183676"/>
                  </a:cubicBezTo>
                  <a:cubicBezTo>
                    <a:pt y="-571649" x="195741"/>
                    <a:pt y="-579005" x="209926"/>
                    <a:pt y="-585393" x="225686"/>
                  </a:cubicBezTo>
                  <a:cubicBezTo>
                    <a:pt y="-591781" x="241446"/>
                    <a:pt y="-597202" x="258780"/>
                    <a:pt y="-600371" x="269911"/>
                  </a:cubicBezTo>
                  <a:cubicBezTo>
                    <a:pt y="-603539" x="281041"/>
                    <a:pt y="-604457" x="285969"/>
                    <a:pt y="-605651" x="292656"/>
                  </a:cubicBezTo>
                  <a:cubicBezTo>
                    <a:pt y="-606845" x="299343"/>
                    <a:pt y="-608316" x="307789"/>
                    <a:pt y="-609405" x="315693"/>
                  </a:cubicBezTo>
                  <a:cubicBezTo>
                    <a:pt y="-610495" x="323596"/>
                    <a:pt y="-611202" x="330957"/>
                    <a:pt y="-611627" x="338915"/>
                  </a:cubicBezTo>
                  <a:cubicBezTo>
                    <a:pt y="-612053" x="346873"/>
                    <a:pt y="-612196" x="355428"/>
                    <a:pt y="-612340" x="363984"/>
                  </a:cubicBezTo>
                  <a:cubicBezTo>
                    <a:pt y="-612380" x="366359"/>
                    <a:pt y="-610844" x="367944"/>
                    <a:pt y="-609029" x="367944"/>
                  </a:cubicBezTo>
                  <a:cubicBezTo>
                    <a:pt y="-607214" x="367944"/>
                    <a:pt y="-605785" x="366359"/>
                    <a:pt y="-605718" x="363984"/>
                  </a:cubicBezTo>
                  <a:cubicBezTo>
                    <a:pt y="-605479" x="355588"/>
                    <a:pt y="-605240" x="347192"/>
                    <a:pt y="-604727" x="339392"/>
                  </a:cubicBezTo>
                  <a:cubicBezTo>
                    <a:pt y="-604214" x="331592"/>
                    <a:pt y="-603426" x="324387"/>
                    <a:pt y="-602260" x="316661"/>
                  </a:cubicBezTo>
                  <a:cubicBezTo>
                    <a:pt y="-601094" x="308934"/>
                    <a:pt y="-599549" x="300685"/>
                    <a:pt y="-598297" x="294155"/>
                  </a:cubicBezTo>
                  <a:cubicBezTo>
                    <a:pt y="-597045" x="287626"/>
                    <a:pt y="-596086" x="282816"/>
                    <a:pt y="-592849" x="271973"/>
                  </a:cubicBezTo>
                  <a:cubicBezTo>
                    <a:pt y="-589612" x="261130"/>
                    <a:pt y="-584098" x="244254"/>
                    <a:pt y="-577658" x="228929"/>
                  </a:cubicBezTo>
                  <a:cubicBezTo>
                    <a:pt y="-571217" x="213604"/>
                    <a:pt y="-563851" x="199829"/>
                    <a:pt y="-557206" x="188115"/>
                  </a:cubicBezTo>
                  <a:cubicBezTo>
                    <a:pt y="-550561" x="176401"/>
                    <a:pt y="-544639" x="166748"/>
                    <a:pt y="-532216" x="149879"/>
                  </a:cubicBezTo>
                  <a:cubicBezTo>
                    <a:pt y="-519793" x="133010"/>
                    <a:pt y="-500870" x="108927"/>
                    <a:pt y="-471653" x="81441"/>
                  </a:cubicBezTo>
                  <a:cubicBezTo>
                    <a:pt y="-442435" x="53955"/>
                    <a:pt y="-402923" x="23066"/>
                    <a:pt y="-363404" x="-3078"/>
                  </a:cubicBezTo>
                  <a:cubicBezTo>
                    <a:pt y="-323885" x="-29222"/>
                    <a:pt y="-284359" x="-50622"/>
                    <a:pt y="-243319" x="-70442"/>
                  </a:cubicBezTo>
                  <a:cubicBezTo>
                    <a:pt y="-202279" x="-90263"/>
                    <a:pt y="-159725" x="-108503"/>
                    <a:pt y="-116678" x="-124994"/>
                  </a:cubicBezTo>
                  <a:cubicBezTo>
                    <a:pt y="-73631" x="-141484"/>
                    <a:pt y="-30089" x="-156225"/>
                    <a:pt y="13895" x="-169680"/>
                  </a:cubicBezTo>
                  <a:cubicBezTo>
                    <a:pt y="57880" x="-183134"/>
                    <a:pt y="102308" x="-195302"/>
                    <a:pt y="146995" x="-206422"/>
                  </a:cubicBezTo>
                  <a:cubicBezTo>
                    <a:pt y="191681" x="-217541"/>
                    <a:pt y="236625" x="-227612"/>
                    <a:pt y="281806" x="-236445"/>
                  </a:cubicBezTo>
                  <a:cubicBezTo>
                    <a:pt y="326986" x="-245278"/>
                    <a:pt y="372403" x="-252873"/>
                    <a:pt y="417820" x="-260469"/>
                  </a:cubicBezTo>
                  <a:cubicBezTo>
                    <a:pt y="426022" x="-261840"/>
                    <a:pt y="430674" x="-267809"/>
                    <a:pt y="429661" x="-274081"/>
                  </a:cubicBezTo>
                  <a:cubicBezTo>
                    <a:pt y="428649" x="-280352"/>
                    <a:pt y="422321" x="-284749"/>
                    <a:pt y="414137" x="-283273"/>
                  </a:cubicBezTo>
                  <a:cubicBezTo>
                    <a:pt y="368510" x="-275044"/>
                    <a:pt y="322883" x="-266815"/>
                    <a:pt y="277511" x="-257343"/>
                  </a:cubicBezTo>
                  <a:close/>
                </a:path>
              </a:pathLst>
            </a:custGeom>
            <a:solidFill>
              <a:srgbClr val="4087F3"/>
            </a:solidFill>
            <a:ln w="3300" cap="rnd">
              <a:solidFill>
                <a:srgbClr val="4087F3"/>
              </a:solidFill>
              <a:round/>
            </a:ln>
          </p:spPr>
        </p:sp>
        <p:sp>
          <p:nvSpPr>
            <p:cNvPr name="MMConnector" id="118"/>
            <p:cNvSpPr/>
            <p:nvPr/>
          </p:nvSpPr>
          <p:spPr>
            <a:xfrm>
              <a:off y="1964550" x="6387346"/>
              <a:ext cy="320100" cx="78936"/>
            </a:xfrm>
            <a:custGeom>
              <a:avLst/>
              <a:gdLst/>
              <a:pathLst>
                <a:path h="320100" w="78936" fill="none">
                  <a:moveTo>
                    <a:pt y="160050" x="-39468"/>
                  </a:moveTo>
                  <a:cubicBezTo>
                    <a:pt y="160050" x="15787"/>
                    <a:pt y="-160050" x="-39468"/>
                    <a:pt y="-160050" x="39468"/>
                  </a:cubicBezTo>
                </a:path>
              </a:pathLst>
            </a:custGeom>
            <a:noFill/>
            <a:ln w="3300" cap="rnd">
              <a:solidFill>
                <a:srgbClr val="4087F3"/>
              </a:solidFill>
              <a:round/>
            </a:ln>
          </p:spPr>
        </p:sp>
        <p:sp>
          <p:nvSpPr>
            <p:cNvPr name="MMConnector" id="120"/>
            <p:cNvSpPr/>
            <p:nvPr/>
          </p:nvSpPr>
          <p:spPr>
            <a:xfrm>
              <a:off y="2808266" x="4147787"/>
              <a:ext cy="875732" cx="622478"/>
            </a:xfrm>
            <a:custGeom>
              <a:avLst/>
              <a:gdLst/>
              <a:pathLst>
                <a:path h="875732" w="622478">
                  <a:moveTo>
                    <a:pt y="208515" x="218583"/>
                  </a:moveTo>
                  <a:cubicBezTo>
                    <a:pt y="163755" x="207994"/>
                    <a:pt y="119350" x="195805"/>
                    <a:pt y="75416" x="182279"/>
                  </a:cubicBezTo>
                  <a:cubicBezTo>
                    <a:pt y="31483" x="168753"/>
                    <a:pt y="-11980" x="153889"/>
                    <a:pt y="-54860" x="137082"/>
                  </a:cubicBezTo>
                  <a:cubicBezTo>
                    <a:pt y="-97740" x="120275"/>
                    <a:pt y="-140039" x="101525"/>
                    <a:pt y="-180721" x="81053"/>
                  </a:cubicBezTo>
                  <a:cubicBezTo>
                    <a:pt y="-221402" x="60581"/>
                    <a:pt y="-260466" x="38387"/>
                    <a:pt y="-299231" x="11219"/>
                  </a:cubicBezTo>
                  <a:cubicBezTo>
                    <a:pt y="-337997" x="-15949"/>
                    <a:pt y="-376463" x="-48092"/>
                    <a:pt y="-404665" x="-76573"/>
                  </a:cubicBezTo>
                  <a:cubicBezTo>
                    <a:pt y="-432868" x="-105055"/>
                    <a:pt y="-450807" x="-129875"/>
                    <a:pt y="-462558" x="-147216"/>
                  </a:cubicBezTo>
                  <a:cubicBezTo>
                    <a:pt y="-474308" x="-164557"/>
                    <a:pt y="-479869" x="-174418"/>
                    <a:pt y="-486083" x="-186363"/>
                  </a:cubicBezTo>
                  <a:cubicBezTo>
                    <a:pt y="-492298" x="-198307"/>
                    <a:pt y="-499165" x="-212336"/>
                    <a:pt y="-505138" x="-227859"/>
                  </a:cubicBezTo>
                  <a:cubicBezTo>
                    <a:pt y="-511112" x="-243383"/>
                    <a:pt y="-516191" x="-260403"/>
                    <a:pt y="-519171" x="-271324"/>
                  </a:cubicBezTo>
                  <a:cubicBezTo>
                    <a:pt y="-522152" x="-282246"/>
                    <a:pt y="-523034" x="-287070"/>
                    <a:pt y="-524186" x="-293627"/>
                  </a:cubicBezTo>
                  <a:cubicBezTo>
                    <a:pt y="-525338" x="-300184"/>
                    <a:pt y="-526760" x="-308475"/>
                    <a:pt y="-527836" x="-316205"/>
                  </a:cubicBezTo>
                  <a:cubicBezTo>
                    <a:pt y="-528912" x="-323936"/>
                    <a:pt y="-529642" x="-331106"/>
                    <a:pt y="-530124" x="-338975"/>
                  </a:cubicBezTo>
                  <a:cubicBezTo>
                    <a:pt y="-530607" x="-346845"/>
                    <a:pt y="-530841" x="-355414"/>
                    <a:pt y="-531076" x="-363984"/>
                  </a:cubicBezTo>
                  <a:cubicBezTo>
                    <a:pt y="-531141" x="-366359"/>
                    <a:pt y="-532576" x="-367944"/>
                    <a:pt y="-534391" x="-367944"/>
                  </a:cubicBezTo>
                  <a:cubicBezTo>
                    <a:pt y="-536206" x="-367944"/>
                    <a:pt y="-537741" x="-366359"/>
                    <a:pt y="-537706" x="-363984"/>
                  </a:cubicBezTo>
                  <a:cubicBezTo>
                    <a:pt y="-537579" x="-355267"/>
                    <a:pt y="-537452" x="-346550"/>
                    <a:pt y="-537070" x="-338535"/>
                  </a:cubicBezTo>
                  <a:cubicBezTo>
                    <a:pt y="-536689" x="-330520"/>
                    <a:pt y="-536054" x="-323206"/>
                    <a:pt y="-535071" x="-315312"/>
                  </a:cubicBezTo>
                  <a:cubicBezTo>
                    <a:pt y="-534088" x="-307417"/>
                    <a:pt y="-532757" x="-298942"/>
                    <a:pt y="-531677" x="-292237"/>
                  </a:cubicBezTo>
                  <a:cubicBezTo>
                    <a:pt y="-530597" x="-285533"/>
                    <a:pt y="-529768" x="-280599"/>
                    <a:pt y="-526883" x="-269401"/>
                  </a:cubicBezTo>
                  <a:cubicBezTo>
                    <a:pt y="-523998" x="-258202"/>
                    <a:pt y="-519057" x="-240740"/>
                    <a:pt y="-513178" x="-224786"/>
                  </a:cubicBezTo>
                  <a:cubicBezTo>
                    <a:pt y="-507298" x="-208832"/>
                    <a:pt y="-500481" x="-194387"/>
                    <a:pt y="-494302" x="-182083"/>
                  </a:cubicBezTo>
                  <a:cubicBezTo>
                    <a:pt y="-488123" x="-169779"/>
                    <a:pt y="-482583" x="-159617"/>
                    <a:pt y="-470826" x="-141727"/>
                  </a:cubicBezTo>
                  <a:cubicBezTo>
                    <a:pt y="-459070" x="-123838"/>
                    <a:pt y="-441096" x="-98220"/>
                    <a:pt y="-412773" x="-68786"/>
                  </a:cubicBezTo>
                  <a:cubicBezTo>
                    <a:pt y="-384450" x="-39351"/>
                    <a:pt y="-345777" x="-6099"/>
                    <a:pt y="-306809" x="22050"/>
                  </a:cubicBezTo>
                  <a:cubicBezTo>
                    <a:pt y="-267840" x="50199"/>
                    <a:pt y="-228576" x="73246"/>
                    <a:pt y="-187694" x="94553"/>
                  </a:cubicBezTo>
                  <a:cubicBezTo>
                    <a:pt y="-146811" x="115861"/>
                    <a:pt y="-104311" x="135429"/>
                    <a:pt y="-61228" x="153029"/>
                  </a:cubicBezTo>
                  <a:cubicBezTo>
                    <a:pt y="-18144" x="170628"/>
                    <a:pt y="25522" x="186259"/>
                    <a:pt y="69664" x="200542"/>
                  </a:cubicBezTo>
                  <a:cubicBezTo>
                    <a:pt y="113807" x="214825"/>
                    <a:pt y="158426" x="227759"/>
                    <a:pt y="203424" x="239084"/>
                  </a:cubicBezTo>
                  <a:cubicBezTo>
                    <a:pt y="248422" x="250408"/>
                    <a:pt y="293798" x="260124"/>
                    <a:pt y="339175" x="269839"/>
                  </a:cubicBezTo>
                  <a:cubicBezTo>
                    <a:pt y="347306" x="271580"/>
                    <a:pt y="353763" x="267334"/>
                    <a:pt y="354955" x="261094"/>
                  </a:cubicBezTo>
                  <a:cubicBezTo>
                    <a:pt y="356147" x="254854"/>
                    <a:pt y="351663" x="248774"/>
                    <a:pt y="343508" x="247149"/>
                  </a:cubicBezTo>
                  <a:cubicBezTo>
                    <a:pt y="298392" x="238160"/>
                    <a:pt y="253276" x="229171"/>
                    <a:pt y="208515" x="218583"/>
                  </a:cubicBezTo>
                  <a:close/>
                </a:path>
              </a:pathLst>
            </a:custGeom>
            <a:solidFill>
              <a:srgbClr val="6F56E6"/>
            </a:solidFill>
            <a:ln w="3300" cap="rnd">
              <a:solidFill>
                <a:srgbClr val="6F56E6"/>
              </a:solidFill>
              <a:round/>
            </a:ln>
          </p:spPr>
        </p:sp>
        <p:sp>
          <p:nvSpPr>
            <p:cNvPr name="MMConnector" id="122"/>
            <p:cNvSpPr/>
            <p:nvPr/>
          </p:nvSpPr>
          <p:spPr>
            <a:xfrm>
              <a:off y="2183331" x="2774796"/>
              <a:ext cy="181088" cx="78936"/>
            </a:xfrm>
            <a:custGeom>
              <a:avLst/>
              <a:gdLst/>
              <a:pathLst>
                <a:path h="181088" w="78936" fill="none">
                  <a:moveTo>
                    <a:pt y="90544" x="39468"/>
                  </a:moveTo>
                  <a:cubicBezTo>
                    <a:pt y="90544" x="-10669"/>
                    <a:pt y="-90544" x="27526"/>
                    <a:pt y="-90544" x="-39468"/>
                  </a:cubicBezTo>
                </a:path>
              </a:pathLst>
            </a:custGeom>
            <a:noFill/>
            <a:ln w="3300" cap="rnd">
              <a:solidFill>
                <a:srgbClr val="6F56E6"/>
              </a:solidFill>
              <a:round/>
            </a:ln>
          </p:spPr>
        </p:sp>
        <p:sp>
          <p:nvSpPr>
            <p:cNvPr name="MMConnector" id="124"/>
            <p:cNvSpPr/>
            <p:nvPr/>
          </p:nvSpPr>
          <p:spPr>
            <a:xfrm>
              <a:off y="3413342" x="4147787"/>
              <a:ext cy="141370" cx="303623"/>
            </a:xfrm>
            <a:custGeom>
              <a:avLst/>
              <a:gdLst/>
              <a:pathLst>
                <a:path h="141370" w="303623">
                  <a:moveTo>
                    <a:pt y="-7330" x="-93150"/>
                  </a:moveTo>
                  <a:cubicBezTo>
                    <a:pt y="7240" x="-106543"/>
                    <a:pt y="14113" x="-118258"/>
                    <a:pt y="21486" x="-131465"/>
                  </a:cubicBezTo>
                  <a:cubicBezTo>
                    <a:pt y="28860" x="-144673"/>
                    <a:pt y="36734" x="-159371"/>
                    <a:pt y="43035" x="-173764"/>
                  </a:cubicBezTo>
                  <a:cubicBezTo>
                    <a:pt y="49335" x="-188157"/>
                    <a:pt y="54063" x="-202245"/>
                    <a:pt y="58205" x="-218380"/>
                  </a:cubicBezTo>
                  <a:cubicBezTo>
                    <a:pt y="62347" x="-234515"/>
                    <a:pt y="65904" x="-252697"/>
                    <a:pt y="67901" x="-264226"/>
                  </a:cubicBezTo>
                  <a:cubicBezTo>
                    <a:pt y="69899" x="-275755"/>
                    <a:pt y="70337" x="-280630"/>
                    <a:pt y="70962" x="-287383"/>
                  </a:cubicBezTo>
                  <a:cubicBezTo>
                    <a:pt y="71588" x="-294137"/>
                    <a:pt y="72400" x="-302768"/>
                    <a:pt y="72961" x="-310612"/>
                  </a:cubicBezTo>
                  <a:cubicBezTo>
                    <a:pt y="73521" x="-318456"/>
                    <a:pt y="73830" x="-325511"/>
                    <a:pt y="73983" x="-333865"/>
                  </a:cubicBezTo>
                  <a:cubicBezTo>
                    <a:pt y="74137" x="-342220"/>
                    <a:pt y="74135" x="-351872"/>
                    <a:pt y="74109" x="-357108"/>
                  </a:cubicBezTo>
                  <a:cubicBezTo>
                    <a:pt y="74083" x="-362344"/>
                    <a:pt y="74034" x="-363164"/>
                    <a:pt y="73985" x="-363984"/>
                  </a:cubicBezTo>
                  <a:cubicBezTo>
                    <a:pt y="73842" x="-366355"/>
                    <a:pt y="72500" x="-367944"/>
                    <a:pt y="70685" x="-367944"/>
                  </a:cubicBezTo>
                  <a:cubicBezTo>
                    <a:pt y="68870" x="-367944"/>
                    <a:pt y="67354" x="-366359"/>
                    <a:pt y="67385" x="-363984"/>
                  </a:cubicBezTo>
                  <a:cubicBezTo>
                    <a:pt y="67395" x="-363168"/>
                    <a:pt y="67406" x="-362353"/>
                    <a:pt y="67190" x="-357180"/>
                  </a:cubicBezTo>
                  <a:cubicBezTo>
                    <a:pt y="66974" x="-352006"/>
                    <a:pt y="66530" x="-342475"/>
                    <a:pt y="65994" x="-334244"/>
                  </a:cubicBezTo>
                  <a:cubicBezTo>
                    <a:pt y="65458" x="-326013"/>
                    <a:pt y="64829" x="-319082"/>
                    <a:pt y="63919" x="-311405"/>
                  </a:cubicBezTo>
                  <a:cubicBezTo>
                    <a:pt y="63009" x="-303727"/>
                    <a:pt y="61818" x="-295303"/>
                    <a:pt y="60894" x="-288711"/>
                  </a:cubicBezTo>
                  <a:cubicBezTo>
                    <a:pt y="59970" x="-282118"/>
                    <a:pt y="59313" x="-277357"/>
                    <a:pt y="56846" x="-266222"/>
                  </a:cubicBezTo>
                  <a:cubicBezTo>
                    <a:pt y="54378" x="-255088"/>
                    <a:pt y="50100" x="-237579"/>
                    <a:pt y="45362" x="-222176"/>
                  </a:cubicBezTo>
                  <a:cubicBezTo>
                    <a:pt y="40624" x="-206772"/>
                    <a:pt y="35426" x="-193473"/>
                    <a:pt y="28823" x="-180072"/>
                  </a:cubicBezTo>
                  <a:cubicBezTo>
                    <a:pt y="22219" x="-166672"/>
                    <a:pt y="14209" x="-153170"/>
                    <a:pt y="6625" x="-141091"/>
                  </a:cubicBezTo>
                  <a:cubicBezTo>
                    <a:pt y="-960" x="-129011"/>
                    <a:pt y="-8119" x="-118354"/>
                    <a:pt y="-21641" x="-106926"/>
                  </a:cubicBezTo>
                  <a:cubicBezTo>
                    <a:pt y="-35164" x="-95498"/>
                    <a:pt y="-55049" x="-83300"/>
                    <a:pt y="-74934" x="-71101"/>
                  </a:cubicBezTo>
                  <a:cubicBezTo>
                    <a:pt y="-82022" x="-66752"/>
                    <a:pt y="-85910" x="-61169"/>
                    <a:pt y="-83573" x="-55262"/>
                  </a:cubicBezTo>
                  <a:cubicBezTo>
                    <a:pt y="-81236" x="-49355"/>
                    <a:pt y="-73323" x="-44960"/>
                    <a:pt y="-66436" x="-49621"/>
                  </a:cubicBezTo>
                  <a:cubicBezTo>
                    <a:pt y="-44168" x="-64690"/>
                    <a:pt y="-21901" x="-79758"/>
                    <a:pt y="-7330" x="-93150"/>
                  </a:cubicBezTo>
                  <a:close/>
                </a:path>
              </a:pathLst>
            </a:custGeom>
            <a:solidFill>
              <a:srgbClr val="EC0404"/>
            </a:solidFill>
            <a:ln w="3300" cap="rnd">
              <a:solidFill>
                <a:srgbClr val="EC0404"/>
              </a:solidFill>
              <a:round/>
            </a:ln>
          </p:spPr>
        </p:sp>
        <p:sp>
          <p:nvSpPr>
            <p:cNvPr name="MMConnector" id="126"/>
            <p:cNvSpPr/>
            <p:nvPr/>
          </p:nvSpPr>
          <p:spPr>
            <a:xfrm>
              <a:off y="3323358" x="2735196"/>
              <a:ext cy="321338" cx="78936"/>
            </a:xfrm>
            <a:custGeom>
              <a:avLst/>
              <a:gdLst/>
              <a:pathLst>
                <a:path h="321338" w="78936" fill="none">
                  <a:moveTo>
                    <a:pt y="160669" x="39468"/>
                  </a:moveTo>
                  <a:cubicBezTo>
                    <a:pt y="160669" x="-15787"/>
                    <a:pt y="-160669" x="39468"/>
                    <a:pt y="-160669" x="-39468"/>
                  </a:cubicBezTo>
                </a:path>
              </a:pathLst>
            </a:custGeom>
            <a:noFill/>
            <a:ln w="3300" cap="rnd">
              <a:solidFill>
                <a:srgbClr val="EC0404"/>
              </a:solidFill>
              <a:round/>
            </a:ln>
          </p:spPr>
        </p:sp>
        <p:sp>
          <p:nvSpPr>
            <p:cNvPr name="MMConnector" id="128"/>
            <p:cNvSpPr/>
            <p:nvPr/>
          </p:nvSpPr>
          <p:spPr>
            <a:xfrm>
              <a:off y="3403383" x="2735196"/>
              <a:ext cy="161288" cx="78936"/>
            </a:xfrm>
            <a:custGeom>
              <a:avLst/>
              <a:gdLst/>
              <a:pathLst>
                <a:path h="161288" w="78936" fill="none">
                  <a:moveTo>
                    <a:pt y="80644" x="39468"/>
                  </a:moveTo>
                  <a:cubicBezTo>
                    <a:pt y="80644" x="-9133"/>
                    <a:pt y="-80644" x="23942"/>
                    <a:pt y="-80644" x="-39468"/>
                  </a:cubicBezTo>
                </a:path>
              </a:pathLst>
            </a:custGeom>
            <a:noFill/>
            <a:ln w="3300" cap="rnd">
              <a:solidFill>
                <a:srgbClr val="EC0404"/>
              </a:solidFill>
              <a:round/>
            </a:ln>
          </p:spPr>
        </p:sp>
        <p:sp>
          <p:nvSpPr>
            <p:cNvPr name="MMConnector" id="130"/>
            <p:cNvSpPr/>
            <p:nvPr/>
          </p:nvSpPr>
          <p:spPr>
            <a:xfrm>
              <a:off y="3366210" x="4875754"/>
              <a:ext cy="47106" cx="303623"/>
            </a:xfrm>
            <a:custGeom>
              <a:avLst/>
              <a:gdLst/>
              <a:pathLst>
                <a:path h="47106" w="303623">
                  <a:moveTo>
                    <a:pt y="-7494" x="126598"/>
                  </a:moveTo>
                  <a:cubicBezTo>
                    <a:pt y="-1739" x="143657"/>
                    <a:pt y="202" x="156907"/>
                    <a:pt y="2479" x="170945"/>
                  </a:cubicBezTo>
                  <a:cubicBezTo>
                    <a:pt y="4756" x="184983"/>
                    <a:pt y="7369" x="199810"/>
                    <a:pt y="9552" x="216181"/>
                  </a:cubicBezTo>
                  <a:cubicBezTo>
                    <a:pt y="11734" x="232551"/>
                    <a:pt y="13487" x="250467"/>
                    <a:pt y="14539" x="261856"/>
                  </a:cubicBezTo>
                  <a:cubicBezTo>
                    <a:pt y="15591" x="273245"/>
                    <a:pt y="15942" x="278109"/>
                    <a:pt y="16404" x="284793"/>
                  </a:cubicBezTo>
                  <a:cubicBezTo>
                    <a:pt y="16866" x="291477"/>
                    <a:pt y="17440" x="299981"/>
                    <a:pt y="17907" x="307775"/>
                  </a:cubicBezTo>
                  <a:cubicBezTo>
                    <a:pt y="18374" x="315569"/>
                    <a:pt y="18734" x="322652"/>
                    <a:pt y="19082" x="330792"/>
                  </a:cubicBezTo>
                  <a:cubicBezTo>
                    <a:pt y="19429" x="338931"/>
                    <a:pt y="19764" x="348127"/>
                    <a:pt y="19957" x="353835"/>
                  </a:cubicBezTo>
                  <a:cubicBezTo>
                    <a:pt y="20150" x="359543"/>
                    <a:pt y="20201" x="361763"/>
                    <a:pt y="20253" x="363984"/>
                  </a:cubicBezTo>
                  <a:cubicBezTo>
                    <a:pt y="20308" x="366359"/>
                    <a:pt y="21738" x="367944"/>
                    <a:pt y="23553" x="367944"/>
                  </a:cubicBezTo>
                  <a:cubicBezTo>
                    <a:pt y="25368" x="367944"/>
                    <a:pt y="26782" x="366359"/>
                    <a:pt y="26853" x="363984"/>
                  </a:cubicBezTo>
                  <a:cubicBezTo>
                    <a:pt y="26919" x="361757"/>
                    <a:pt y="26986" x="359530"/>
                    <a:pt y="27097" x="353798"/>
                  </a:cubicBezTo>
                  <a:cubicBezTo>
                    <a:pt y="27208" x="348066"/>
                    <a:pt y="27363" x="338828"/>
                    <a:pt y="27449" x="330644"/>
                  </a:cubicBezTo>
                  <a:cubicBezTo>
                    <a:pt y="27534" x="322460"/>
                    <a:pt y="27550" x="315329"/>
                    <a:pt y="27498" x="307475"/>
                  </a:cubicBezTo>
                  <a:cubicBezTo>
                    <a:pt y="27446" x="299621"/>
                    <a:pt y="27326" x="291042"/>
                    <a:pt y="27216" x="284292"/>
                  </a:cubicBezTo>
                  <a:cubicBezTo>
                    <a:pt y="27105" x="277542"/>
                    <a:pt y="27005" x="272620"/>
                    <a:pt y="26566" x="261098"/>
                  </a:cubicBezTo>
                  <a:cubicBezTo>
                    <a:pt y="26128" x="249576"/>
                    <a:pt y="25350" x="231455"/>
                    <a:pt y="23981" x="214690"/>
                  </a:cubicBezTo>
                  <a:cubicBezTo>
                    <a:pt y="22612" x="197926"/>
                    <a:pt y="20651" x="182518"/>
                    <a:pt y="19233" x="168297"/>
                  </a:cubicBezTo>
                  <a:cubicBezTo>
                    <a:pt y="17815" x="154075"/>
                    <a:pt y="16940" x="141039"/>
                    <a:pt y="11372" x="122007"/>
                  </a:cubicBezTo>
                  <a:cubicBezTo>
                    <a:pt y="5805" x="102975"/>
                    <a:pt y="-4457" x="77948"/>
                    <a:pt y="-14719" x="52920"/>
                  </a:cubicBezTo>
                  <a:cubicBezTo>
                    <a:pt y="-17873" x="45226"/>
                    <a:pt y="-27623" x="45668"/>
                    <a:pt y="-32481" x="49760"/>
                  </a:cubicBezTo>
                  <a:cubicBezTo>
                    <a:pt y="-37340" x="53852"/>
                    <a:pt y="-35853" x="60242"/>
                    <a:pt y="-32387" x="67801"/>
                  </a:cubicBezTo>
                  <a:cubicBezTo>
                    <a:pt y="-22818" x="88670"/>
                    <a:pt y="-13249" x="109538"/>
                    <a:pt y="-7494" x="126598"/>
                  </a:cubicBezTo>
                  <a:close/>
                </a:path>
              </a:pathLst>
            </a:custGeom>
            <a:solidFill>
              <a:srgbClr val="FBBF04"/>
            </a:solidFill>
            <a:ln w="3300" cap="rnd">
              <a:solidFill>
                <a:srgbClr val="FBBF04"/>
              </a:solidFill>
              <a:round/>
            </a:ln>
          </p:spPr>
        </p:sp>
        <p:sp>
          <p:nvSpPr>
            <p:cNvPr name="MMConnector" id="132"/>
            <p:cNvSpPr/>
            <p:nvPr/>
          </p:nvSpPr>
          <p:spPr>
            <a:xfrm>
              <a:off y="3256319" x="6334546"/>
              <a:ext cy="266888" cx="78936"/>
            </a:xfrm>
            <a:custGeom>
              <a:avLst/>
              <a:gdLst/>
              <a:pathLst>
                <a:path h="266888" w="78936" fill="none">
                  <a:moveTo>
                    <a:pt y="133444" x="-39468"/>
                  </a:moveTo>
                  <a:cubicBezTo>
                    <a:pt y="133444" x="15091"/>
                    <a:pt y="-133444" x="-37844"/>
                    <a:pt y="-133444" x="39468"/>
                  </a:cubicBezTo>
                </a:path>
              </a:pathLst>
            </a:custGeom>
            <a:noFill/>
            <a:ln w="3300" cap="rnd">
              <a:solidFill>
                <a:srgbClr val="FBBF04"/>
              </a:solidFill>
              <a:round/>
            </a:ln>
          </p:spPr>
        </p:sp>
        <p:sp>
          <p:nvSpPr>
            <p:cNvPr name="MMConnector" id="134"/>
            <p:cNvSpPr/>
            <p:nvPr/>
          </p:nvSpPr>
          <p:spPr>
            <a:xfrm>
              <a:off y="3877048" x="4147787"/>
              <a:ext cy="875732" cx="622478"/>
            </a:xfrm>
            <a:custGeom>
              <a:avLst/>
              <a:gdLst/>
              <a:pathLst>
                <a:path h="875732" w="622478">
                  <a:moveTo>
                    <a:pt y="-203424" x="239084"/>
                  </a:moveTo>
                  <a:cubicBezTo>
                    <a:pt y="-158426" x="227759"/>
                    <a:pt y="-113807" x="214825"/>
                    <a:pt y="-69664" x="200542"/>
                  </a:cubicBezTo>
                  <a:cubicBezTo>
                    <a:pt y="-25522" x="186259"/>
                    <a:pt y="18144" x="170628"/>
                    <a:pt y="61228" x="153029"/>
                  </a:cubicBezTo>
                  <a:cubicBezTo>
                    <a:pt y="104311" x="135429"/>
                    <a:pt y="146811" x="115861"/>
                    <a:pt y="187694" x="94553"/>
                  </a:cubicBezTo>
                  <a:cubicBezTo>
                    <a:pt y="228576" x="73246"/>
                    <a:pt y="267840" x="50199"/>
                    <a:pt y="306809" x="22050"/>
                  </a:cubicBezTo>
                  <a:cubicBezTo>
                    <a:pt y="345777" x="-6099"/>
                    <a:pt y="384450" x="-39351"/>
                    <a:pt y="412773" x="-68786"/>
                  </a:cubicBezTo>
                  <a:cubicBezTo>
                    <a:pt y="441096" x="-98220"/>
                    <a:pt y="459070" x="-123838"/>
                    <a:pt y="470826" x="-141727"/>
                  </a:cubicBezTo>
                  <a:cubicBezTo>
                    <a:pt y="482583" x="-159617"/>
                    <a:pt y="488123" x="-169779"/>
                    <a:pt y="494302" x="-182083"/>
                  </a:cubicBezTo>
                  <a:cubicBezTo>
                    <a:pt y="500481" x="-194387"/>
                    <a:pt y="507298" x="-208832"/>
                    <a:pt y="513178" x="-224786"/>
                  </a:cubicBezTo>
                  <a:cubicBezTo>
                    <a:pt y="519057" x="-240740"/>
                    <a:pt y="523998" x="-258202"/>
                    <a:pt y="526883" x="-269401"/>
                  </a:cubicBezTo>
                  <a:cubicBezTo>
                    <a:pt y="529768" x="-280599"/>
                    <a:pt y="530597" x="-285533"/>
                    <a:pt y="531677" x="-292237"/>
                  </a:cubicBezTo>
                  <a:cubicBezTo>
                    <a:pt y="532757" x="-298942"/>
                    <a:pt y="534088" x="-307417"/>
                    <a:pt y="535071" x="-315312"/>
                  </a:cubicBezTo>
                  <a:cubicBezTo>
                    <a:pt y="536054" x="-323206"/>
                    <a:pt y="536689" x="-330520"/>
                    <a:pt y="537070" x="-338535"/>
                  </a:cubicBezTo>
                  <a:cubicBezTo>
                    <a:pt y="537452" x="-346550"/>
                    <a:pt y="537579" x="-355267"/>
                    <a:pt y="537706" x="-363984"/>
                  </a:cubicBezTo>
                  <a:cubicBezTo>
                    <a:pt y="537741" x="-366359"/>
                    <a:pt y="536206" x="-367944"/>
                    <a:pt y="534391" x="-367944"/>
                  </a:cubicBezTo>
                  <a:cubicBezTo>
                    <a:pt y="532576" x="-367944"/>
                    <a:pt y="531141" x="-366359"/>
                    <a:pt y="531076" x="-363984"/>
                  </a:cubicBezTo>
                  <a:cubicBezTo>
                    <a:pt y="530841" x="-355414"/>
                    <a:pt y="530607" x="-346845"/>
                    <a:pt y="530124" x="-338975"/>
                  </a:cubicBezTo>
                  <a:cubicBezTo>
                    <a:pt y="529642" x="-331106"/>
                    <a:pt y="528912" x="-323936"/>
                    <a:pt y="527836" x="-316205"/>
                  </a:cubicBezTo>
                  <a:cubicBezTo>
                    <a:pt y="526760" x="-308475"/>
                    <a:pt y="525338" x="-300184"/>
                    <a:pt y="524186" x="-293627"/>
                  </a:cubicBezTo>
                  <a:cubicBezTo>
                    <a:pt y="523034" x="-287070"/>
                    <a:pt y="522152" x="-282246"/>
                    <a:pt y="519171" x="-271324"/>
                  </a:cubicBezTo>
                  <a:cubicBezTo>
                    <a:pt y="516191" x="-260403"/>
                    <a:pt y="511112" x="-243383"/>
                    <a:pt y="505138" x="-227859"/>
                  </a:cubicBezTo>
                  <a:cubicBezTo>
                    <a:pt y="499165" x="-212336"/>
                    <a:pt y="492298" x="-198307"/>
                    <a:pt y="486083" x="-186363"/>
                  </a:cubicBezTo>
                  <a:cubicBezTo>
                    <a:pt y="479869" x="-174418"/>
                    <a:pt y="474308" x="-164557"/>
                    <a:pt y="462558" x="-147216"/>
                  </a:cubicBezTo>
                  <a:cubicBezTo>
                    <a:pt y="450807" x="-129875"/>
                    <a:pt y="432868" x="-105055"/>
                    <a:pt y="404665" x="-76573"/>
                  </a:cubicBezTo>
                  <a:cubicBezTo>
                    <a:pt y="376463" x="-48092"/>
                    <a:pt y="337997" x="-15949"/>
                    <a:pt y="299231" x="11219"/>
                  </a:cubicBezTo>
                  <a:cubicBezTo>
                    <a:pt y="260466" x="38387"/>
                    <a:pt y="221402" x="60581"/>
                    <a:pt y="180721" x="81053"/>
                  </a:cubicBezTo>
                  <a:cubicBezTo>
                    <a:pt y="140039" x="101525"/>
                    <a:pt y="97740" x="120275"/>
                    <a:pt y="54860" x="137082"/>
                  </a:cubicBezTo>
                  <a:cubicBezTo>
                    <a:pt y="11980" x="153889"/>
                    <a:pt y="-31483" x="168753"/>
                    <a:pt y="-75416" x="182279"/>
                  </a:cubicBezTo>
                  <a:cubicBezTo>
                    <a:pt y="-119350" x="195805"/>
                    <a:pt y="-163755" x="207994"/>
                    <a:pt y="-208515" x="218583"/>
                  </a:cubicBezTo>
                  <a:cubicBezTo>
                    <a:pt y="-253276" x="229171"/>
                    <a:pt y="-298392" x="238160"/>
                    <a:pt y="-343508" x="247149"/>
                  </a:cubicBezTo>
                  <a:cubicBezTo>
                    <a:pt y="-351663" x="248774"/>
                    <a:pt y="-356147" x="254854"/>
                    <a:pt y="-354955" x="261094"/>
                  </a:cubicBezTo>
                  <a:cubicBezTo>
                    <a:pt y="-353763" x="267334"/>
                    <a:pt y="-347306" x="271580"/>
                    <a:pt y="-339175" x="269839"/>
                  </a:cubicBezTo>
                  <a:cubicBezTo>
                    <a:pt y="-293798" x="260124"/>
                    <a:pt y="-248422" x="250408"/>
                    <a:pt y="-203424" x="239084"/>
                  </a:cubicBezTo>
                  <a:close/>
                </a:path>
              </a:pathLst>
            </a:custGeom>
            <a:solidFill>
              <a:srgbClr val="4444FF"/>
            </a:solidFill>
            <a:ln w="3300" cap="rnd">
              <a:solidFill>
                <a:srgbClr val="4444FF"/>
              </a:solidFill>
              <a:round/>
            </a:ln>
          </p:spPr>
        </p:sp>
        <p:sp>
          <p:nvSpPr>
            <p:cNvPr name="MMConnector" id="136"/>
            <p:cNvSpPr/>
            <p:nvPr/>
          </p:nvSpPr>
          <p:spPr>
            <a:xfrm>
              <a:off y="4284390" x="2959596"/>
              <a:ext cy="254100" cx="78936"/>
            </a:xfrm>
            <a:custGeom>
              <a:avLst/>
              <a:gdLst/>
              <a:pathLst>
                <a:path h="254100" w="78936" fill="none">
                  <a:moveTo>
                    <a:pt y="127050" x="39468"/>
                  </a:moveTo>
                  <a:cubicBezTo>
                    <a:pt y="127050" x="-14682"/>
                    <a:pt y="-127050" x="36890"/>
                    <a:pt y="-127050" x="-39468"/>
                  </a:cubicBezTo>
                </a:path>
              </a:pathLst>
            </a:custGeom>
            <a:noFill/>
            <a:ln w="3300" cap="rnd">
              <a:solidFill>
                <a:srgbClr val="4444FF"/>
              </a:solidFill>
              <a:round/>
            </a:ln>
          </p:spPr>
        </p:sp>
        <p:sp>
          <p:nvSpPr>
            <p:cNvPr name="MMConnector" id="138"/>
            <p:cNvSpPr/>
            <p:nvPr/>
          </p:nvSpPr>
          <p:spPr>
            <a:xfrm>
              <a:off y="4364415" x="2959596"/>
              <a:ext cy="94050" cx="78936"/>
            </a:xfrm>
            <a:custGeom>
              <a:avLst/>
              <a:gdLst/>
              <a:pathLst>
                <a:path h="94050" w="78936" fill="none">
                  <a:moveTo>
                    <a:pt y="47025" x="39468"/>
                  </a:moveTo>
                  <a:cubicBezTo>
                    <a:pt y="47025" x="-2787"/>
                    <a:pt y="-47025" x="9133"/>
                    <a:pt y="-47025" x="-39468"/>
                  </a:cubicBezTo>
                </a:path>
              </a:pathLst>
            </a:custGeom>
            <a:noFill/>
            <a:ln w="3300" cap="rnd">
              <a:solidFill>
                <a:srgbClr val="4444FF"/>
              </a:solidFill>
              <a:round/>
            </a:ln>
          </p:spPr>
        </p:sp>
        <p:sp>
          <p:nvSpPr>
            <p:cNvPr name="MMConnector" id="140"/>
            <p:cNvSpPr/>
            <p:nvPr/>
          </p:nvSpPr>
          <p:spPr>
            <a:xfrm>
              <a:off y="3202694" x="6334546"/>
              <a:ext cy="374138" cx="78936"/>
            </a:xfrm>
            <a:custGeom>
              <a:avLst/>
              <a:gdLst/>
              <a:pathLst>
                <a:path h="374138" w="78936" fill="none">
                  <a:moveTo>
                    <a:pt y="187069" x="-39468"/>
                  </a:moveTo>
                  <a:cubicBezTo>
                    <a:pt y="187069" x="15787"/>
                    <a:pt y="-187069" x="-39468"/>
                    <a:pt y="-187069" x="39468"/>
                  </a:cubicBezTo>
                </a:path>
              </a:pathLst>
            </a:custGeom>
            <a:noFill/>
            <a:ln w="3300" cap="rnd">
              <a:solidFill>
                <a:srgbClr val="FBBF04"/>
              </a:solidFill>
              <a:round/>
            </a:ln>
          </p:spPr>
        </p:sp>
        <p:sp>
          <p:nvSpPr>
            <p:cNvPr name="MMConnector" id="142"/>
            <p:cNvSpPr/>
            <p:nvPr/>
          </p:nvSpPr>
          <p:spPr>
            <a:xfrm>
              <a:off y="2076906" x="2774796"/>
              <a:ext cy="393938" cx="78936"/>
            </a:xfrm>
            <a:custGeom>
              <a:avLst/>
              <a:gdLst/>
              <a:pathLst>
                <a:path h="393938" w="78936" fill="none">
                  <a:moveTo>
                    <a:pt y="196969" x="39468"/>
                  </a:moveTo>
                  <a:cubicBezTo>
                    <a:pt y="196969" x="-15787"/>
                    <a:pt y="-196969" x="39468"/>
                    <a:pt y="-196969" x="-39468"/>
                  </a:cubicBezTo>
                </a:path>
              </a:pathLst>
            </a:custGeom>
            <a:noFill/>
            <a:ln w="3300" cap="rnd">
              <a:solidFill>
                <a:srgbClr val="6F56E6"/>
              </a:solidFill>
              <a:round/>
            </a:ln>
          </p:spPr>
        </p:sp>
        <p:sp>
          <p:nvSpPr>
            <p:cNvPr name="MMConnector" id="144"/>
            <p:cNvSpPr/>
            <p:nvPr/>
          </p:nvSpPr>
          <p:spPr>
            <a:xfrm>
              <a:off y="1884525" x="6387346"/>
              <a:ext cy="480150" cx="78936"/>
            </a:xfrm>
            <a:custGeom>
              <a:avLst/>
              <a:gdLst/>
              <a:pathLst>
                <a:path h="480150" w="78936" fill="none">
                  <a:moveTo>
                    <a:pt y="240075" x="-39468"/>
                  </a:moveTo>
                  <a:cubicBezTo>
                    <a:pt y="240075" x="15787"/>
                    <a:pt y="-240075" x="-39468"/>
                    <a:pt y="-240075" x="39468"/>
                  </a:cubicBezTo>
                </a:path>
              </a:pathLst>
            </a:custGeom>
            <a:noFill/>
            <a:ln w="3300" cap="rnd">
              <a:solidFill>
                <a:srgbClr val="4087F3"/>
              </a:solidFill>
              <a:round/>
            </a:ln>
          </p:spPr>
        </p:sp>
        <p:sp>
          <p:nvSpPr>
            <p:cNvPr name="MMConnector" id="146"/>
            <p:cNvSpPr/>
            <p:nvPr/>
          </p:nvSpPr>
          <p:spPr>
            <a:xfrm>
              <a:off y="4545090" x="2563860"/>
              <a:ext cy="240900" cx="78936"/>
            </a:xfrm>
            <a:custGeom>
              <a:avLst/>
              <a:gdLst/>
              <a:pathLst>
                <a:path h="240900" w="78936" fill="none">
                  <a:moveTo>
                    <a:pt y="120450" x="39468"/>
                  </a:moveTo>
                  <a:cubicBezTo>
                    <a:pt y="120450" x="-14165"/>
                    <a:pt y="-120450" x="35682"/>
                    <a:pt y="-120450" x="-39468"/>
                  </a:cubicBezTo>
                </a:path>
              </a:pathLst>
            </a:custGeom>
            <a:noFill/>
            <a:ln w="3300" cap="rnd">
              <a:solidFill>
                <a:srgbClr val="4444FF"/>
              </a:solidFill>
              <a:round/>
            </a:ln>
          </p:spPr>
        </p:sp>
        <p:sp>
          <p:nvSpPr>
            <p:cNvPr name="MMConnector" id="148"/>
            <p:cNvSpPr/>
            <p:nvPr/>
          </p:nvSpPr>
          <p:spPr>
            <a:xfrm>
              <a:off y="4598715" x="2563860"/>
              <a:ext cy="133650" cx="78936"/>
            </a:xfrm>
            <a:custGeom>
              <a:avLst/>
              <a:gdLst/>
              <a:pathLst>
                <a:path h="133650" w="78936" fill="none">
                  <a:moveTo>
                    <a:pt y="66825" x="39468"/>
                  </a:moveTo>
                  <a:cubicBezTo>
                    <a:pt y="66825" x="-6717"/>
                    <a:pt y="-66825" x="18304"/>
                    <a:pt y="-66825" x="-39468"/>
                  </a:cubicBezTo>
                </a:path>
              </a:pathLst>
            </a:custGeom>
            <a:noFill/>
            <a:ln w="3300" cap="rnd">
              <a:solidFill>
                <a:srgbClr val="4444FF"/>
              </a:solidFill>
              <a:round/>
            </a:ln>
          </p:spPr>
        </p:sp>
        <p:sp>
          <p:nvSpPr>
            <p:cNvPr name="MMConnector" id="150"/>
            <p:cNvSpPr/>
            <p:nvPr/>
          </p:nvSpPr>
          <p:spPr>
            <a:xfrm>
              <a:off y="4652340" x="2563860"/>
              <a:ext cy="26400" cx="78936"/>
            </a:xfrm>
            <a:custGeom>
              <a:avLst/>
              <a:gdLst/>
              <a:pathLst>
                <a:path h="26400" w="78936" fill="none">
                  <a:moveTo>
                    <a:pt y="13200" x="39468"/>
                  </a:moveTo>
                  <a:cubicBezTo>
                    <a:pt y="13200" x="4792"/>
                    <a:pt y="-13200" x="-8551"/>
                    <a:pt y="-13200" x="-39468"/>
                  </a:cubicBezTo>
                </a:path>
              </a:pathLst>
            </a:custGeom>
            <a:noFill/>
            <a:ln w="3300" cap="rnd">
              <a:solidFill>
                <a:srgbClr val="4444FF"/>
              </a:solidFill>
              <a:round/>
            </a:ln>
          </p:spPr>
        </p:sp>
        <p:sp>
          <p:nvSpPr>
            <p:cNvPr name="MMConnector" id="152"/>
            <p:cNvSpPr/>
            <p:nvPr/>
          </p:nvSpPr>
          <p:spPr>
            <a:xfrm>
              <a:off y="4732365" x="2563860"/>
              <a:ext cy="133650" cx="78936"/>
            </a:xfrm>
            <a:custGeom>
              <a:avLst/>
              <a:gdLst/>
              <a:pathLst>
                <a:path h="133650" w="78936" fill="none">
                  <a:moveTo>
                    <a:pt y="-66825" x="39468"/>
                  </a:moveTo>
                  <a:cubicBezTo>
                    <a:pt y="-66825" x="-6717"/>
                    <a:pt y="66825" x="18304"/>
                    <a:pt y="66825" x="-39468"/>
                  </a:cubicBezTo>
                </a:path>
              </a:pathLst>
            </a:custGeom>
            <a:noFill/>
            <a:ln w="3300" cap="rnd">
              <a:solidFill>
                <a:srgbClr val="4444FF"/>
              </a:solidFill>
              <a:round/>
            </a:ln>
          </p:spPr>
        </p:sp>
        <p:sp>
          <p:nvSpPr>
            <p:cNvPr name="MMConnector" id="154"/>
            <p:cNvSpPr/>
            <p:nvPr/>
          </p:nvSpPr>
          <p:spPr>
            <a:xfrm>
              <a:off y="4785990" x="2563860"/>
              <a:ext cy="240900" cx="78936"/>
            </a:xfrm>
            <a:custGeom>
              <a:avLst/>
              <a:gdLst/>
              <a:pathLst>
                <a:path h="240900" w="78936" fill="none">
                  <a:moveTo>
                    <a:pt y="-120450" x="39468"/>
                  </a:moveTo>
                  <a:cubicBezTo>
                    <a:pt y="-120450" x="-14165"/>
                    <a:pt y="120450" x="35682"/>
                    <a:pt y="120450" x="-39468"/>
                  </a:cubicBezTo>
                </a:path>
              </a:pathLst>
            </a:custGeom>
            <a:noFill/>
            <a:ln w="3300" cap="rnd">
              <a:solidFill>
                <a:srgbClr val="4444FF"/>
              </a:solidFill>
              <a:round/>
            </a:ln>
          </p:spPr>
        </p:sp>
        <p:sp>
          <p:nvSpPr>
            <p:cNvPr name="MMConnector" id="159"/>
            <p:cNvSpPr/>
            <p:nvPr/>
          </p:nvSpPr>
          <p:spPr>
            <a:xfrm>
              <a:off y="3336344" x="6334546"/>
              <a:ext cy="106838" cx="78936"/>
            </a:xfrm>
            <a:custGeom>
              <a:avLst/>
              <a:gdLst/>
              <a:pathLst>
                <a:path h="106838" w="78936" fill="none">
                  <a:moveTo>
                    <a:pt y="53419" x="-39468"/>
                  </a:moveTo>
                  <a:cubicBezTo>
                    <a:pt y="53419" x="4109"/>
                    <a:pt y="-53419" x="-12218"/>
                    <a:pt y="-53419" x="39468"/>
                  </a:cubicBezTo>
                </a:path>
              </a:pathLst>
            </a:custGeom>
            <a:noFill/>
            <a:ln w="3300" cap="rnd">
              <a:solidFill>
                <a:srgbClr val="FBBF04"/>
              </a:solidFill>
              <a:round/>
            </a:ln>
          </p:spPr>
        </p:sp>
        <p:sp>
          <p:nvSpPr>
            <p:cNvPr name="MMConnector" id="163"/>
            <p:cNvSpPr/>
            <p:nvPr/>
          </p:nvSpPr>
          <p:spPr>
            <a:xfrm>
              <a:off y="3456382" x="6334546"/>
              <a:ext cy="133238" cx="78936"/>
            </a:xfrm>
            <a:custGeom>
              <a:avLst/>
              <a:gdLst/>
              <a:pathLst>
                <a:path h="133238" w="78936" fill="none">
                  <a:moveTo>
                    <a:pt y="-66619" x="-39468"/>
                  </a:moveTo>
                  <a:cubicBezTo>
                    <a:pt y="-66619" x="6679"/>
                    <a:pt y="66619" x="-18215"/>
                    <a:pt y="66619" x="39468"/>
                  </a:cubicBezTo>
                </a:path>
              </a:pathLst>
            </a:custGeom>
            <a:noFill/>
            <a:ln w="3300" cap="rnd">
              <a:solidFill>
                <a:srgbClr val="FBBF04"/>
              </a:solidFill>
              <a:round/>
            </a:ln>
          </p:spPr>
        </p:sp>
        <p:sp>
          <p:nvSpPr>
            <p:cNvPr name="MMConnector" id="171"/>
            <p:cNvSpPr/>
            <p:nvPr/>
          </p:nvSpPr>
          <p:spPr>
            <a:xfrm>
              <a:off y="3282926" x="6872182"/>
              <a:ext cy="3300" cx="78936"/>
            </a:xfrm>
            <a:custGeom>
              <a:avLst/>
              <a:gdLst/>
              <a:pathLst>
                <a:path h="3300" w="78936" fill="none">
                  <a:moveTo>
                    <a:pt y="0" x="-39468"/>
                  </a:moveTo>
                  <a:cubicBezTo>
                    <a:pt y="0" x="-7894"/>
                    <a:pt y="0" x="15787"/>
                    <a:pt y="0" x="39468"/>
                  </a:cubicBezTo>
                </a:path>
              </a:pathLst>
            </a:custGeom>
            <a:noFill/>
            <a:ln w="3300" cap="rnd">
              <a:solidFill>
                <a:srgbClr val="FBBF04"/>
              </a:solidFill>
              <a:round/>
            </a:ln>
          </p:spPr>
        </p:sp>
        <p:sp>
          <p:nvSpPr>
            <p:cNvPr name="MMConnector" id="173"/>
            <p:cNvSpPr/>
            <p:nvPr/>
          </p:nvSpPr>
          <p:spPr>
            <a:xfrm>
              <a:off y="3563013" x="6703882"/>
              <a:ext cy="80025" cx="78936"/>
            </a:xfrm>
            <a:custGeom>
              <a:avLst/>
              <a:gdLst/>
              <a:pathLst>
                <a:path h="80025" w="78936" fill="none">
                  <a:moveTo>
                    <a:pt y="-40012" x="-39468"/>
                  </a:moveTo>
                  <a:cubicBezTo>
                    <a:pt y="-40012" x="1287"/>
                    <a:pt y="40013" x="-5634"/>
                    <a:pt y="40013" x="39468"/>
                  </a:cubicBezTo>
                </a:path>
              </a:pathLst>
            </a:custGeom>
            <a:noFill/>
            <a:ln w="3300" cap="rnd">
              <a:solidFill>
                <a:srgbClr val="FBBF04"/>
              </a:solidFill>
              <a:round/>
            </a:ln>
          </p:spPr>
        </p:sp>
        <p:sp>
          <p:nvSpPr>
            <p:cNvPr name="MMConnector" id="175"/>
            <p:cNvSpPr/>
            <p:nvPr/>
          </p:nvSpPr>
          <p:spPr>
            <a:xfrm>
              <a:off y="3576832" x="6334546"/>
              <a:ext cy="374138" cx="78936"/>
            </a:xfrm>
            <a:custGeom>
              <a:avLst/>
              <a:gdLst/>
              <a:pathLst>
                <a:path h="374138" w="78936" fill="none">
                  <a:moveTo>
                    <a:pt y="-187069" x="-39468"/>
                  </a:moveTo>
                  <a:cubicBezTo>
                    <a:pt y="-187069" x="15787"/>
                    <a:pt y="187069" x="-39468"/>
                    <a:pt y="187069" x="39468"/>
                  </a:cubicBezTo>
                </a:path>
              </a:pathLst>
            </a:custGeom>
            <a:noFill/>
            <a:ln w="3300" cap="rnd">
              <a:solidFill>
                <a:srgbClr val="FBBF04"/>
              </a:solidFill>
              <a:round/>
            </a:ln>
          </p:spPr>
        </p:sp>
        <p:sp>
          <p:nvSpPr>
            <p:cNvPr name="MMConnector" id="177"/>
            <p:cNvSpPr/>
            <p:nvPr/>
          </p:nvSpPr>
          <p:spPr>
            <a:xfrm>
              <a:off y="3737088" x="7027282"/>
              <a:ext cy="53625" cx="78936"/>
            </a:xfrm>
            <a:custGeom>
              <a:avLst/>
              <a:gdLst/>
              <a:pathLst>
                <a:path h="53625" w="78936" fill="none">
                  <a:moveTo>
                    <a:pt y="26813" x="-39468"/>
                  </a:moveTo>
                  <a:cubicBezTo>
                    <a:pt y="26813" x="-1651"/>
                    <a:pt y="-26812" x="1221"/>
                    <a:pt y="-26812" x="39468"/>
                  </a:cubicBezTo>
                </a:path>
              </a:pathLst>
            </a:custGeom>
            <a:noFill/>
            <a:ln w="3300" cap="rnd">
              <a:solidFill>
                <a:srgbClr val="FBBF04"/>
              </a:solidFill>
              <a:round/>
            </a:ln>
          </p:spPr>
        </p:sp>
        <p:sp>
          <p:nvSpPr>
            <p:cNvPr name="MMConnector" id="179"/>
            <p:cNvSpPr/>
            <p:nvPr/>
          </p:nvSpPr>
          <p:spPr>
            <a:xfrm>
              <a:off y="3457008" x="2735196"/>
              <a:ext cy="54038" cx="78936"/>
            </a:xfrm>
            <a:custGeom>
              <a:avLst/>
              <a:gdLst/>
              <a:pathLst>
                <a:path h="54038" w="78936" fill="none">
                  <a:moveTo>
                    <a:pt y="27019" x="39468"/>
                  </a:moveTo>
                  <a:cubicBezTo>
                    <a:pt y="27019" x="1604"/>
                    <a:pt y="-27019" x="-1111"/>
                    <a:pt y="-27019" x="-39468"/>
                  </a:cubicBezTo>
                </a:path>
              </a:pathLst>
            </a:custGeom>
            <a:noFill/>
            <a:ln w="3300" cap="rnd">
              <a:solidFill>
                <a:srgbClr val="EC0404"/>
              </a:solidFill>
              <a:round/>
            </a:ln>
          </p:spPr>
        </p:sp>
        <p:sp>
          <p:nvSpPr>
            <p:cNvPr name="MMConnector" id="181"/>
            <p:cNvSpPr/>
            <p:nvPr/>
          </p:nvSpPr>
          <p:spPr>
            <a:xfrm>
              <a:off y="3429989" x="1913760"/>
              <a:ext cy="3300" cx="78936"/>
            </a:xfrm>
            <a:custGeom>
              <a:avLst/>
              <a:gdLst/>
              <a:pathLst>
                <a:path h="3300" w="78936" fill="none">
                  <a:moveTo>
                    <a:pt y="0" x="39468"/>
                  </a:moveTo>
                  <a:cubicBezTo>
                    <a:pt y="0" x="7894"/>
                    <a:pt y="0" x="-15787"/>
                    <a:pt y="0" x="-39468"/>
                  </a:cubicBezTo>
                </a:path>
              </a:pathLst>
            </a:custGeom>
            <a:noFill/>
            <a:ln w="3300" cap="rnd">
              <a:solidFill>
                <a:srgbClr val="EC0404"/>
              </a:solidFill>
              <a:round/>
            </a:ln>
          </p:spPr>
        </p:sp>
        <p:sp>
          <p:nvSpPr>
            <p:cNvPr name="MMConnector" id="183"/>
            <p:cNvSpPr/>
            <p:nvPr/>
          </p:nvSpPr>
          <p:spPr>
            <a:xfrm>
              <a:off y="3537446" x="2735196"/>
              <a:ext cy="106838" cx="78936"/>
            </a:xfrm>
            <a:custGeom>
              <a:avLst/>
              <a:gdLst/>
              <a:pathLst>
                <a:path h="106838" w="78936" fill="none">
                  <a:moveTo>
                    <a:pt y="-53419" x="39468"/>
                  </a:moveTo>
                  <a:cubicBezTo>
                    <a:pt y="-53419" x="-4109"/>
                    <a:pt y="53419" x="12218"/>
                    <a:pt y="53419" x="-39468"/>
                  </a:cubicBezTo>
                </a:path>
              </a:pathLst>
            </a:custGeom>
            <a:noFill/>
            <a:ln w="3300" cap="rnd">
              <a:solidFill>
                <a:srgbClr val="EC0404"/>
              </a:solidFill>
              <a:round/>
            </a:ln>
          </p:spPr>
        </p:sp>
        <p:sp>
          <p:nvSpPr>
            <p:cNvPr name="MMConnector" id="185"/>
            <p:cNvSpPr/>
            <p:nvPr/>
          </p:nvSpPr>
          <p:spPr>
            <a:xfrm>
              <a:off y="3564052" x="1996260"/>
              <a:ext cy="53625" cx="78936"/>
            </a:xfrm>
            <a:custGeom>
              <a:avLst/>
              <a:gdLst/>
              <a:pathLst>
                <a:path h="53625" w="78936" fill="none">
                  <a:moveTo>
                    <a:pt y="26813" x="39468"/>
                  </a:moveTo>
                  <a:cubicBezTo>
                    <a:pt y="26813" x="1651"/>
                    <a:pt y="-26812" x="-1221"/>
                    <a:pt y="-26812" x="-39468"/>
                  </a:cubicBezTo>
                </a:path>
              </a:pathLst>
            </a:custGeom>
            <a:noFill/>
            <a:ln w="3300" cap="rnd">
              <a:solidFill>
                <a:srgbClr val="EC0404"/>
              </a:solidFill>
              <a:round/>
            </a:ln>
          </p:spPr>
        </p:sp>
        <p:sp>
          <p:nvSpPr>
            <p:cNvPr name="MMConnector" id="187"/>
            <p:cNvSpPr/>
            <p:nvPr/>
          </p:nvSpPr>
          <p:spPr>
            <a:xfrm>
              <a:off y="3644696" x="2735196"/>
              <a:ext cy="321338" cx="78936"/>
            </a:xfrm>
            <a:custGeom>
              <a:avLst/>
              <a:gdLst/>
              <a:pathLst>
                <a:path h="321338" w="78936" fill="none">
                  <a:moveTo>
                    <a:pt y="-160669" x="39468"/>
                  </a:moveTo>
                  <a:cubicBezTo>
                    <a:pt y="-160669" x="-15787"/>
                    <a:pt y="160669" x="39468"/>
                    <a:pt y="160669" x="-39468"/>
                  </a:cubicBezTo>
                </a:path>
              </a:pathLst>
            </a:custGeom>
            <a:noFill/>
            <a:ln w="3300" cap="rnd">
              <a:solidFill>
                <a:srgbClr val="EC0404"/>
              </a:solidFill>
              <a:round/>
            </a:ln>
          </p:spPr>
        </p:sp>
        <p:sp>
          <p:nvSpPr>
            <p:cNvPr name="MMConnector" id="189"/>
            <p:cNvSpPr/>
            <p:nvPr/>
          </p:nvSpPr>
          <p:spPr>
            <a:xfrm>
              <a:off y="3778552" x="2025960"/>
              <a:ext cy="53625" cx="78936"/>
            </a:xfrm>
            <a:custGeom>
              <a:avLst/>
              <a:gdLst/>
              <a:pathLst>
                <a:path h="53625" w="78936" fill="none">
                  <a:moveTo>
                    <a:pt y="26813" x="39468"/>
                  </a:moveTo>
                  <a:cubicBezTo>
                    <a:pt y="26813" x="1651"/>
                    <a:pt y="-26812" x="-1221"/>
                    <a:pt y="-26812" x="-39468"/>
                  </a:cubicBezTo>
                </a:path>
              </a:pathLst>
            </a:custGeom>
            <a:noFill/>
            <a:ln w="3300" cap="rnd">
              <a:solidFill>
                <a:srgbClr val="EC0404"/>
              </a:solidFill>
              <a:round/>
            </a:ln>
          </p:spPr>
        </p:sp>
        <p:sp>
          <p:nvSpPr>
            <p:cNvPr name="MMConnector" id="191"/>
            <p:cNvSpPr/>
            <p:nvPr/>
          </p:nvSpPr>
          <p:spPr>
            <a:xfrm>
              <a:off y="2263769" x="2774796"/>
              <a:ext cy="20213" cx="78936"/>
            </a:xfrm>
            <a:custGeom>
              <a:avLst/>
              <a:gdLst/>
              <a:pathLst>
                <a:path h="20213" w="78936" fill="none">
                  <a:moveTo>
                    <a:pt y="10106" x="39468"/>
                  </a:moveTo>
                  <a:cubicBezTo>
                    <a:pt y="10106" x="5516"/>
                    <a:pt y="-10106" x="-10240"/>
                    <a:pt y="-10106" x="-39468"/>
                  </a:cubicBezTo>
                </a:path>
              </a:pathLst>
            </a:custGeom>
            <a:noFill/>
            <a:ln w="3300" cap="rnd">
              <a:solidFill>
                <a:srgbClr val="6F56E6"/>
              </a:solidFill>
              <a:round/>
            </a:ln>
          </p:spPr>
        </p:sp>
        <p:sp>
          <p:nvSpPr>
            <p:cNvPr name="MMConnector" id="195"/>
            <p:cNvSpPr/>
            <p:nvPr/>
          </p:nvSpPr>
          <p:spPr>
            <a:xfrm>
              <a:off y="2470844" x="2774796"/>
              <a:ext cy="393938" cx="78936"/>
            </a:xfrm>
            <a:custGeom>
              <a:avLst/>
              <a:gdLst/>
              <a:pathLst>
                <a:path h="393938" w="78936" fill="none">
                  <a:moveTo>
                    <a:pt y="-196969" x="39468"/>
                  </a:moveTo>
                  <a:cubicBezTo>
                    <a:pt y="-196969" x="-15787"/>
                    <a:pt y="196969" x="39468"/>
                    <a:pt y="196969" x="-39468"/>
                  </a:cubicBezTo>
                </a:path>
              </a:pathLst>
            </a:custGeom>
            <a:noFill/>
            <a:ln w="3300" cap="rnd">
              <a:solidFill>
                <a:srgbClr val="6F56E6"/>
              </a:solidFill>
              <a:round/>
            </a:ln>
          </p:spPr>
        </p:sp>
        <p:sp>
          <p:nvSpPr>
            <p:cNvPr name="MMConnector" id="197"/>
            <p:cNvSpPr/>
            <p:nvPr/>
          </p:nvSpPr>
          <p:spPr>
            <a:xfrm>
              <a:off y="2567575" x="1877460"/>
              <a:ext cy="200475" cx="78936"/>
            </a:xfrm>
            <a:custGeom>
              <a:avLst/>
              <a:gdLst/>
              <a:pathLst>
                <a:path h="200475" w="78936" fill="none">
                  <a:moveTo>
                    <a:pt y="100238" x="39468"/>
                  </a:moveTo>
                  <a:cubicBezTo>
                    <a:pt y="100238" x="-11999"/>
                    <a:pt y="-100237" x="30629"/>
                    <a:pt y="-100237" x="-39468"/>
                  </a:cubicBezTo>
                </a:path>
              </a:pathLst>
            </a:custGeom>
            <a:noFill/>
            <a:ln w="3300" cap="rnd">
              <a:solidFill>
                <a:srgbClr val="6F56E6"/>
              </a:solidFill>
              <a:round/>
            </a:ln>
          </p:spPr>
        </p:sp>
        <p:sp>
          <p:nvSpPr>
            <p:cNvPr name="MMConnector" id="199"/>
            <p:cNvSpPr/>
            <p:nvPr/>
          </p:nvSpPr>
          <p:spPr>
            <a:xfrm>
              <a:off y="2647600" x="1877460"/>
              <a:ext cy="40425" cx="78936"/>
            </a:xfrm>
            <a:custGeom>
              <a:avLst/>
              <a:gdLst/>
              <a:pathLst>
                <a:path h="40425" w="78936" fill="none">
                  <a:moveTo>
                    <a:pt y="20213" x="39468"/>
                  </a:moveTo>
                  <a:cubicBezTo>
                    <a:pt y="20213" x="3163"/>
                    <a:pt y="-20212" x="-4750"/>
                    <a:pt y="-20212" x="-39468"/>
                  </a:cubicBezTo>
                </a:path>
              </a:pathLst>
            </a:custGeom>
            <a:noFill/>
            <a:ln w="3300" cap="rnd">
              <a:solidFill>
                <a:srgbClr val="6F56E6"/>
              </a:solidFill>
              <a:round/>
            </a:ln>
          </p:spPr>
        </p:sp>
        <p:sp>
          <p:nvSpPr>
            <p:cNvPr name="MMConnector" id="201"/>
            <p:cNvSpPr/>
            <p:nvPr/>
          </p:nvSpPr>
          <p:spPr>
            <a:xfrm>
              <a:off y="2707825" x="1877460"/>
              <a:ext cy="80025" cx="78936"/>
            </a:xfrm>
            <a:custGeom>
              <a:avLst/>
              <a:gdLst/>
              <a:pathLst>
                <a:path h="80025" w="78936" fill="none">
                  <a:moveTo>
                    <a:pt y="-40012" x="39468"/>
                  </a:moveTo>
                  <a:cubicBezTo>
                    <a:pt y="-40012" x="-1287"/>
                    <a:pt y="40013" x="5634"/>
                    <a:pt y="40013" x="-39468"/>
                  </a:cubicBezTo>
                </a:path>
              </a:pathLst>
            </a:custGeom>
            <a:noFill/>
            <a:ln w="3300" cap="rnd">
              <a:solidFill>
                <a:srgbClr val="6F56E6"/>
              </a:solidFill>
              <a:round/>
            </a:ln>
          </p:spPr>
        </p:sp>
        <p:sp>
          <p:nvSpPr>
            <p:cNvPr name="MMConnector" id="203"/>
            <p:cNvSpPr/>
            <p:nvPr/>
          </p:nvSpPr>
          <p:spPr>
            <a:xfrm>
              <a:off y="2768050" x="1877460"/>
              <a:ext cy="200475" cx="78936"/>
            </a:xfrm>
            <a:custGeom>
              <a:avLst/>
              <a:gdLst/>
              <a:pathLst>
                <a:path h="200475" w="78936" fill="none">
                  <a:moveTo>
                    <a:pt y="-100237" x="39468"/>
                  </a:moveTo>
                  <a:cubicBezTo>
                    <a:pt y="-100237" x="-11999"/>
                    <a:pt y="100238" x="30629"/>
                    <a:pt y="100238" x="-39468"/>
                  </a:cubicBezTo>
                </a:path>
              </a:pathLst>
            </a:custGeom>
            <a:noFill/>
            <a:ln w="3300" cap="rnd">
              <a:solidFill>
                <a:srgbClr val="6F56E6"/>
              </a:solidFill>
              <a:round/>
            </a:ln>
          </p:spPr>
        </p:sp>
        <p:sp>
          <p:nvSpPr>
            <p:cNvPr name="MMConnector" id="209"/>
            <p:cNvSpPr/>
            <p:nvPr/>
          </p:nvSpPr>
          <p:spPr>
            <a:xfrm>
              <a:off y="2226850" x="1897260"/>
              <a:ext cy="53625" cx="78936"/>
            </a:xfrm>
            <a:custGeom>
              <a:avLst/>
              <a:gdLst/>
              <a:pathLst>
                <a:path h="53625" w="78936" fill="none">
                  <a:moveTo>
                    <a:pt y="26813" x="39468"/>
                  </a:moveTo>
                  <a:cubicBezTo>
                    <a:pt y="26813" x="1651"/>
                    <a:pt y="-26812" x="-1221"/>
                    <a:pt y="-26812" x="-39468"/>
                  </a:cubicBezTo>
                </a:path>
              </a:pathLst>
            </a:custGeom>
            <a:noFill/>
            <a:ln w="3300" cap="rnd">
              <a:solidFill>
                <a:srgbClr val="6F56E6"/>
              </a:solidFill>
              <a:round/>
            </a:ln>
          </p:spPr>
        </p:sp>
        <p:sp>
          <p:nvSpPr>
            <p:cNvPr name="MMConnector" id="212"/>
            <p:cNvSpPr/>
            <p:nvPr/>
          </p:nvSpPr>
          <p:spPr>
            <a:xfrm>
              <a:off y="2097375" x="6387346"/>
              <a:ext cy="54450" cx="78936"/>
            </a:xfrm>
            <a:custGeom>
              <a:avLst/>
              <a:gdLst/>
              <a:pathLst>
                <a:path h="54450" w="78936" fill="none">
                  <a:moveTo>
                    <a:pt y="27225" x="-39468"/>
                  </a:moveTo>
                  <a:cubicBezTo>
                    <a:pt y="27225" x="-1557"/>
                    <a:pt y="-27225" x="1002"/>
                    <a:pt y="-27225" x="39468"/>
                  </a:cubicBezTo>
                </a:path>
              </a:pathLst>
            </a:custGeom>
            <a:noFill/>
            <a:ln w="3300" cap="rnd">
              <a:solidFill>
                <a:srgbClr val="4087F3"/>
              </a:solidFill>
              <a:round/>
            </a:ln>
          </p:spPr>
        </p:sp>
        <p:sp>
          <p:nvSpPr>
            <p:cNvPr name="MMConnector" id="214"/>
            <p:cNvSpPr/>
            <p:nvPr/>
          </p:nvSpPr>
          <p:spPr>
            <a:xfrm>
              <a:off y="2177400" x="6387346"/>
              <a:ext cy="105600" cx="78936"/>
            </a:xfrm>
            <a:custGeom>
              <a:avLst/>
              <a:gdLst/>
              <a:pathLst>
                <a:path h="105600" w="78936" fill="none">
                  <a:moveTo>
                    <a:pt y="-52800" x="-39468"/>
                  </a:moveTo>
                  <a:cubicBezTo>
                    <a:pt y="-52800" x="3983"/>
                    <a:pt y="52800" x="-11924"/>
                    <a:pt y="52800" x="39468"/>
                  </a:cubicBezTo>
                </a:path>
              </a:pathLst>
            </a:custGeom>
            <a:noFill/>
            <a:ln w="3300" cap="rnd">
              <a:solidFill>
                <a:srgbClr val="4087F3"/>
              </a:solidFill>
              <a:round/>
            </a:ln>
          </p:spPr>
        </p:sp>
        <p:sp>
          <p:nvSpPr>
            <p:cNvPr name="MMConnector" id="216"/>
            <p:cNvSpPr/>
            <p:nvPr/>
          </p:nvSpPr>
          <p:spPr>
            <a:xfrm>
              <a:off y="2230200" x="7014082"/>
              <a:ext cy="3300" cx="78936"/>
            </a:xfrm>
            <a:custGeom>
              <a:avLst/>
              <a:gdLst/>
              <a:pathLst>
                <a:path h="3300" w="78936" fill="none">
                  <a:moveTo>
                    <a:pt y="0" x="-39468"/>
                  </a:moveTo>
                  <a:cubicBezTo>
                    <a:pt y="0" x="-7894"/>
                    <a:pt y="0" x="15787"/>
                    <a:pt y="0" x="39468"/>
                  </a:cubicBezTo>
                </a:path>
              </a:pathLst>
            </a:custGeom>
            <a:noFill/>
            <a:ln w="3300" cap="rnd">
              <a:solidFill>
                <a:srgbClr val="4087F3"/>
              </a:solidFill>
              <a:round/>
            </a:ln>
          </p:spPr>
        </p:sp>
        <p:sp>
          <p:nvSpPr>
            <p:cNvPr name="MMConnector" id="218"/>
            <p:cNvSpPr/>
            <p:nvPr/>
          </p:nvSpPr>
          <p:spPr>
            <a:xfrm>
              <a:off y="2257425" x="6387346"/>
              <a:ext cy="265650" cx="78936"/>
            </a:xfrm>
            <a:custGeom>
              <a:avLst/>
              <a:gdLst/>
              <a:pathLst>
                <a:path h="265650" w="78936" fill="none">
                  <a:moveTo>
                    <a:pt y="-132825" x="-39468"/>
                  </a:moveTo>
                  <a:cubicBezTo>
                    <a:pt y="-132825" x="15056"/>
                    <a:pt y="132825" x="-37761"/>
                    <a:pt y="132825" x="39468"/>
                  </a:cubicBezTo>
                </a:path>
              </a:pathLst>
            </a:custGeom>
            <a:noFill/>
            <a:ln w="3300" cap="rnd">
              <a:solidFill>
                <a:srgbClr val="4087F3"/>
              </a:solidFill>
              <a:round/>
            </a:ln>
          </p:spPr>
        </p:sp>
        <p:sp>
          <p:nvSpPr>
            <p:cNvPr name="MMConnector" id="220"/>
            <p:cNvSpPr/>
            <p:nvPr/>
          </p:nvSpPr>
          <p:spPr>
            <a:xfrm>
              <a:off y="2390250" x="6865582"/>
              <a:ext cy="3300" cx="78936"/>
            </a:xfrm>
            <a:custGeom>
              <a:avLst/>
              <a:gdLst/>
              <a:pathLst>
                <a:path h="3300" w="78936" fill="none">
                  <a:moveTo>
                    <a:pt y="0" x="-39468"/>
                  </a:moveTo>
                  <a:cubicBezTo>
                    <a:pt y="0" x="-7894"/>
                    <a:pt y="0" x="15787"/>
                    <a:pt y="0" x="39468"/>
                  </a:cubicBezTo>
                </a:path>
              </a:pathLst>
            </a:custGeom>
            <a:noFill/>
            <a:ln w="3300" cap="rnd">
              <a:solidFill>
                <a:srgbClr val="4087F3"/>
              </a:solidFill>
              <a:round/>
            </a:ln>
          </p:spPr>
        </p:sp>
        <p:sp>
          <p:nvSpPr>
            <p:cNvPr name="MMConnector" id="222"/>
            <p:cNvSpPr/>
            <p:nvPr/>
          </p:nvSpPr>
          <p:spPr>
            <a:xfrm>
              <a:off y="2364675" x="6387346"/>
              <a:ext cy="480150" cx="78936"/>
            </a:xfrm>
            <a:custGeom>
              <a:avLst/>
              <a:gdLst/>
              <a:pathLst>
                <a:path h="480150" w="78936" fill="none">
                  <a:moveTo>
                    <a:pt y="-240075" x="-39468"/>
                  </a:moveTo>
                  <a:cubicBezTo>
                    <a:pt y="-240075" x="15787"/>
                    <a:pt y="240075" x="-39468"/>
                    <a:pt y="240075" x="39468"/>
                  </a:cubicBezTo>
                </a:path>
              </a:pathLst>
            </a:custGeom>
            <a:noFill/>
            <a:ln w="3300" cap="rnd">
              <a:solidFill>
                <a:srgbClr val="4087F3"/>
              </a:solidFill>
              <a:round/>
            </a:ln>
          </p:spPr>
        </p:sp>
        <p:sp>
          <p:nvSpPr>
            <p:cNvPr name="MMConnector" id="226"/>
            <p:cNvSpPr/>
            <p:nvPr/>
          </p:nvSpPr>
          <p:spPr>
            <a:xfrm>
              <a:off y="2551125" x="7139482"/>
              <a:ext cy="107250" cx="78936"/>
            </a:xfrm>
            <a:custGeom>
              <a:avLst/>
              <a:gdLst/>
              <a:pathLst>
                <a:path h="107250" w="78936" fill="none">
                  <a:moveTo>
                    <a:pt y="53625" x="-39468"/>
                  </a:moveTo>
                  <a:cubicBezTo>
                    <a:pt y="53625" x="4150"/>
                    <a:pt y="-53625" x="-12316"/>
                    <a:pt y="-53625" x="39468"/>
                  </a:cubicBezTo>
                </a:path>
              </a:pathLst>
            </a:custGeom>
            <a:noFill/>
            <a:ln w="3300" cap="rnd">
              <a:solidFill>
                <a:srgbClr val="4087F3"/>
              </a:solidFill>
              <a:round/>
            </a:ln>
          </p:spPr>
        </p:sp>
        <p:sp>
          <p:nvSpPr>
            <p:cNvPr name="MMConnector" id="228"/>
            <p:cNvSpPr/>
            <p:nvPr/>
          </p:nvSpPr>
          <p:spPr>
            <a:xfrm>
              <a:off y="2604750" x="7139482"/>
              <a:ext cy="3300" cx="78936"/>
            </a:xfrm>
            <a:custGeom>
              <a:avLst/>
              <a:gdLst/>
              <a:pathLst>
                <a:path h="3300" w="78936" fill="none">
                  <a:moveTo>
                    <a:pt y="0" x="-39468"/>
                  </a:moveTo>
                  <a:cubicBezTo>
                    <a:pt y="0" x="-7894"/>
                    <a:pt y="0" x="15787"/>
                    <a:pt y="0" x="39468"/>
                  </a:cubicBezTo>
                </a:path>
              </a:pathLst>
            </a:custGeom>
            <a:noFill/>
            <a:ln w="3300" cap="rnd">
              <a:solidFill>
                <a:srgbClr val="4087F3"/>
              </a:solidFill>
              <a:round/>
            </a:ln>
          </p:spPr>
        </p:sp>
        <p:sp>
          <p:nvSpPr>
            <p:cNvPr name="MMConnector" id="230"/>
            <p:cNvSpPr/>
            <p:nvPr/>
          </p:nvSpPr>
          <p:spPr>
            <a:xfrm>
              <a:off y="2658375" x="7139482"/>
              <a:ext cy="107250" cx="78936"/>
            </a:xfrm>
            <a:custGeom>
              <a:avLst/>
              <a:gdLst/>
              <a:pathLst>
                <a:path h="107250" w="78936" fill="none">
                  <a:moveTo>
                    <a:pt y="-53625" x="-39468"/>
                  </a:moveTo>
                  <a:cubicBezTo>
                    <a:pt y="-53625" x="4150"/>
                    <a:pt y="53625" x="-12316"/>
                    <a:pt y="53625" x="39468"/>
                  </a:cubicBezTo>
                </a:path>
              </a:pathLst>
            </a:custGeom>
            <a:noFill/>
            <a:ln w="3300" cap="rnd">
              <a:solidFill>
                <a:srgbClr val="4087F3"/>
              </a:solidFill>
              <a:round/>
            </a:ln>
          </p:spPr>
        </p:sp>
        <p:sp>
          <p:nvSpPr>
            <p:cNvPr name="MMConnector" id="256"/>
            <p:cNvSpPr/>
            <p:nvPr/>
          </p:nvSpPr>
          <p:spPr>
            <a:xfrm>
              <a:off y="4780990" x="6034246"/>
              <a:ext cy="440550" cx="78936"/>
            </a:xfrm>
            <a:custGeom>
              <a:avLst/>
              <a:gdLst/>
              <a:pathLst>
                <a:path h="440550" w="78936" fill="none">
                  <a:moveTo>
                    <a:pt y="-220275" x="-39468"/>
                  </a:moveTo>
                  <a:cubicBezTo>
                    <a:pt y="-220275" x="15787"/>
                    <a:pt y="220275" x="-39468"/>
                    <a:pt y="220275" x="39468"/>
                  </a:cubicBezTo>
                </a:path>
              </a:pathLst>
            </a:custGeom>
            <a:noFill/>
            <a:ln w="3300" cap="rnd">
              <a:solidFill>
                <a:srgbClr val="34AB52"/>
              </a:solidFill>
              <a:round/>
            </a:ln>
          </p:spPr>
        </p:sp>
        <p:sp>
          <p:nvSpPr>
            <p:cNvPr name="MMConnector" id="260"/>
            <p:cNvSpPr/>
            <p:nvPr/>
          </p:nvSpPr>
          <p:spPr>
            <a:xfrm>
              <a:off y="4854415" x="6255082"/>
              <a:ext cy="293700" cx="78936"/>
            </a:xfrm>
            <a:custGeom>
              <a:avLst/>
              <a:gdLst/>
              <a:pathLst>
                <a:path h="293700" w="78936" fill="none">
                  <a:moveTo>
                    <a:pt y="146850" x="-39468"/>
                  </a:moveTo>
                  <a:cubicBezTo>
                    <a:pt y="146850" x="15645"/>
                    <a:pt y="-146850" x="-39136"/>
                    <a:pt y="-146850" x="39468"/>
                  </a:cubicBezTo>
                </a:path>
              </a:pathLst>
            </a:custGeom>
            <a:noFill/>
            <a:ln w="3300" cap="rnd">
              <a:solidFill>
                <a:srgbClr val="34AB52"/>
              </a:solidFill>
              <a:round/>
            </a:ln>
          </p:spPr>
        </p:sp>
        <p:sp>
          <p:nvSpPr>
            <p:cNvPr name="MMConnector" id="262"/>
            <p:cNvSpPr/>
            <p:nvPr/>
          </p:nvSpPr>
          <p:spPr>
            <a:xfrm>
              <a:off y="4707565" x="6528718"/>
              <a:ext cy="3300" cx="78936"/>
            </a:xfrm>
            <a:custGeom>
              <a:avLst/>
              <a:gdLst/>
              <a:pathLst>
                <a:path h="3300" w="78936" fill="none">
                  <a:moveTo>
                    <a:pt y="0" x="-39468"/>
                  </a:moveTo>
                  <a:cubicBezTo>
                    <a:pt y="0" x="-7894"/>
                    <a:pt y="0" x="15787"/>
                    <a:pt y="0" x="39468"/>
                  </a:cubicBezTo>
                </a:path>
              </a:pathLst>
            </a:custGeom>
            <a:noFill/>
            <a:ln w="3300" cap="rnd">
              <a:solidFill>
                <a:srgbClr val="34AB52"/>
              </a:solidFill>
              <a:round/>
            </a:ln>
          </p:spPr>
        </p:sp>
        <p:sp>
          <p:nvSpPr>
            <p:cNvPr name="MMConnector" id="264"/>
            <p:cNvSpPr/>
            <p:nvPr/>
          </p:nvSpPr>
          <p:spPr>
            <a:xfrm>
              <a:off y="4908040" x="6255082"/>
              <a:ext cy="186450" cx="78936"/>
            </a:xfrm>
            <a:custGeom>
              <a:avLst/>
              <a:gdLst/>
              <a:pathLst>
                <a:path h="186450" w="78936" fill="none">
                  <a:moveTo>
                    <a:pt y="93225" x="-39468"/>
                  </a:moveTo>
                  <a:cubicBezTo>
                    <a:pt y="93225" x="11055"/>
                    <a:pt y="-93225" x="-28426"/>
                    <a:pt y="-93225" x="39468"/>
                  </a:cubicBezTo>
                </a:path>
              </a:pathLst>
            </a:custGeom>
            <a:noFill/>
            <a:ln w="3300" cap="rnd">
              <a:solidFill>
                <a:srgbClr val="34AB52"/>
              </a:solidFill>
              <a:round/>
            </a:ln>
          </p:spPr>
        </p:sp>
        <p:sp>
          <p:nvSpPr>
            <p:cNvPr name="MMConnector" id="266"/>
            <p:cNvSpPr/>
            <p:nvPr/>
          </p:nvSpPr>
          <p:spPr>
            <a:xfrm>
              <a:off y="4814815" x="6538618"/>
              <a:ext cy="3300" cx="78936"/>
            </a:xfrm>
            <a:custGeom>
              <a:avLst/>
              <a:gdLst/>
              <a:pathLst>
                <a:path h="3300" w="78936" fill="none">
                  <a:moveTo>
                    <a:pt y="0" x="-39468"/>
                  </a:moveTo>
                  <a:cubicBezTo>
                    <a:pt y="0" x="-7894"/>
                    <a:pt y="0" x="15787"/>
                    <a:pt y="0" x="39468"/>
                  </a:cubicBezTo>
                </a:path>
              </a:pathLst>
            </a:custGeom>
            <a:noFill/>
            <a:ln w="3300" cap="rnd">
              <a:solidFill>
                <a:srgbClr val="34AB52"/>
              </a:solidFill>
              <a:round/>
            </a:ln>
          </p:spPr>
        </p:sp>
        <p:sp>
          <p:nvSpPr>
            <p:cNvPr name="MMConnector" id="268"/>
            <p:cNvSpPr/>
            <p:nvPr/>
          </p:nvSpPr>
          <p:spPr>
            <a:xfrm>
              <a:off y="4988065" x="6255082"/>
              <a:ext cy="26400" cx="78936"/>
            </a:xfrm>
            <a:custGeom>
              <a:avLst/>
              <a:gdLst/>
              <a:pathLst>
                <a:path h="26400" w="78936" fill="none">
                  <a:moveTo>
                    <a:pt y="13200" x="-39468"/>
                  </a:moveTo>
                  <a:cubicBezTo>
                    <a:pt y="13200" x="-4792"/>
                    <a:pt y="-13200" x="8551"/>
                    <a:pt y="-13200" x="39468"/>
                  </a:cubicBezTo>
                </a:path>
              </a:pathLst>
            </a:custGeom>
            <a:noFill/>
            <a:ln w="3300" cap="rnd">
              <a:solidFill>
                <a:srgbClr val="34AB52"/>
              </a:solidFill>
              <a:round/>
            </a:ln>
          </p:spPr>
        </p:sp>
        <p:sp>
          <p:nvSpPr>
            <p:cNvPr name="MMConnector" id="270"/>
            <p:cNvSpPr/>
            <p:nvPr/>
          </p:nvSpPr>
          <p:spPr>
            <a:xfrm>
              <a:off y="4974865" x="6515518"/>
              <a:ext cy="3300" cx="78936"/>
            </a:xfrm>
            <a:custGeom>
              <a:avLst/>
              <a:gdLst/>
              <a:pathLst>
                <a:path h="3300" w="78936" fill="none">
                  <a:moveTo>
                    <a:pt y="0" x="-39468"/>
                  </a:moveTo>
                  <a:cubicBezTo>
                    <a:pt y="0" x="-7894"/>
                    <a:pt y="0" x="15787"/>
                    <a:pt y="0" x="39468"/>
                  </a:cubicBezTo>
                </a:path>
              </a:pathLst>
            </a:custGeom>
            <a:noFill/>
            <a:ln w="3300" cap="rnd">
              <a:solidFill>
                <a:srgbClr val="34AB52"/>
              </a:solidFill>
              <a:round/>
            </a:ln>
          </p:spPr>
        </p:sp>
        <p:sp>
          <p:nvSpPr>
            <p:cNvPr name="MMConnector" id="272"/>
            <p:cNvSpPr/>
            <p:nvPr/>
          </p:nvSpPr>
          <p:spPr>
            <a:xfrm>
              <a:off y="5068090" x="6255082"/>
              <a:ext cy="133650" cx="78936"/>
            </a:xfrm>
            <a:custGeom>
              <a:avLst/>
              <a:gdLst/>
              <a:pathLst>
                <a:path h="133650" w="78936" fill="none">
                  <a:moveTo>
                    <a:pt y="-66825" x="-39468"/>
                  </a:moveTo>
                  <a:cubicBezTo>
                    <a:pt y="-66825" x="6717"/>
                    <a:pt y="66825" x="-18304"/>
                    <a:pt y="66825" x="39468"/>
                  </a:cubicBezTo>
                </a:path>
              </a:pathLst>
            </a:custGeom>
            <a:noFill/>
            <a:ln w="3300" cap="rnd">
              <a:solidFill>
                <a:srgbClr val="34AB52"/>
              </a:solidFill>
              <a:round/>
            </a:ln>
          </p:spPr>
        </p:sp>
        <p:sp>
          <p:nvSpPr>
            <p:cNvPr name="MMConnector" id="274"/>
            <p:cNvSpPr/>
            <p:nvPr/>
          </p:nvSpPr>
          <p:spPr>
            <a:xfrm>
              <a:off y="5134915" x="6538618"/>
              <a:ext cy="3300" cx="78936"/>
            </a:xfrm>
            <a:custGeom>
              <a:avLst/>
              <a:gdLst/>
              <a:pathLst>
                <a:path h="3300" w="78936" fill="none">
                  <a:moveTo>
                    <a:pt y="0" x="-39468"/>
                  </a:moveTo>
                  <a:cubicBezTo>
                    <a:pt y="0" x="-7894"/>
                    <a:pt y="0" x="15787"/>
                    <a:pt y="0" x="39468"/>
                  </a:cubicBezTo>
                </a:path>
              </a:pathLst>
            </a:custGeom>
            <a:noFill/>
            <a:ln w="3300" cap="rnd">
              <a:solidFill>
                <a:srgbClr val="34AB52"/>
              </a:solidFill>
              <a:round/>
            </a:ln>
          </p:spPr>
        </p:sp>
        <p:sp>
          <p:nvSpPr>
            <p:cNvPr name="MMConnector" id="276"/>
            <p:cNvSpPr/>
            <p:nvPr/>
          </p:nvSpPr>
          <p:spPr>
            <a:xfrm>
              <a:off y="5148115" x="6255082"/>
              <a:ext cy="293700" cx="78936"/>
            </a:xfrm>
            <a:custGeom>
              <a:avLst/>
              <a:gdLst/>
              <a:pathLst>
                <a:path h="293700" w="78936" fill="none">
                  <a:moveTo>
                    <a:pt y="-146850" x="-39468"/>
                  </a:moveTo>
                  <a:cubicBezTo>
                    <a:pt y="-146850" x="15645"/>
                    <a:pt y="146850" x="-39136"/>
                    <a:pt y="146850" x="39468"/>
                  </a:cubicBezTo>
                </a:path>
              </a:pathLst>
            </a:custGeom>
            <a:noFill/>
            <a:ln w="3300" cap="rnd">
              <a:solidFill>
                <a:srgbClr val="34AB52"/>
              </a:solidFill>
              <a:round/>
            </a:ln>
          </p:spPr>
        </p:sp>
        <p:sp>
          <p:nvSpPr>
            <p:cNvPr name="MMConnector" id="278"/>
            <p:cNvSpPr/>
            <p:nvPr/>
          </p:nvSpPr>
          <p:spPr>
            <a:xfrm>
              <a:off y="5294965" x="6538618"/>
              <a:ext cy="3300" cx="78936"/>
            </a:xfrm>
            <a:custGeom>
              <a:avLst/>
              <a:gdLst/>
              <a:pathLst>
                <a:path h="3300" w="78936" fill="none">
                  <a:moveTo>
                    <a:pt y="0" x="-39468"/>
                  </a:moveTo>
                  <a:cubicBezTo>
                    <a:pt y="0" x="-7894"/>
                    <a:pt y="0" x="15787"/>
                    <a:pt y="0" x="39468"/>
                  </a:cubicBezTo>
                </a:path>
              </a:pathLst>
            </a:custGeom>
            <a:noFill/>
            <a:ln w="3300" cap="rnd">
              <a:solidFill>
                <a:srgbClr val="34AB52"/>
              </a:solidFill>
              <a:round/>
            </a:ln>
          </p:spPr>
        </p:sp>
        <p:sp>
          <p:nvSpPr>
            <p:cNvPr name="MMConnector" id="281"/>
            <p:cNvSpPr/>
            <p:nvPr/>
          </p:nvSpPr>
          <p:spPr>
            <a:xfrm>
              <a:off y="4527302" x="6034246"/>
              <a:ext cy="66825" cx="78936"/>
            </a:xfrm>
            <a:custGeom>
              <a:avLst/>
              <a:gdLst/>
              <a:pathLst>
                <a:path h="66825" w="78936" fill="none">
                  <a:moveTo>
                    <a:pt y="33413" x="-39468"/>
                  </a:moveTo>
                  <a:cubicBezTo>
                    <a:pt y="33413" x="-165"/>
                    <a:pt y="-33412" x="-2246"/>
                    <a:pt y="-33412" x="39468"/>
                  </a:cubicBezTo>
                </a:path>
              </a:pathLst>
            </a:custGeom>
            <a:noFill/>
            <a:ln w="3300" cap="rnd">
              <a:solidFill>
                <a:srgbClr val="34AB52"/>
              </a:solidFill>
              <a:round/>
            </a:ln>
          </p:spPr>
        </p:sp>
        <p:sp>
          <p:nvSpPr>
            <p:cNvPr name="MMConnector" id="283"/>
            <p:cNvSpPr/>
            <p:nvPr/>
          </p:nvSpPr>
          <p:spPr>
            <a:xfrm>
              <a:off y="4467077" x="6347482"/>
              <a:ext cy="53625" cx="78936"/>
            </a:xfrm>
            <a:custGeom>
              <a:avLst/>
              <a:gdLst/>
              <a:pathLst>
                <a:path h="53625" w="78936" fill="none">
                  <a:moveTo>
                    <a:pt y="26813" x="-39468"/>
                  </a:moveTo>
                  <a:cubicBezTo>
                    <a:pt y="26813" x="-1651"/>
                    <a:pt y="-26812" x="1221"/>
                    <a:pt y="-26812" x="39468"/>
                  </a:cubicBezTo>
                </a:path>
              </a:pathLst>
            </a:custGeom>
            <a:noFill/>
            <a:ln w="3300" cap="rnd">
              <a:solidFill>
                <a:srgbClr val="34AB52"/>
              </a:solidFill>
              <a:round/>
            </a:ln>
          </p:spPr>
        </p:sp>
        <p:sp>
          <p:nvSpPr>
            <p:cNvPr name="MMConnector" id="313"/>
            <p:cNvSpPr/>
            <p:nvPr/>
          </p:nvSpPr>
          <p:spPr>
            <a:xfrm>
              <a:off y="2280475" x="1897260"/>
              <a:ext cy="53625" cx="78936"/>
            </a:xfrm>
            <a:custGeom>
              <a:avLst/>
              <a:gdLst/>
              <a:pathLst>
                <a:path h="53625" w="78936" fill="none">
                  <a:moveTo>
                    <a:pt y="-26812" x="39468"/>
                  </a:moveTo>
                  <a:cubicBezTo>
                    <a:pt y="-26812" x="1651"/>
                    <a:pt y="26813" x="-1221"/>
                    <a:pt y="26813" x="-39468"/>
                  </a:cubicBezTo>
                </a:path>
              </a:pathLst>
            </a:custGeom>
            <a:noFill/>
            <a:ln w="3300" cap="rnd">
              <a:solidFill>
                <a:srgbClr val="6F56E6"/>
              </a:solidFill>
              <a:round/>
            </a:ln>
          </p:spPr>
        </p:sp>
        <p:sp>
          <p:nvSpPr>
            <p:cNvPr name="MMConnector" id="315"/>
            <p:cNvSpPr/>
            <p:nvPr/>
          </p:nvSpPr>
          <p:spPr>
            <a:xfrm>
              <a:off y="3482988" x="6703882"/>
              <a:ext cy="80025" cx="78936"/>
            </a:xfrm>
            <a:custGeom>
              <a:avLst/>
              <a:gdLst/>
              <a:pathLst>
                <a:path h="80025" w="78936" fill="none">
                  <a:moveTo>
                    <a:pt y="40013" x="-39468"/>
                  </a:moveTo>
                  <a:cubicBezTo>
                    <a:pt y="40013" x="1287"/>
                    <a:pt y="-40012" x="-5634"/>
                    <a:pt y="-40012" x="39468"/>
                  </a:cubicBezTo>
                </a:path>
              </a:pathLst>
            </a:custGeom>
            <a:noFill/>
            <a:ln w="3300" cap="rnd">
              <a:solidFill>
                <a:srgbClr val="FBBF04"/>
              </a:solidFill>
              <a:round/>
            </a:ln>
          </p:spPr>
        </p:sp>
        <p:sp>
          <p:nvSpPr>
            <p:cNvPr name="MMConnector" id="317"/>
            <p:cNvSpPr/>
            <p:nvPr/>
          </p:nvSpPr>
          <p:spPr>
            <a:xfrm>
              <a:off y="3617677" x="1996260"/>
              <a:ext cy="53625" cx="78936"/>
            </a:xfrm>
            <a:custGeom>
              <a:avLst/>
              <a:gdLst/>
              <a:pathLst>
                <a:path h="53625" w="78936" fill="none">
                  <a:moveTo>
                    <a:pt y="-26812" x="39468"/>
                  </a:moveTo>
                  <a:cubicBezTo>
                    <a:pt y="-26812" x="1651"/>
                    <a:pt y="26813" x="-1221"/>
                    <a:pt y="26813" x="-39468"/>
                  </a:cubicBezTo>
                </a:path>
              </a:pathLst>
            </a:custGeom>
            <a:noFill/>
            <a:ln w="3300" cap="rnd">
              <a:solidFill>
                <a:srgbClr val="EC0404"/>
              </a:solidFill>
              <a:round/>
            </a:ln>
          </p:spPr>
        </p:sp>
        <p:sp>
          <p:nvSpPr>
            <p:cNvPr name="MMConnector" id="319"/>
            <p:cNvSpPr/>
            <p:nvPr/>
          </p:nvSpPr>
          <p:spPr>
            <a:xfrm>
              <a:off y="3832177" x="2025960"/>
              <a:ext cy="53625" cx="78936"/>
            </a:xfrm>
            <a:custGeom>
              <a:avLst/>
              <a:gdLst/>
              <a:pathLst>
                <a:path h="53625" w="78936" fill="none">
                  <a:moveTo>
                    <a:pt y="-26812" x="39468"/>
                  </a:moveTo>
                  <a:cubicBezTo>
                    <a:pt y="-26812" x="1651"/>
                    <a:pt y="26813" x="-1221"/>
                    <a:pt y="26813" x="-39468"/>
                  </a:cubicBezTo>
                </a:path>
              </a:pathLst>
            </a:custGeom>
            <a:noFill/>
            <a:ln w="3300" cap="rnd">
              <a:solidFill>
                <a:srgbClr val="EC0404"/>
              </a:solidFill>
              <a:round/>
            </a:ln>
          </p:spPr>
        </p:sp>
        <p:sp>
          <p:nvSpPr>
            <p:cNvPr name="MMConnector" id="326"/>
            <p:cNvSpPr/>
            <p:nvPr/>
          </p:nvSpPr>
          <p:spPr>
            <a:xfrm>
              <a:off y="3790713" x="7027282"/>
              <a:ext cy="53625" cx="78936"/>
            </a:xfrm>
            <a:custGeom>
              <a:avLst/>
              <a:gdLst/>
              <a:pathLst>
                <a:path h="53625" w="78936" fill="none">
                  <a:moveTo>
                    <a:pt y="-26812" x="-39468"/>
                  </a:moveTo>
                  <a:cubicBezTo>
                    <a:pt y="-26812" x="-1651"/>
                    <a:pt y="26813" x="1221"/>
                    <a:pt y="26813" x="39468"/>
                  </a:cubicBezTo>
                </a:path>
              </a:pathLst>
            </a:custGeom>
            <a:noFill/>
            <a:ln w="3300" cap="rnd">
              <a:solidFill>
                <a:srgbClr val="FBBF04"/>
              </a:solidFill>
              <a:round/>
            </a:ln>
          </p:spPr>
        </p:sp>
        <p:sp>
          <p:nvSpPr>
            <p:cNvPr name="MMConnector" id="328"/>
            <p:cNvSpPr/>
            <p:nvPr/>
          </p:nvSpPr>
          <p:spPr>
            <a:xfrm>
              <a:off y="4520702" x="6347482"/>
              <a:ext cy="53625" cx="78936"/>
            </a:xfrm>
            <a:custGeom>
              <a:avLst/>
              <a:gdLst/>
              <a:pathLst>
                <a:path h="53625" w="78936" fill="none">
                  <a:moveTo>
                    <a:pt y="-26812" x="-39468"/>
                  </a:moveTo>
                  <a:cubicBezTo>
                    <a:pt y="-26812" x="-1651"/>
                    <a:pt y="26813" x="1221"/>
                    <a:pt y="26813" x="39468"/>
                  </a:cubicBezTo>
                </a:path>
              </a:pathLst>
            </a:custGeom>
            <a:noFill/>
            <a:ln w="3300" cap="rnd">
              <a:solidFill>
                <a:srgbClr val="34AB52"/>
              </a:solidFill>
              <a:round/>
            </a:ln>
          </p:spPr>
        </p:sp>
        <p:sp>
          <p:nvSpPr>
            <p:cNvPr name="MMConnector" id="331"/>
            <p:cNvSpPr/>
            <p:nvPr/>
          </p:nvSpPr>
          <p:spPr>
            <a:xfrm>
              <a:off y="4538490" x="2959596"/>
              <a:ext cy="254100" cx="78936"/>
            </a:xfrm>
            <a:custGeom>
              <a:avLst/>
              <a:gdLst/>
              <a:pathLst>
                <a:path h="254100" w="78936" fill="none">
                  <a:moveTo>
                    <a:pt y="-127050" x="39468"/>
                  </a:moveTo>
                  <a:cubicBezTo>
                    <a:pt y="-127050" x="-14682"/>
                    <a:pt y="127050" x="36890"/>
                    <a:pt y="127050" x="-39468"/>
                  </a:cubicBezTo>
                </a:path>
              </a:pathLst>
            </a:custGeom>
            <a:noFill/>
            <a:ln w="3300" cap="rnd">
              <a:solidFill>
                <a:srgbClr val="4444FF"/>
              </a:solidFill>
              <a:round/>
            </a:ln>
          </p:spPr>
        </p:sp>
        <p:grpSp>
          <p:nvGrpSpPr>
            <p:cNvPr name="Group 344" id="344"/>
            <p:cNvGrpSpPr/>
            <p:nvPr/>
          </p:nvGrpSpPr>
          <p:grpSpPr>
            <a:xfrm>
              <a:off y="3224068" x="3061647"/>
              <a:ext cy="122100" cx="598884"/>
              <a:chOff y="3224068" x="3061647"/>
              <a:chExt cy="122100" cx="598884"/>
            </a:xfrm>
          </p:grpSpPr>
          <p:sp>
            <p:nvSpPr>
              <p:cNvPr name="Callout" id="287"/>
              <p:cNvSpPr/>
              <p:nvPr/>
            </p:nvSpPr>
            <p:spPr>
              <a:xfrm>
                <a:off y="3224068" x="3061647"/>
                <a:ext cy="122100" cx="598884"/>
              </a:xfrm>
              <a:custGeom>
                <a:avLst/>
                <a:gdLst/>
                <a:ahLst/>
                <a:cxnLst/>
                <a:pathLst>
                  <a:path h="122100" w="598884">
                    <a:moveTo>
                      <a:pt y="0" x="61050"/>
                    </a:moveTo>
                    <a:lnTo>
                      <a:pt y="0" x="537834"/>
                    </a:lnTo>
                    <a:cubicBezTo>
                      <a:pt y="0" x="571552"/>
                      <a:pt y="27332" x="598884"/>
                      <a:pt y="61050" x="598884"/>
                    </a:cubicBezTo>
                    <a:cubicBezTo>
                      <a:pt y="94768" x="598884"/>
                      <a:pt y="122100" x="571552"/>
                      <a:pt y="122100" x="537834"/>
                    </a:cubicBezTo>
                    <a:lnTo>
                      <a:pt y="122100" x="294009"/>
                    </a:lnTo>
                    <a:lnTo>
                      <a:pt y="189009" x="246784"/>
                    </a:lnTo>
                    <a:lnTo>
                      <a:pt y="122100" x="258007"/>
                    </a:lnTo>
                    <a:lnTo>
                      <a:pt y="122100" x="61050"/>
                    </a:lnTo>
                    <a:cubicBezTo>
                      <a:pt y="122100" x="27332"/>
                      <a:pt y="94768" x="0"/>
                      <a:pt y="61050" x="0"/>
                    </a:cubicBezTo>
                    <a:cubicBezTo>
                      <a:pt y="27332" x="0"/>
                      <a:pt y="0" x="27332"/>
                      <a:pt y="0" x="61050"/>
                    </a:cubicBezTo>
                    <a:close/>
                  </a:path>
                </a:pathLst>
              </a:custGeom>
              <a:noFill/>
              <a:ln w="6600" cap="rnd">
                <a:solidFill>
                  <a:srgbClr val="EC0404"/>
                </a:solidFill>
                <a:round/>
              </a:ln>
            </p:spPr>
          </p:sp>
          <p:pic>
            <p:nvPicPr>
              <p:cNvPr name="Mark" id="293"/>
              <p:cNvPicPr>
                <a:picLocks noChangeAspect="1"/>
              </p:cNvPicPr>
              <p:nvPr/>
            </p:nvPicPr>
            <p:blipFill>
              <a:blip r:embed="rId2"/>
              <a:stretch>
                <a:fillRect/>
              </a:stretch>
            </p:blipFill>
            <p:spPr>
              <a:xfrm>
                <a:off y="3252448" x="3113589"/>
                <a:ext cy="66000" cx="66000"/>
              </a:xfrm>
              <a:prstGeom prst="rect">
                <a:avLst/>
              </a:prstGeom>
            </p:spPr>
          </p:pic>
          <p:sp>
            <p:nvSpPr>
              <p:cNvPr name="Text 345" id="345"/>
              <p:cNvSpPr txBox="1"/>
              <p:nvPr/>
            </p:nvSpPr>
            <p:spPr>
              <a:xfrm>
                <a:off y="3259708" x="3189489"/>
                <a:ext cy="52800" cx="425700"/>
              </a:xfrm>
              <a:prstGeom prst="rect">
                <a:avLst/>
              </a:prstGeom>
              <a:noFill/>
            </p:spPr>
            <p:txBody>
              <a:bodyPr rtlCol="0" lIns="0" anchor="ctr" rIns="0" tIns="0" wrap="none" bIns="11000"/>
              <a:lstStyle/>
              <a:p>
                <a:pPr algn="ctr">
                  <a:lnSpc>
                    <a:spcPct val="100000"/>
                  </a:lnSpc>
                </a:pPr>
                <a:r>
                  <a:rPr sz="330" b="1">
                    <a:solidFill>
                      <a:srgbClr val="000000"/>
                    </a:solidFill>
                    <a:latin typeface="Arial"/>
                  </a:rPr>
                  <a:t>Most recommended</a:t>
                </a:r>
              </a:p>
            </p:txBody>
          </p:sp>
        </p:grpSp>
        <p:sp>
          <p:nvSpPr>
            <p:cNvPr name="SummaryTopic" id="232"/>
            <p:cNvSpPr/>
            <p:nvPr/>
          </p:nvSpPr>
          <p:spPr>
            <a:xfrm>
              <a:off y="2524725" x="7825750"/>
              <a:ext cy="89100" cx="1260600"/>
            </a:xfrm>
            <a:custGeom>
              <a:avLst/>
              <a:gdLst>
                <a:gd name="rtl" fmla="*/ 19140 w 1260600"/>
                <a:gd name="rtt" fmla="*/ 19140 h 89100"/>
                <a:gd name="rtr" fmla="*/ 1243440 w 1260600"/>
                <a:gd name="rtb" fmla="*/ 71940 h 89100"/>
              </a:gdLst>
              <a:ahLst/>
              <a:cxnLst/>
              <a:rect l="rtl" t="rtt" r="rtr" b="rtb"/>
              <a:pathLst>
                <a:path h="89100" w="1260600">
                  <a:moveTo>
                    <a:pt y="0" x="13200"/>
                  </a:moveTo>
                  <a:lnTo>
                    <a:pt y="0" x="1247400"/>
                  </a:lnTo>
                  <a:cubicBezTo>
                    <a:pt y="0" x="1256270"/>
                    <a:pt y="4330" x="1260600"/>
                    <a:pt y="13200" x="1260600"/>
                  </a:cubicBezTo>
                  <a:lnTo>
                    <a:pt y="75900" x="1260600"/>
                  </a:lnTo>
                  <a:cubicBezTo>
                    <a:pt y="84770" x="1260600"/>
                    <a:pt y="89100" x="1256270"/>
                    <a:pt y="89100" x="1247400"/>
                  </a:cubicBezTo>
                  <a:lnTo>
                    <a:pt y="89100" x="13200"/>
                  </a:lnTo>
                  <a:cubicBezTo>
                    <a:pt y="89100" x="4330"/>
                    <a:pt y="84770" x="0"/>
                    <a:pt y="75900" x="0"/>
                  </a:cubicBezTo>
                  <a:lnTo>
                    <a:pt y="13200" x="0"/>
                  </a:lnTo>
                  <a:cubicBezTo>
                    <a:pt y="4330" x="0"/>
                    <a:pt y="0" x="4330"/>
                    <a:pt y="0" x="13200"/>
                  </a:cubicBezTo>
                  <a:close/>
                </a:path>
              </a:pathLst>
            </a:custGeom>
            <a:noFill/>
            <a:ln w="6600" cap="rnd">
              <a:solidFill>
                <a:srgbClr val="4087F3"/>
              </a:solidFill>
              <a:round/>
            </a:ln>
          </p:spPr>
          <p:txBody>
            <a:bodyPr rtlCol="0" lIns="0" anchor="ctr" rIns="0" tIns="0" wrap="none" bIns="11000"/>
            <a:lstStyle/>
            <a:p>
              <a:pPr algn="ctr">
                <a:lnSpc>
                  <a:spcPct val="100000"/>
                </a:lnSpc>
              </a:pPr>
              <a:r>
                <a:rPr sz="330">
                  <a:solidFill>
                    <a:srgbClr val="000000"/>
                  </a:solidFill>
                  <a:latin typeface="Arial"/>
                </a:rPr>
                <a:t>Create a specific environment to stimulate hippocampus activity</a:t>
              </a:r>
            </a:p>
          </p:txBody>
        </p:sp>
        <p:grpSp>
          <p:nvGrpSpPr>
            <p:cNvPr name="Group 346" id="346"/>
            <p:cNvGrpSpPr/>
            <p:nvPr/>
          </p:nvGrpSpPr>
          <p:grpSpPr>
            <a:xfrm>
              <a:off y="4035326" x="6073714"/>
              <a:ext cy="84839" cx="706926"/>
              <a:chOff y="4035326" x="6073714"/>
              <a:chExt cy="84839" cx="706926"/>
            </a:xfrm>
          </p:grpSpPr>
          <p:sp>
            <p:nvSpPr>
              <p:cNvPr name="SubTopic" id="111"/>
              <p:cNvSpPr/>
              <p:nvPr/>
            </p:nvSpPr>
            <p:spPr>
              <a:xfrm>
                <a:off y="4035326" x="6073714"/>
                <a:ext cy="84839" cx="706926"/>
              </a:xfrm>
              <a:custGeom>
                <a:avLst/>
                <a:gdLst/>
                <a:ahLst/>
                <a:cxnLst/>
                <a:pathLst>
                  <a:path h="84839" stroke="false" w="706926">
                    <a:moveTo>
                      <a:pt y="0" x="0"/>
                    </a:moveTo>
                    <a:lnTo>
                      <a:pt y="0" x="706926"/>
                    </a:lnTo>
                    <a:lnTo>
                      <a:pt y="84839" x="706926"/>
                    </a:lnTo>
                    <a:lnTo>
                      <a:pt y="84839" x="0"/>
                    </a:lnTo>
                    <a:lnTo>
                      <a:pt y="0" x="0"/>
                    </a:lnTo>
                    <a:close/>
                  </a:path>
                  <a:path h="84839" w="706926" fill="none">
                    <a:moveTo>
                      <a:pt y="84839" x="0"/>
                    </a:moveTo>
                    <a:lnTo>
                      <a:pt y="84839" x="706926"/>
                    </a:lnTo>
                  </a:path>
                </a:pathLst>
              </a:custGeom>
              <a:noFill/>
              <a:ln w="3300" cap="rnd">
                <a:solidFill>
                  <a:srgbClr val="34AB52"/>
                </a:solidFill>
                <a:round/>
              </a:ln>
            </p:spPr>
          </p:sp>
          <p:pic>
            <p:nvPicPr>
              <p:cNvPr name="Image" id="301"/>
              <p:cNvPicPr>
                <a:picLocks noChangeAspect="1"/>
              </p:cNvPicPr>
              <p:nvPr/>
            </p:nvPicPr>
            <p:blipFill>
              <a:blip r:embed="rId3"/>
              <a:stretch>
                <a:fillRect/>
              </a:stretch>
            </p:blipFill>
            <p:spPr>
              <a:xfrm>
                <a:off y="4044401" x="6413614"/>
                <a:ext cy="66689" cx="343926"/>
              </a:xfrm>
              <a:prstGeom prst="rect">
                <a:avLst/>
              </a:prstGeom>
            </p:spPr>
          </p:pic>
          <p:sp>
            <p:nvSpPr>
              <p:cNvPr name="Text 347" id="347"/>
              <p:cNvSpPr txBox="1"/>
              <p:nvPr/>
            </p:nvSpPr>
            <p:spPr>
              <a:xfrm>
                <a:off y="4049530" x="6096814"/>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sp>
          <p:nvSpPr>
            <p:cNvPr name="SubTopic" id="113"/>
            <p:cNvSpPr/>
            <p:nvPr/>
          </p:nvSpPr>
          <p:spPr>
            <a:xfrm>
              <a:off y="4156465" x="6073714"/>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Scope of application: Applicable to almost all lectures or reading classes, especially suitable for lecture notes</a:t>
              </a:r>
            </a:p>
          </p:txBody>
        </p:sp>
        <p:sp>
          <p:nvSpPr>
            <p:cNvPr name="SubTopic" id="117"/>
            <p:cNvSpPr/>
            <p:nvPr/>
          </p:nvSpPr>
          <p:spPr>
            <a:xfrm>
              <a:off y="1680750" x="6426814"/>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4087F3"/>
              </a:solidFill>
              <a:round/>
            </a:ln>
          </p:spPr>
          <p:txBody>
            <a:bodyPr rtlCol="0" lIns="0" anchor="ctr" rIns="0" tIns="0" wrap="square" bIns="11000"/>
            <a:lstStyle/>
            <a:p>
              <a:pPr algn="ctr">
                <a:lnSpc>
                  <a:spcPct val="100000"/>
                </a:lnSpc>
              </a:pPr>
              <a:r>
                <a:rPr sz="330">
                  <a:solidFill>
                    <a:srgbClr val="191919"/>
                  </a:solidFill>
                  <a:latin typeface="Arial"/>
                </a:rPr>
                <a:t>Scope of application: Memorize all the knowledge points that you find difficult to memorize. It can also be used to answer questions, and it is also very easy to use.</a:t>
              </a:r>
            </a:p>
          </p:txBody>
        </p:sp>
        <p:sp>
          <p:nvSpPr>
            <p:cNvPr name="SubTopic" id="121"/>
            <p:cNvSpPr/>
            <p:nvPr/>
          </p:nvSpPr>
          <p:spPr>
            <a:xfrm>
              <a:off y="1916237" x="1039128"/>
              <a:ext cy="176550" cx="1696200"/>
            </a:xfrm>
            <a:custGeom>
              <a:avLst/>
              <a:gdLst>
                <a:gd name="rtl" fmla="*/ 23100 w 1696200"/>
                <a:gd name="rtt" fmla="*/ 9735 h 176550"/>
                <a:gd name="rtr" fmla="*/ 1673100 w 1696200"/>
                <a:gd name="rtb" fmla="*/ 168135 h 176550"/>
              </a:gdLst>
              <a:ahLst/>
              <a:cxnLst/>
              <a:rect l="rtl" t="rtt" r="rtr" b="rtb"/>
              <a:pathLst>
                <a:path h="176550" stroke="false" w="1696200">
                  <a:moveTo>
                    <a:pt y="0" x="0"/>
                  </a:moveTo>
                  <a:lnTo>
                    <a:pt y="0" x="1696200"/>
                  </a:lnTo>
                  <a:lnTo>
                    <a:pt y="176550" x="1696200"/>
                  </a:lnTo>
                  <a:lnTo>
                    <a:pt y="176550" x="0"/>
                  </a:lnTo>
                  <a:lnTo>
                    <a:pt y="0" x="0"/>
                  </a:lnTo>
                  <a:close/>
                </a:path>
                <a:path h="176550" w="1696200" fill="none">
                  <a:moveTo>
                    <a:pt y="176550" x="0"/>
                  </a:moveTo>
                  <a:lnTo>
                    <a:pt y="176550" x="1696200"/>
                  </a:lnTo>
                </a:path>
              </a:pathLst>
            </a:custGeom>
            <a:noFill/>
            <a:ln w="3300" cap="rnd">
              <a:solidFill>
                <a:srgbClr val="6F56E6"/>
              </a:solidFill>
              <a:round/>
            </a:ln>
          </p:spPr>
          <p:txBody>
            <a:bodyPr rtlCol="0" lIns="0" anchor="ctr" rIns="0" tIns="0" wrap="square" bIns="11000"/>
            <a:lstStyle/>
            <a:p>
              <a:pPr algn="ctr">
                <a:lnSpc>
                  <a:spcPct val="100000"/>
                </a:lnSpc>
              </a:pPr>
              <a:r>
                <a:rPr sz="330">
                  <a:solidFill>
                    <a:srgbClr val="191919"/>
                  </a:solidFill>
                  <a:latin typeface="Arial"/>
                </a:rPr>
                <a:t>Scope of application: This method is suitable for academic fields, such as mathematics, physics and other science subjects. You can understand a knowledge point by yourself and then teach it to others.</a:t>
              </a:r>
            </a:p>
          </p:txBody>
        </p:sp>
        <p:grpSp>
          <p:nvGrpSpPr>
            <p:cNvPr name="Group 348" id="348"/>
            <p:cNvGrpSpPr/>
            <p:nvPr/>
          </p:nvGrpSpPr>
          <p:grpSpPr>
            <a:xfrm>
              <a:off y="3086087" x="2031283"/>
              <a:ext cy="76602" cx="664444"/>
              <a:chOff y="3086087" x="2031283"/>
              <a:chExt cy="76602" cx="664444"/>
            </a:xfrm>
          </p:grpSpPr>
          <p:sp>
            <p:nvSpPr>
              <p:cNvPr name="SubTopic" id="125"/>
              <p:cNvSpPr/>
              <p:nvPr/>
            </p:nvSpPr>
            <p:spPr>
              <a:xfrm>
                <a:off y="3086087" x="2031283"/>
                <a:ext cy="76602" cx="664444"/>
              </a:xfrm>
              <a:custGeom>
                <a:avLst/>
                <a:gdLst/>
                <a:ahLst/>
                <a:cxnLst/>
                <a:pathLst>
                  <a:path h="76602" stroke="false" w="664444">
                    <a:moveTo>
                      <a:pt y="0" x="0"/>
                    </a:moveTo>
                    <a:lnTo>
                      <a:pt y="0" x="664444"/>
                    </a:lnTo>
                    <a:lnTo>
                      <a:pt y="76602" x="664444"/>
                    </a:lnTo>
                    <a:lnTo>
                      <a:pt y="76602" x="0"/>
                    </a:lnTo>
                    <a:lnTo>
                      <a:pt y="0" x="0"/>
                    </a:lnTo>
                    <a:close/>
                  </a:path>
                  <a:path h="76602" w="664444" fill="none">
                    <a:moveTo>
                      <a:pt y="76602" x="0"/>
                    </a:moveTo>
                    <a:lnTo>
                      <a:pt y="76602" x="664444"/>
                    </a:lnTo>
                  </a:path>
                </a:pathLst>
              </a:custGeom>
              <a:noFill/>
              <a:ln w="3300" cap="rnd">
                <a:solidFill>
                  <a:srgbClr val="EC0404"/>
                </a:solidFill>
                <a:round/>
              </a:ln>
            </p:spPr>
          </p:sp>
          <p:pic>
            <p:nvPicPr>
              <p:cNvPr name="Image" id="300"/>
              <p:cNvPicPr>
                <a:picLocks noChangeAspect="1"/>
              </p:cNvPicPr>
              <p:nvPr/>
            </p:nvPicPr>
            <p:blipFill>
              <a:blip r:embed="rId4"/>
              <a:stretch>
                <a:fillRect/>
              </a:stretch>
            </p:blipFill>
            <p:spPr>
              <a:xfrm>
                <a:off y="3095162" x="2371183"/>
                <a:ext cy="58452" cx="301444"/>
              </a:xfrm>
              <a:prstGeom prst="rect">
                <a:avLst/>
              </a:prstGeom>
            </p:spPr>
          </p:pic>
          <p:sp>
            <p:nvSpPr>
              <p:cNvPr name="Text 349" id="349"/>
              <p:cNvSpPr txBox="1"/>
              <p:nvPr/>
            </p:nvSpPr>
            <p:spPr>
              <a:xfrm>
                <a:off y="3096173" x="2054383"/>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sp>
          <p:nvSpPr>
            <p:cNvPr name="SubTopic" id="127"/>
            <p:cNvSpPr/>
            <p:nvPr/>
          </p:nvSpPr>
          <p:spPr>
            <a:xfrm>
              <a:off y="3198989" x="999528"/>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EC0404"/>
              </a:solidFill>
              <a:round/>
            </a:ln>
          </p:spPr>
          <p:txBody>
            <a:bodyPr rtlCol="0" lIns="0" anchor="ctr" rIns="0" tIns="0" wrap="square" bIns="11000"/>
            <a:lstStyle/>
            <a:p>
              <a:pPr algn="ctr">
                <a:lnSpc>
                  <a:spcPct val="100000"/>
                </a:lnSpc>
              </a:pPr>
              <a:r>
                <a:rPr sz="330">
                  <a:solidFill>
                    <a:srgbClr val="191919"/>
                  </a:solidFill>
                  <a:latin typeface="Arial"/>
                </a:rPr>
                <a:t>Scope of application: Helps you improve time efficiency and concentration, suitable for both study and work</a:t>
              </a:r>
            </a:p>
          </p:txBody>
        </p:sp>
        <p:sp>
          <p:nvSpPr>
            <p:cNvPr name="SubTopic" id="131"/>
            <p:cNvSpPr/>
            <p:nvPr/>
          </p:nvSpPr>
          <p:spPr>
            <a:xfrm>
              <a:off y="3051926" x="6374014"/>
              <a:ext cy="70950" cx="1640100"/>
            </a:xfrm>
            <a:custGeom>
              <a:avLst/>
              <a:gdLst>
                <a:gd name="rtl" fmla="*/ 23100 w 1640100"/>
                <a:gd name="rtt" fmla="*/ 9735 h 70950"/>
                <a:gd name="rtr" fmla="*/ 1617000 w 1640100"/>
                <a:gd name="rtb" fmla="*/ 62535 h 70950"/>
              </a:gdLst>
              <a:ahLst/>
              <a:cxnLst/>
              <a:rect l="rtl" t="rtt" r="rtr" b="rtb"/>
              <a:pathLst>
                <a:path h="70950" stroke="false" w="1640100">
                  <a:moveTo>
                    <a:pt y="0" x="0"/>
                  </a:moveTo>
                  <a:lnTo>
                    <a:pt y="0" x="1640100"/>
                  </a:lnTo>
                  <a:lnTo>
                    <a:pt y="70950" x="1640100"/>
                  </a:lnTo>
                  <a:lnTo>
                    <a:pt y="70950" x="0"/>
                  </a:lnTo>
                  <a:lnTo>
                    <a:pt y="0" x="0"/>
                  </a:lnTo>
                  <a:close/>
                </a:path>
                <a:path h="70950" w="1640100" fill="none">
                  <a:moveTo>
                    <a:pt y="70950" x="0"/>
                  </a:moveTo>
                  <a:lnTo>
                    <a:pt y="70950" x="16401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Scope of application: Suitable for memory and review, used to combat forgetfulness</a:t>
              </a:r>
            </a:p>
          </p:txBody>
        </p:sp>
        <p:grpSp>
          <p:nvGrpSpPr>
            <p:cNvPr name="Group 350" id="350"/>
            <p:cNvGrpSpPr/>
            <p:nvPr/>
          </p:nvGrpSpPr>
          <p:grpSpPr>
            <a:xfrm>
              <a:off y="4076789" x="2235320"/>
              <a:ext cy="80550" cx="684807"/>
              <a:chOff y="4076789" x="2235320"/>
              <a:chExt cy="80550" cx="684807"/>
            </a:xfrm>
          </p:grpSpPr>
          <p:sp>
            <p:nvSpPr>
              <p:cNvPr name="SubTopic" id="135"/>
              <p:cNvSpPr/>
              <p:nvPr/>
            </p:nvSpPr>
            <p:spPr>
              <a:xfrm>
                <a:off y="4076789" x="2235320"/>
                <a:ext cy="80550" cx="684807"/>
              </a:xfrm>
              <a:custGeom>
                <a:avLst/>
                <a:gdLst/>
                <a:ahLst/>
                <a:cxnLst/>
                <a:pathLst>
                  <a:path h="80550" stroke="false" w="684807">
                    <a:moveTo>
                      <a:pt y="0" x="0"/>
                    </a:moveTo>
                    <a:lnTo>
                      <a:pt y="0" x="684807"/>
                    </a:lnTo>
                    <a:lnTo>
                      <a:pt y="80550" x="684807"/>
                    </a:lnTo>
                    <a:lnTo>
                      <a:pt y="80550" x="0"/>
                    </a:lnTo>
                    <a:lnTo>
                      <a:pt y="0" x="0"/>
                    </a:lnTo>
                    <a:close/>
                  </a:path>
                  <a:path h="80550" w="684807" fill="none">
                    <a:moveTo>
                      <a:pt y="80550" x="0"/>
                    </a:moveTo>
                    <a:lnTo>
                      <a:pt y="80550" x="684807"/>
                    </a:lnTo>
                  </a:path>
                </a:pathLst>
              </a:custGeom>
              <a:noFill/>
              <a:ln w="3300" cap="rnd">
                <a:solidFill>
                  <a:srgbClr val="4444FF"/>
                </a:solidFill>
                <a:round/>
              </a:ln>
            </p:spPr>
          </p:sp>
          <p:pic>
            <p:nvPicPr>
              <p:cNvPr name="Image" id="303"/>
              <p:cNvPicPr>
                <a:picLocks noChangeAspect="1"/>
              </p:cNvPicPr>
              <p:nvPr/>
            </p:nvPicPr>
            <p:blipFill>
              <a:blip r:embed="rId5"/>
              <a:stretch>
                <a:fillRect/>
              </a:stretch>
            </p:blipFill>
            <p:spPr>
              <a:xfrm>
                <a:off y="4085864" x="2575220"/>
                <a:ext cy="62400" cx="321807"/>
              </a:xfrm>
              <a:prstGeom prst="rect">
                <a:avLst/>
              </a:prstGeom>
            </p:spPr>
          </p:pic>
          <p:sp>
            <p:nvSpPr>
              <p:cNvPr name="Text 351" id="351"/>
              <p:cNvSpPr txBox="1"/>
              <p:nvPr/>
            </p:nvSpPr>
            <p:spPr>
              <a:xfrm>
                <a:off y="4088849" x="2258420"/>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sp>
          <p:nvSpPr>
            <p:cNvPr name="SubTopic" id="137"/>
            <p:cNvSpPr/>
            <p:nvPr/>
          </p:nvSpPr>
          <p:spPr>
            <a:xfrm>
              <a:off y="4193640" x="1223928"/>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4444FF"/>
              </a:solidFill>
              <a:round/>
            </a:ln>
          </p:spPr>
          <p:txBody>
            <a:bodyPr rtlCol="0" lIns="0" anchor="ctr" rIns="0" tIns="0" wrap="square" bIns="11000"/>
            <a:lstStyle/>
            <a:p>
              <a:pPr algn="ctr">
                <a:lnSpc>
                  <a:spcPct val="100000"/>
                </a:lnSpc>
              </a:pPr>
              <a:r>
                <a:rPr sz="330">
                  <a:solidFill>
                    <a:srgbClr val="191919"/>
                  </a:solidFill>
                  <a:latin typeface="Arial"/>
                </a:rPr>
                <a:t>Scope of application: reading notes, meeting minutes, etc., any occasion where you want to study the other party’s expression logic and content.</a:t>
              </a:r>
            </a:p>
          </p:txBody>
        </p:sp>
        <p:grpSp>
          <p:nvGrpSpPr>
            <p:cNvPr name="Group 352" id="352"/>
            <p:cNvGrpSpPr/>
            <p:nvPr/>
          </p:nvGrpSpPr>
          <p:grpSpPr>
            <a:xfrm>
              <a:off y="2929800" x="6374014"/>
              <a:ext cy="85826" cx="712014"/>
              <a:chOff y="2929800" x="6374014"/>
              <a:chExt cy="85826" cx="712014"/>
            </a:xfrm>
          </p:grpSpPr>
          <p:sp>
            <p:nvSpPr>
              <p:cNvPr name="SubTopic" id="139"/>
              <p:cNvSpPr/>
              <p:nvPr/>
            </p:nvSpPr>
            <p:spPr>
              <a:xfrm>
                <a:off y="2929800" x="6374014"/>
                <a:ext cy="85826" cx="712014"/>
              </a:xfrm>
              <a:custGeom>
                <a:avLst/>
                <a:gdLst/>
                <a:ahLst/>
                <a:cxnLst/>
                <a:pathLst>
                  <a:path h="85826" stroke="false" w="712014">
                    <a:moveTo>
                      <a:pt y="0" x="0"/>
                    </a:moveTo>
                    <a:lnTo>
                      <a:pt y="0" x="712014"/>
                    </a:lnTo>
                    <a:lnTo>
                      <a:pt y="85826" x="712014"/>
                    </a:lnTo>
                    <a:lnTo>
                      <a:pt y="85826" x="0"/>
                    </a:lnTo>
                    <a:lnTo>
                      <a:pt y="0" x="0"/>
                    </a:lnTo>
                    <a:close/>
                  </a:path>
                  <a:path h="85826" w="712014" fill="none">
                    <a:moveTo>
                      <a:pt y="85826" x="0"/>
                    </a:moveTo>
                    <a:lnTo>
                      <a:pt y="85826" x="712014"/>
                    </a:lnTo>
                  </a:path>
                </a:pathLst>
              </a:custGeom>
              <a:noFill/>
              <a:ln w="3300" cap="rnd">
                <a:solidFill>
                  <a:srgbClr val="FBBF04"/>
                </a:solidFill>
                <a:round/>
              </a:ln>
            </p:spPr>
          </p:sp>
          <p:pic>
            <p:nvPicPr>
              <p:cNvPr name="Image" id="302"/>
              <p:cNvPicPr>
                <a:picLocks noChangeAspect="1"/>
              </p:cNvPicPr>
              <p:nvPr/>
            </p:nvPicPr>
            <p:blipFill>
              <a:blip r:embed="rId6"/>
              <a:stretch>
                <a:fillRect/>
              </a:stretch>
            </p:blipFill>
            <p:spPr>
              <a:xfrm>
                <a:off y="2938875" x="6713914"/>
                <a:ext cy="67676" cx="349014"/>
              </a:xfrm>
              <a:prstGeom prst="rect">
                <a:avLst/>
              </a:prstGeom>
            </p:spPr>
          </p:pic>
          <p:sp>
            <p:nvSpPr>
              <p:cNvPr name="Text 353" id="353"/>
              <p:cNvSpPr txBox="1"/>
              <p:nvPr/>
            </p:nvSpPr>
            <p:spPr>
              <a:xfrm>
                <a:off y="2944498" x="6397114"/>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grpSp>
          <p:nvGrpSpPr>
            <p:cNvPr name="Group 354" id="354"/>
            <p:cNvGrpSpPr/>
            <p:nvPr/>
          </p:nvGrpSpPr>
          <p:grpSpPr>
            <a:xfrm>
              <a:off y="1800586" x="2140098"/>
              <a:ext cy="79351" cx="595229"/>
              <a:chOff y="1800586" x="2140098"/>
              <a:chExt cy="79351" cx="595229"/>
            </a:xfrm>
          </p:grpSpPr>
          <p:sp>
            <p:nvSpPr>
              <p:cNvPr name="SubTopic" id="141"/>
              <p:cNvSpPr/>
              <p:nvPr/>
            </p:nvSpPr>
            <p:spPr>
              <a:xfrm>
                <a:off y="1800586" x="2140098"/>
                <a:ext cy="79351" cx="595229"/>
              </a:xfrm>
              <a:custGeom>
                <a:avLst/>
                <a:gdLst/>
                <a:ahLst/>
                <a:cxnLst/>
                <a:pathLst>
                  <a:path h="79351" stroke="false" w="595229">
                    <a:moveTo>
                      <a:pt y="0" x="0"/>
                    </a:moveTo>
                    <a:lnTo>
                      <a:pt y="0" x="595229"/>
                    </a:lnTo>
                    <a:lnTo>
                      <a:pt y="79351" x="595229"/>
                    </a:lnTo>
                    <a:lnTo>
                      <a:pt y="79351" x="0"/>
                    </a:lnTo>
                    <a:lnTo>
                      <a:pt y="0" x="0"/>
                    </a:lnTo>
                    <a:close/>
                  </a:path>
                  <a:path h="79351" w="595229" fill="none">
                    <a:moveTo>
                      <a:pt y="79351" x="0"/>
                    </a:moveTo>
                    <a:lnTo>
                      <a:pt y="79351" x="595229"/>
                    </a:lnTo>
                  </a:path>
                </a:pathLst>
              </a:custGeom>
              <a:noFill/>
              <a:ln w="3300" cap="rnd">
                <a:solidFill>
                  <a:srgbClr val="6F56E6"/>
                </a:solidFill>
                <a:round/>
              </a:ln>
            </p:spPr>
          </p:sp>
          <p:pic>
            <p:nvPicPr>
              <p:cNvPr name="Image" id="311"/>
              <p:cNvPicPr>
                <a:picLocks noChangeAspect="1"/>
              </p:cNvPicPr>
              <p:nvPr/>
            </p:nvPicPr>
            <p:blipFill>
              <a:blip r:embed="rId7"/>
              <a:stretch>
                <a:fillRect/>
              </a:stretch>
            </p:blipFill>
            <p:spPr>
              <a:xfrm>
                <a:off y="1809661" x="2479998"/>
                <a:ext cy="61201" cx="232229"/>
              </a:xfrm>
              <a:prstGeom prst="rect">
                <a:avLst/>
              </a:prstGeom>
            </p:spPr>
          </p:pic>
          <p:sp>
            <p:nvSpPr>
              <p:cNvPr name="Text 355" id="355"/>
              <p:cNvSpPr txBox="1"/>
              <p:nvPr/>
            </p:nvSpPr>
            <p:spPr>
              <a:xfrm>
                <a:off y="1812047" x="2163198"/>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grpSp>
          <p:nvGrpSpPr>
            <p:cNvPr name="Group 356" id="356"/>
            <p:cNvGrpSpPr/>
            <p:nvPr/>
          </p:nvGrpSpPr>
          <p:grpSpPr>
            <a:xfrm>
              <a:off y="1565884" x="6426814"/>
              <a:ext cy="78566" cx="592251"/>
              <a:chOff y="1565884" x="6426814"/>
              <a:chExt cy="78566" cx="592251"/>
            </a:xfrm>
          </p:grpSpPr>
          <p:sp>
            <p:nvSpPr>
              <p:cNvPr name="SubTopic" id="143"/>
              <p:cNvSpPr/>
              <p:nvPr/>
            </p:nvSpPr>
            <p:spPr>
              <a:xfrm>
                <a:off y="1565884" x="6426814"/>
                <a:ext cy="78566" cx="592251"/>
              </a:xfrm>
              <a:custGeom>
                <a:avLst/>
                <a:gdLst/>
                <a:ahLst/>
                <a:cxnLst/>
                <a:pathLst>
                  <a:path h="78566" stroke="false" w="592251">
                    <a:moveTo>
                      <a:pt y="0" x="0"/>
                    </a:moveTo>
                    <a:lnTo>
                      <a:pt y="0" x="592251"/>
                    </a:lnTo>
                    <a:lnTo>
                      <a:pt y="78566" x="592251"/>
                    </a:lnTo>
                    <a:lnTo>
                      <a:pt y="78566" x="0"/>
                    </a:lnTo>
                    <a:lnTo>
                      <a:pt y="0" x="0"/>
                    </a:lnTo>
                    <a:close/>
                  </a:path>
                  <a:path h="78566" w="592251" fill="none">
                    <a:moveTo>
                      <a:pt y="78566" x="0"/>
                    </a:moveTo>
                    <a:lnTo>
                      <a:pt y="78566" x="592251"/>
                    </a:lnTo>
                  </a:path>
                </a:pathLst>
              </a:custGeom>
              <a:noFill/>
              <a:ln w="3300" cap="rnd">
                <a:solidFill>
                  <a:srgbClr val="4087F3"/>
                </a:solidFill>
                <a:round/>
              </a:ln>
            </p:spPr>
          </p:sp>
          <p:pic>
            <p:nvPicPr>
              <p:cNvPr name="Image" id="312"/>
              <p:cNvPicPr>
                <a:picLocks noChangeAspect="1"/>
              </p:cNvPicPr>
              <p:nvPr/>
            </p:nvPicPr>
            <p:blipFill>
              <a:blip r:embed="rId8"/>
              <a:stretch>
                <a:fillRect/>
              </a:stretch>
            </p:blipFill>
            <p:spPr>
              <a:xfrm>
                <a:off y="1574959" x="6766714"/>
                <a:ext cy="60416" cx="229251"/>
              </a:xfrm>
              <a:prstGeom prst="rect">
                <a:avLst/>
              </a:prstGeom>
            </p:spPr>
          </p:pic>
          <p:sp>
            <p:nvSpPr>
              <p:cNvPr name="Text 357" id="357"/>
              <p:cNvSpPr txBox="1"/>
              <p:nvPr/>
            </p:nvSpPr>
            <p:spPr>
              <a:xfrm>
                <a:off y="1576952" x="6449914"/>
                <a:ext cy="52800" cx="310200"/>
              </a:xfrm>
              <a:prstGeom prst="rect">
                <a:avLst/>
              </a:prstGeom>
              <a:noFill/>
            </p:spPr>
            <p:txBody>
              <a:bodyPr rtlCol="0" lIns="0" anchor="ctr" rIns="0" tIns="0" wrap="none" bIns="11000"/>
              <a:lstStyle/>
              <a:p>
                <a:pPr algn="ctr">
                  <a:lnSpc>
                    <a:spcPct val="100000"/>
                  </a:lnSpc>
                </a:pPr>
                <a:r>
                  <a:rPr sz="330">
                    <a:solidFill>
                      <a:srgbClr val="191919"/>
                    </a:solidFill>
                    <a:latin typeface="Arial"/>
                  </a:rPr>
                  <a:t>Practical index:</a:t>
                </a:r>
              </a:p>
            </p:txBody>
          </p:sp>
        </p:grpSp>
        <p:sp>
          <p:nvSpPr>
            <p:cNvPr name="SubTopic" id="145"/>
            <p:cNvSpPr/>
            <p:nvPr/>
          </p:nvSpPr>
          <p:spPr>
            <a:xfrm>
              <a:off y="4353690" x="996491"/>
              <a:ext cy="70950" cx="1527900"/>
            </a:xfrm>
            <a:custGeom>
              <a:avLst/>
              <a:gdLst>
                <a:gd name="rtl" fmla="*/ 23100 w 1527900"/>
                <a:gd name="rtt" fmla="*/ 9735 h 70950"/>
                <a:gd name="rtr" fmla="*/ 1504800 w 1527900"/>
                <a:gd name="rtb" fmla="*/ 62535 h 70950"/>
              </a:gdLst>
              <a:ahLst/>
              <a:cxnLst/>
              <a:rect l="rtl" t="rtt" r="rtr" b="rtb"/>
              <a:pathLst>
                <a:path h="70950" stroke="false" w="1527900">
                  <a:moveTo>
                    <a:pt y="0" x="0"/>
                  </a:moveTo>
                  <a:lnTo>
                    <a:pt y="0" x="1527900"/>
                  </a:lnTo>
                  <a:lnTo>
                    <a:pt y="70950" x="1527900"/>
                  </a:lnTo>
                  <a:lnTo>
                    <a:pt y="70950" x="0"/>
                  </a:lnTo>
                  <a:lnTo>
                    <a:pt y="0" x="0"/>
                  </a:lnTo>
                  <a:close/>
                </a:path>
                <a:path h="70950" w="1527900" fill="none">
                  <a:moveTo>
                    <a:pt y="70950" x="0"/>
                  </a:moveTo>
                  <a:lnTo>
                    <a:pt y="70950" x="1527900"/>
                  </a:lnTo>
                </a:path>
              </a:pathLst>
            </a:custGeom>
            <a:noFill/>
            <a:ln w="3300" cap="rnd">
              <a:solidFill>
                <a:srgbClr val="4444FF"/>
              </a:solidFill>
              <a:round/>
            </a:ln>
          </p:spPr>
          <p:txBody>
            <a:bodyPr rtlCol="0" lIns="0" anchor="ctr" rIns="0" tIns="0" wrap="none" bIns="11000"/>
            <a:lstStyle/>
            <a:p>
              <a:pPr algn="ctr">
                <a:lnSpc>
                  <a:spcPct val="100000"/>
                </a:lnSpc>
              </a:pPr>
              <a:r>
                <a:rPr sz="330">
                  <a:solidFill>
                    <a:srgbClr val="191919"/>
                  </a:solidFill>
                  <a:latin typeface="Arial"/>
                </a:rPr>
                <a:t>1. Predict what the other party is going to say. Why is this worth discussing?</a:t>
              </a:r>
            </a:p>
          </p:txBody>
        </p:sp>
        <p:sp>
          <p:nvSpPr>
            <p:cNvPr name="SubTopic" id="147"/>
            <p:cNvSpPr/>
            <p:nvPr/>
          </p:nvSpPr>
          <p:spPr>
            <a:xfrm>
              <a:off y="4460940" x="1187891"/>
              <a:ext cy="70950" cx="1336500"/>
            </a:xfrm>
            <a:custGeom>
              <a:avLst/>
              <a:gdLst>
                <a:gd name="rtl" fmla="*/ 23100 w 1336500"/>
                <a:gd name="rtt" fmla="*/ 9735 h 70950"/>
                <a:gd name="rtr" fmla="*/ 1313400 w 1336500"/>
                <a:gd name="rtb" fmla="*/ 62535 h 70950"/>
              </a:gdLst>
              <a:ahLst/>
              <a:cxnLst/>
              <a:rect l="rtl" t="rtt" r="rtr" b="rtb"/>
              <a:pathLst>
                <a:path h="70950" stroke="false" w="1336500">
                  <a:moveTo>
                    <a:pt y="0" x="0"/>
                  </a:moveTo>
                  <a:lnTo>
                    <a:pt y="0" x="1336500"/>
                  </a:lnTo>
                  <a:lnTo>
                    <a:pt y="70950" x="1336500"/>
                  </a:lnTo>
                  <a:lnTo>
                    <a:pt y="70950" x="0"/>
                  </a:lnTo>
                  <a:lnTo>
                    <a:pt y="0" x="0"/>
                  </a:lnTo>
                  <a:close/>
                </a:path>
                <a:path h="70950" w="1336500" fill="none">
                  <a:moveTo>
                    <a:pt y="70950" x="0"/>
                  </a:moveTo>
                  <a:lnTo>
                    <a:pt y="70950" x="1336500"/>
                  </a:lnTo>
                </a:path>
              </a:pathLst>
            </a:custGeom>
            <a:noFill/>
            <a:ln w="3300" cap="rnd">
              <a:solidFill>
                <a:srgbClr val="4444FF"/>
              </a:solidFill>
              <a:round/>
            </a:ln>
          </p:spPr>
          <p:txBody>
            <a:bodyPr rtlCol="0" lIns="0" anchor="ctr" rIns="0" tIns="0" wrap="none" bIns="11000"/>
            <a:lstStyle/>
            <a:p>
              <a:pPr algn="ctr">
                <a:lnSpc>
                  <a:spcPct val="100000"/>
                </a:lnSpc>
              </a:pPr>
              <a:r>
                <a:rPr sz="330">
                  <a:solidFill>
                    <a:srgbClr val="191919"/>
                  </a:solidFill>
                  <a:latin typeface="Arial"/>
                </a:rPr>
                <a:t>2. What is the logic behind recording the other party’s explanation?</a:t>
              </a:r>
            </a:p>
          </p:txBody>
        </p:sp>
        <p:sp>
          <p:nvSpPr>
            <p:cNvPr name="SubTopic" id="149"/>
            <p:cNvSpPr/>
            <p:nvPr/>
          </p:nvSpPr>
          <p:spPr>
            <a:xfrm>
              <a:off y="4568190" x="1201091"/>
              <a:ext cy="70950" cx="1323300"/>
            </a:xfrm>
            <a:custGeom>
              <a:avLst/>
              <a:gdLst>
                <a:gd name="rtl" fmla="*/ 23100 w 1323300"/>
                <a:gd name="rtt" fmla="*/ 9735 h 70950"/>
                <a:gd name="rtr" fmla="*/ 1300200 w 1323300"/>
                <a:gd name="rtb" fmla="*/ 62535 h 70950"/>
              </a:gdLst>
              <a:ahLst/>
              <a:cxnLst/>
              <a:rect l="rtl" t="rtt" r="rtr" b="rtb"/>
              <a:pathLst>
                <a:path h="70950" stroke="false" w="1323300">
                  <a:moveTo>
                    <a:pt y="0" x="0"/>
                  </a:moveTo>
                  <a:lnTo>
                    <a:pt y="0" x="1323300"/>
                  </a:lnTo>
                  <a:lnTo>
                    <a:pt y="70950" x="1323300"/>
                  </a:lnTo>
                  <a:lnTo>
                    <a:pt y="70950" x="0"/>
                  </a:lnTo>
                  <a:lnTo>
                    <a:pt y="0" x="0"/>
                  </a:lnTo>
                  <a:close/>
                </a:path>
                <a:path h="70950" w="1323300" fill="none">
                  <a:moveTo>
                    <a:pt y="70950" x="0"/>
                  </a:moveTo>
                  <a:lnTo>
                    <a:pt y="70950" x="1323300"/>
                  </a:lnTo>
                </a:path>
              </a:pathLst>
            </a:custGeom>
            <a:noFill/>
            <a:ln w="3300" cap="rnd">
              <a:solidFill>
                <a:srgbClr val="4444FF"/>
              </a:solidFill>
              <a:round/>
            </a:ln>
          </p:spPr>
          <p:txBody>
            <a:bodyPr rtlCol="0" lIns="0" anchor="ctr" rIns="0" tIns="0" wrap="none" bIns="11000"/>
            <a:lstStyle/>
            <a:p>
              <a:pPr algn="ctr">
                <a:lnSpc>
                  <a:spcPct val="100000"/>
                </a:lnSpc>
              </a:pPr>
              <a:r>
                <a:rPr sz="330">
                  <a:solidFill>
                    <a:srgbClr val="191919"/>
                  </a:solidFill>
                  <a:latin typeface="Arial"/>
                </a:rPr>
                <a:t>3. What questions and inspirations do I have from this discussion?</a:t>
              </a:r>
            </a:p>
          </p:txBody>
        </p:sp>
        <p:sp>
          <p:nvSpPr>
            <p:cNvPr name="SubTopic" id="151"/>
            <p:cNvSpPr/>
            <p:nvPr/>
          </p:nvSpPr>
          <p:spPr>
            <a:xfrm>
              <a:off y="4675440" x="828191"/>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4444FF"/>
              </a:solidFill>
              <a:round/>
            </a:ln>
          </p:spPr>
          <p:txBody>
            <a:bodyPr rtlCol="0" lIns="0" anchor="ctr" rIns="0" tIns="0" wrap="square" bIns="11000"/>
            <a:lstStyle/>
            <a:p>
              <a:pPr algn="ctr">
                <a:lnSpc>
                  <a:spcPct val="100000"/>
                </a:lnSpc>
              </a:pPr>
              <a:r>
                <a:rPr sz="330">
                  <a:solidFill>
                    <a:srgbClr val="191919"/>
                  </a:solidFill>
                  <a:latin typeface="Arial"/>
                </a:rPr>
                <a:t>4. What thinking models can I distill from the other party’s practices, ideas, or inspiration points?</a:t>
              </a:r>
            </a:p>
          </p:txBody>
        </p:sp>
        <p:sp>
          <p:nvSpPr>
            <p:cNvPr name="SubTopic" id="153"/>
            <p:cNvSpPr/>
            <p:nvPr/>
          </p:nvSpPr>
          <p:spPr>
            <a:xfrm>
              <a:off y="4835490" x="861191"/>
              <a:ext cy="70950" cx="1663200"/>
            </a:xfrm>
            <a:custGeom>
              <a:avLst/>
              <a:gdLst>
                <a:gd name="rtl" fmla="*/ 23100 w 1663200"/>
                <a:gd name="rtt" fmla="*/ 9735 h 70950"/>
                <a:gd name="rtr" fmla="*/ 1640100 w 1663200"/>
                <a:gd name="rtb" fmla="*/ 62535 h 70950"/>
              </a:gdLst>
              <a:ahLst/>
              <a:cxnLst/>
              <a:rect l="rtl" t="rtt" r="rtr" b="rtb"/>
              <a:pathLst>
                <a:path h="70950" stroke="false" w="1663200">
                  <a:moveTo>
                    <a:pt y="0" x="0"/>
                  </a:moveTo>
                  <a:lnTo>
                    <a:pt y="0" x="1663200"/>
                  </a:lnTo>
                  <a:lnTo>
                    <a:pt y="70950" x="1663200"/>
                  </a:lnTo>
                  <a:lnTo>
                    <a:pt y="70950" x="0"/>
                  </a:lnTo>
                  <a:lnTo>
                    <a:pt y="0" x="0"/>
                  </a:lnTo>
                  <a:close/>
                </a:path>
                <a:path h="70950" w="1663200" fill="none">
                  <a:moveTo>
                    <a:pt y="70950" x="0"/>
                  </a:moveTo>
                  <a:lnTo>
                    <a:pt y="70950" x="1663200"/>
                  </a:lnTo>
                </a:path>
              </a:pathLst>
            </a:custGeom>
            <a:noFill/>
            <a:ln w="3300" cap="rnd">
              <a:solidFill>
                <a:srgbClr val="4444FF"/>
              </a:solidFill>
              <a:round/>
            </a:ln>
          </p:spPr>
          <p:txBody>
            <a:bodyPr rtlCol="0" lIns="0" anchor="ctr" rIns="0" tIns="0" wrap="none" bIns="11000"/>
            <a:lstStyle/>
            <a:p>
              <a:pPr algn="ctr">
                <a:lnSpc>
                  <a:spcPct val="100000"/>
                </a:lnSpc>
              </a:pPr>
              <a:r>
                <a:rPr sz="330">
                  <a:solidFill>
                    <a:srgbClr val="191919"/>
                  </a:solidFill>
                  <a:latin typeface="Arial"/>
                </a:rPr>
                <a:t>5. Discuss inspiration: What can become the next steps? How to apply them in life?</a:t>
              </a:r>
            </a:p>
          </p:txBody>
        </p:sp>
        <p:sp>
          <p:nvSpPr>
            <p:cNvPr name="SubTopic" id="158"/>
            <p:cNvSpPr/>
            <p:nvPr/>
          </p:nvSpPr>
          <p:spPr>
            <a:xfrm>
              <a:off y="3211976" x="6374014"/>
              <a:ext cy="70950" cx="458700"/>
            </a:xfrm>
            <a:custGeom>
              <a:avLst/>
              <a:gdLst>
                <a:gd name="rtl" fmla="*/ 23100 w 458700"/>
                <a:gd name="rtt" fmla="*/ 9735 h 70950"/>
                <a:gd name="rtr" fmla="*/ 435600 w 458700"/>
                <a:gd name="rtb" fmla="*/ 62535 h 70950"/>
              </a:gdLst>
              <a:ahLst/>
              <a:cxnLst/>
              <a:rect l="rtl" t="rtt" r="rtr" b="rtb"/>
              <a:pathLst>
                <a:path h="70950" stroke="false" w="458700">
                  <a:moveTo>
                    <a:pt y="0" x="0"/>
                  </a:moveTo>
                  <a:lnTo>
                    <a:pt y="0" x="458700"/>
                  </a:lnTo>
                  <a:lnTo>
                    <a:pt y="70950" x="458700"/>
                  </a:lnTo>
                  <a:lnTo>
                    <a:pt y="70950" x="0"/>
                  </a:lnTo>
                  <a:lnTo>
                    <a:pt y="0" x="0"/>
                  </a:lnTo>
                  <a:close/>
                </a:path>
                <a:path h="70950" w="458700" fill="none">
                  <a:moveTo>
                    <a:pt y="70950" x="0"/>
                  </a:moveTo>
                  <a:lnTo>
                    <a:pt y="70950" x="4587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Forgetting Curve Law</a:t>
              </a:r>
            </a:p>
          </p:txBody>
        </p:sp>
        <p:sp>
          <p:nvSpPr>
            <p:cNvPr name="SubTopic" id="162"/>
            <p:cNvSpPr/>
            <p:nvPr/>
          </p:nvSpPr>
          <p:spPr>
            <a:xfrm>
              <a:off y="3452051" x="6374014"/>
              <a:ext cy="70950" cx="290400"/>
            </a:xfrm>
            <a:custGeom>
              <a:avLst/>
              <a:gdLst>
                <a:gd name="rtl" fmla="*/ 23100 w 290400"/>
                <a:gd name="rtt" fmla="*/ 9735 h 70950"/>
                <a:gd name="rtr" fmla="*/ 267300 w 290400"/>
                <a:gd name="rtb" fmla="*/ 62535 h 70950"/>
              </a:gdLst>
              <a:ahLst/>
              <a:cxnLst/>
              <a:rect l="rtl" t="rtt" r="rtr" b="rtb"/>
              <a:pathLst>
                <a:path h="70950" stroke="false" w="290400">
                  <a:moveTo>
                    <a:pt y="0" x="0"/>
                  </a:moveTo>
                  <a:lnTo>
                    <a:pt y="0" x="290400"/>
                  </a:lnTo>
                  <a:lnTo>
                    <a:pt y="70950" x="290400"/>
                  </a:lnTo>
                  <a:lnTo>
                    <a:pt y="70950" x="0"/>
                  </a:lnTo>
                  <a:lnTo>
                    <a:pt y="0" x="0"/>
                  </a:lnTo>
                  <a:close/>
                </a:path>
                <a:path h="70950" w="290400" fill="none">
                  <a:moveTo>
                    <a:pt y="70950" x="0"/>
                  </a:moveTo>
                  <a:lnTo>
                    <a:pt y="70950" x="2904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review cycle</a:t>
              </a:r>
            </a:p>
          </p:txBody>
        </p:sp>
        <p:sp>
          <p:nvSpPr>
            <p:cNvPr name="SubTopic" id="170"/>
            <p:cNvSpPr/>
            <p:nvPr/>
          </p:nvSpPr>
          <p:spPr>
            <a:xfrm>
              <a:off y="3159176" x="69116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FBBF04"/>
              </a:solidFill>
              <a:round/>
            </a:ln>
          </p:spPr>
          <p:txBody>
            <a:bodyPr rtlCol="0" lIns="0" anchor="ctr" rIns="0" tIns="0" wrap="square" bIns="11000"/>
            <a:lstStyle/>
            <a:p>
              <a:pPr algn="ctr">
                <a:lnSpc>
                  <a:spcPct val="100000"/>
                </a:lnSpc>
              </a:pPr>
              <a:r>
                <a:rPr sz="330">
                  <a:solidFill>
                    <a:srgbClr val="191919"/>
                  </a:solidFill>
                  <a:latin typeface="Arial"/>
                </a:rPr>
                <a:t>The forgetting curve shows that after learning, the speed of forgetting is fast first and then slows down, and the speed of forgetting is fastest in the early stage of learning.</a:t>
              </a:r>
            </a:p>
          </p:txBody>
        </p:sp>
        <p:sp>
          <p:nvSpPr>
            <p:cNvPr name="SubTopic" id="172"/>
            <p:cNvSpPr/>
            <p:nvPr/>
          </p:nvSpPr>
          <p:spPr>
            <a:xfrm>
              <a:off y="3479276" x="67433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FBBF04"/>
              </a:solidFill>
              <a:round/>
            </a:ln>
          </p:spPr>
          <p:txBody>
            <a:bodyPr rtlCol="0" lIns="0" anchor="ctr" rIns="0" tIns="0" wrap="square" bIns="11000"/>
            <a:lstStyle/>
            <a:p>
              <a:pPr algn="ctr">
                <a:lnSpc>
                  <a:spcPct val="100000"/>
                </a:lnSpc>
              </a:pPr>
              <a:r>
                <a:rPr sz="330">
                  <a:solidFill>
                    <a:srgbClr val="191919"/>
                  </a:solidFill>
                  <a:latin typeface="Arial"/>
                </a:rPr>
                <a:t>Ebbinghaus's memory method emphasizes review at specific points in time to enhance memory effects.</a:t>
              </a:r>
            </a:p>
          </p:txBody>
        </p:sp>
        <p:sp>
          <p:nvSpPr>
            <p:cNvPr name="SubTopic" id="174"/>
            <p:cNvSpPr/>
            <p:nvPr/>
          </p:nvSpPr>
          <p:spPr>
            <a:xfrm>
              <a:off y="3692951" x="6374014"/>
              <a:ext cy="70950" cx="613800"/>
            </a:xfrm>
            <a:custGeom>
              <a:avLst/>
              <a:gdLst>
                <a:gd name="rtl" fmla="*/ 23100 w 613800"/>
                <a:gd name="rtt" fmla="*/ 9735 h 70950"/>
                <a:gd name="rtr" fmla="*/ 590700 w 613800"/>
                <a:gd name="rtb" fmla="*/ 62535 h 70950"/>
              </a:gdLst>
              <a:ahLst/>
              <a:cxnLst/>
              <a:rect l="rtl" t="rtt" r="rtr" b="rtb"/>
              <a:pathLst>
                <a:path h="70950" stroke="false" w="613800">
                  <a:moveTo>
                    <a:pt y="0" x="0"/>
                  </a:moveTo>
                  <a:lnTo>
                    <a:pt y="0" x="613800"/>
                  </a:lnTo>
                  <a:lnTo>
                    <a:pt y="70950" x="613800"/>
                  </a:lnTo>
                  <a:lnTo>
                    <a:pt y="70950" x="0"/>
                  </a:lnTo>
                  <a:lnTo>
                    <a:pt y="0" x="0"/>
                  </a:lnTo>
                  <a:close/>
                </a:path>
                <a:path h="70950" w="613800" fill="none">
                  <a:moveTo>
                    <a:pt y="70950" x="0"/>
                  </a:moveTo>
                  <a:lnTo>
                    <a:pt y="70950" x="6138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Diversity of memory methods</a:t>
              </a:r>
            </a:p>
          </p:txBody>
        </p:sp>
        <p:sp>
          <p:nvSpPr>
            <p:cNvPr name="SubTopic" id="176"/>
            <p:cNvSpPr/>
            <p:nvPr/>
          </p:nvSpPr>
          <p:spPr>
            <a:xfrm>
              <a:off y="3639326" x="7066750"/>
              <a:ext cy="70950" cx="953700"/>
            </a:xfrm>
            <a:custGeom>
              <a:avLst/>
              <a:gdLst>
                <a:gd name="rtl" fmla="*/ 23100 w 953700"/>
                <a:gd name="rtt" fmla="*/ 9735 h 70950"/>
                <a:gd name="rtr" fmla="*/ 930600 w 953700"/>
                <a:gd name="rtb" fmla="*/ 62535 h 70950"/>
              </a:gdLst>
              <a:ahLst/>
              <a:cxnLst/>
              <a:rect l="rtl" t="rtt" r="rtr" b="rtb"/>
              <a:pathLst>
                <a:path h="70950" stroke="false" w="953700">
                  <a:moveTo>
                    <a:pt y="0" x="0"/>
                  </a:moveTo>
                  <a:lnTo>
                    <a:pt y="0" x="953700"/>
                  </a:lnTo>
                  <a:lnTo>
                    <a:pt y="70950" x="953700"/>
                  </a:lnTo>
                  <a:lnTo>
                    <a:pt y="70950" x="0"/>
                  </a:lnTo>
                  <a:lnTo>
                    <a:pt y="0" x="0"/>
                  </a:lnTo>
                  <a:close/>
                </a:path>
                <a:path h="70950" w="953700" fill="none">
                  <a:moveTo>
                    <a:pt y="70950" x="0"/>
                  </a:moveTo>
                  <a:lnTo>
                    <a:pt y="70950" x="9537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Regular and timely review and self-assessment</a:t>
              </a:r>
            </a:p>
          </p:txBody>
        </p:sp>
        <p:sp>
          <p:nvSpPr>
            <p:cNvPr name="SubTopic" id="178"/>
            <p:cNvSpPr/>
            <p:nvPr/>
          </p:nvSpPr>
          <p:spPr>
            <a:xfrm>
              <a:off y="3359039" x="1953228"/>
              <a:ext cy="70950" cx="742500"/>
            </a:xfrm>
            <a:custGeom>
              <a:avLst/>
              <a:gdLst>
                <a:gd name="rtl" fmla="*/ 23100 w 742500"/>
                <a:gd name="rtt" fmla="*/ 9735 h 70950"/>
                <a:gd name="rtr" fmla="*/ 719400 w 742500"/>
                <a:gd name="rtb" fmla="*/ 62535 h 70950"/>
              </a:gdLst>
              <a:ahLst/>
              <a:cxnLst/>
              <a:rect l="rtl" t="rtt" r="rtr" b="rtb"/>
              <a:pathLst>
                <a:path h="70950" stroke="false" w="742500">
                  <a:moveTo>
                    <a:pt y="0" x="0"/>
                  </a:moveTo>
                  <a:lnTo>
                    <a:pt y="0" x="742500"/>
                  </a:lnTo>
                  <a:lnTo>
                    <a:pt y="70950" x="742500"/>
                  </a:lnTo>
                  <a:lnTo>
                    <a:pt y="70950" x="0"/>
                  </a:lnTo>
                  <a:lnTo>
                    <a:pt y="0" x="0"/>
                  </a:lnTo>
                  <a:close/>
                </a:path>
                <a:path h="70950" w="742500" fill="none">
                  <a:moveTo>
                    <a:pt y="70950" x="0"/>
                  </a:moveTo>
                  <a:lnTo>
                    <a:pt y="70950" x="7425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Introduction to Pomodoro Technique</a:t>
              </a:r>
            </a:p>
          </p:txBody>
        </p:sp>
        <p:sp>
          <p:nvSpPr>
            <p:cNvPr name="SubTopic" id="180"/>
            <p:cNvSpPr/>
            <p:nvPr/>
          </p:nvSpPr>
          <p:spPr>
            <a:xfrm>
              <a:off y="3359039" x="197891"/>
              <a:ext cy="70950" cx="1676400"/>
            </a:xfrm>
            <a:custGeom>
              <a:avLst/>
              <a:gdLst>
                <a:gd name="rtl" fmla="*/ 23100 w 1676400"/>
                <a:gd name="rtt" fmla="*/ 9735 h 70950"/>
                <a:gd name="rtr" fmla="*/ 1653300 w 1676400"/>
                <a:gd name="rtb" fmla="*/ 62535 h 70950"/>
              </a:gdLst>
              <a:ahLst/>
              <a:cxnLst/>
              <a:rect l="rtl" t="rtt" r="rtr" b="rtb"/>
              <a:pathLst>
                <a:path h="70950" stroke="false" w="1676400">
                  <a:moveTo>
                    <a:pt y="0" x="0"/>
                  </a:moveTo>
                  <a:lnTo>
                    <a:pt y="0" x="1676400"/>
                  </a:lnTo>
                  <a:lnTo>
                    <a:pt y="70950" x="1676400"/>
                  </a:lnTo>
                  <a:lnTo>
                    <a:pt y="70950" x="0"/>
                  </a:lnTo>
                  <a:lnTo>
                    <a:pt y="0" x="0"/>
                  </a:lnTo>
                  <a:close/>
                </a:path>
                <a:path h="70950" w="1676400" fill="none">
                  <a:moveTo>
                    <a:pt y="70950" x="0"/>
                  </a:moveTo>
                  <a:lnTo>
                    <a:pt y="70950" x="16764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A micro time management method, setting Pomodoro time to improve work efficiency</a:t>
              </a:r>
            </a:p>
          </p:txBody>
        </p:sp>
        <p:sp>
          <p:nvSpPr>
            <p:cNvPr name="SubTopic" id="182"/>
            <p:cNvSpPr/>
            <p:nvPr/>
          </p:nvSpPr>
          <p:spPr>
            <a:xfrm>
              <a:off y="3519914" x="2035728"/>
              <a:ext cy="70950" cx="660000"/>
            </a:xfrm>
            <a:custGeom>
              <a:avLst/>
              <a:gdLst>
                <a:gd name="rtl" fmla="*/ 23100 w 660000"/>
                <a:gd name="rtt" fmla="*/ 9735 h 70950"/>
                <a:gd name="rtr" fmla="*/ 636900 w 660000"/>
                <a:gd name="rtb" fmla="*/ 62535 h 70950"/>
              </a:gdLst>
              <a:ahLst/>
              <a:cxnLst/>
              <a:rect l="rtl" t="rtt" r="rtr" b="rtb"/>
              <a:pathLst>
                <a:path h="70950" stroke="false" w="660000">
                  <a:moveTo>
                    <a:pt y="0" x="0"/>
                  </a:moveTo>
                  <a:lnTo>
                    <a:pt y="0" x="660000"/>
                  </a:lnTo>
                  <a:lnTo>
                    <a:pt y="70950" x="660000"/>
                  </a:lnTo>
                  <a:lnTo>
                    <a:pt y="70950" x="0"/>
                  </a:lnTo>
                  <a:lnTo>
                    <a:pt y="0" x="0"/>
                  </a:lnTo>
                  <a:close/>
                </a:path>
                <a:path h="70950" w="660000" fill="none">
                  <a:moveTo>
                    <a:pt y="70950" x="0"/>
                  </a:moveTo>
                  <a:lnTo>
                    <a:pt y="70950" x="6600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Pomodoro Technique Principles</a:t>
              </a:r>
            </a:p>
          </p:txBody>
        </p:sp>
        <p:sp>
          <p:nvSpPr>
            <p:cNvPr name="SubTopic" id="184"/>
            <p:cNvSpPr/>
            <p:nvPr/>
          </p:nvSpPr>
          <p:spPr>
            <a:xfrm>
              <a:off y="3466289" x="673091"/>
              <a:ext cy="70950" cx="1283700"/>
            </a:xfrm>
            <a:custGeom>
              <a:avLst/>
              <a:gdLst>
                <a:gd name="rtl" fmla="*/ 23100 w 1283700"/>
                <a:gd name="rtt" fmla="*/ 9735 h 70950"/>
                <a:gd name="rtr" fmla="*/ 1260600 w 1283700"/>
                <a:gd name="rtb" fmla="*/ 62535 h 70950"/>
              </a:gdLst>
              <a:ahLst/>
              <a:cxnLst/>
              <a:rect l="rtl" t="rtt" r="rtr" b="rtb"/>
              <a:pathLst>
                <a:path h="70950" stroke="false" w="1283700">
                  <a:moveTo>
                    <a:pt y="0" x="0"/>
                  </a:moveTo>
                  <a:lnTo>
                    <a:pt y="0" x="1283700"/>
                  </a:lnTo>
                  <a:lnTo>
                    <a:pt y="70950" x="1283700"/>
                  </a:lnTo>
                  <a:lnTo>
                    <a:pt y="70950" x="0"/>
                  </a:lnTo>
                  <a:lnTo>
                    <a:pt y="0" x="0"/>
                  </a:lnTo>
                  <a:close/>
                </a:path>
                <a:path h="70950" w="1283700" fill="none">
                  <a:moveTo>
                    <a:pt y="70950" x="0"/>
                  </a:moveTo>
                  <a:lnTo>
                    <a:pt y="70950" x="12837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Pomodoro time is indivisible and irrelevant things are not allowed</a:t>
              </a:r>
            </a:p>
          </p:txBody>
        </p:sp>
        <p:sp>
          <p:nvSpPr>
            <p:cNvPr name="SubTopic" id="186"/>
            <p:cNvSpPr/>
            <p:nvPr/>
          </p:nvSpPr>
          <p:spPr>
            <a:xfrm>
              <a:off y="3734414" x="2065428"/>
              <a:ext cy="70950" cx="630300"/>
            </a:xfrm>
            <a:custGeom>
              <a:avLst/>
              <a:gdLst>
                <a:gd name="rtl" fmla="*/ 23100 w 630300"/>
                <a:gd name="rtt" fmla="*/ 9735 h 70950"/>
                <a:gd name="rtr" fmla="*/ 607200 w 630300"/>
                <a:gd name="rtb" fmla="*/ 62535 h 70950"/>
              </a:gdLst>
              <a:ahLst/>
              <a:cxnLst/>
              <a:rect l="rtl" t="rtt" r="rtr" b="rtb"/>
              <a:pathLst>
                <a:path h="70950" stroke="false" w="630300">
                  <a:moveTo>
                    <a:pt y="0" x="0"/>
                  </a:moveTo>
                  <a:lnTo>
                    <a:pt y="0" x="630300"/>
                  </a:lnTo>
                  <a:lnTo>
                    <a:pt y="70950" x="630300"/>
                  </a:lnTo>
                  <a:lnTo>
                    <a:pt y="70950" x="0"/>
                  </a:lnTo>
                  <a:lnTo>
                    <a:pt y="0" x="0"/>
                  </a:lnTo>
                  <a:close/>
                </a:path>
                <a:path h="70950" w="630300" fill="none">
                  <a:moveTo>
                    <a:pt y="70950" x="0"/>
                  </a:moveTo>
                  <a:lnTo>
                    <a:pt y="70950" x="6303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Pomodoro Technique Process</a:t>
              </a:r>
            </a:p>
          </p:txBody>
        </p:sp>
        <p:sp>
          <p:nvSpPr>
            <p:cNvPr name="SubTopic" id="188"/>
            <p:cNvSpPr/>
            <p:nvPr/>
          </p:nvSpPr>
          <p:spPr>
            <a:xfrm>
              <a:off y="3680789" x="333191"/>
              <a:ext cy="70950" cx="1653300"/>
            </a:xfrm>
            <a:custGeom>
              <a:avLst/>
              <a:gdLst>
                <a:gd name="rtl" fmla="*/ 23100 w 1653300"/>
                <a:gd name="rtt" fmla="*/ 9735 h 70950"/>
                <a:gd name="rtr" fmla="*/ 1630200 w 1653300"/>
                <a:gd name="rtb" fmla="*/ 62535 h 70950"/>
              </a:gdLst>
              <a:ahLst/>
              <a:cxnLst/>
              <a:rect l="rtl" t="rtt" r="rtr" b="rtb"/>
              <a:pathLst>
                <a:path h="70950" stroke="false" w="1653300">
                  <a:moveTo>
                    <a:pt y="0" x="0"/>
                  </a:moveTo>
                  <a:lnTo>
                    <a:pt y="0" x="1653300"/>
                  </a:lnTo>
                  <a:lnTo>
                    <a:pt y="70950" x="1653300"/>
                  </a:lnTo>
                  <a:lnTo>
                    <a:pt y="70950" x="0"/>
                  </a:lnTo>
                  <a:lnTo>
                    <a:pt y="0" x="0"/>
                  </a:lnTo>
                  <a:close/>
                </a:path>
                <a:path h="70950" w="1653300" fill="none">
                  <a:moveTo>
                    <a:pt y="70950" x="0"/>
                  </a:moveTo>
                  <a:lnTo>
                    <a:pt y="70950" x="16533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Form a cycle from planning tasks, setting Pomodoro, working, resting and reviewing</a:t>
              </a:r>
            </a:p>
          </p:txBody>
        </p:sp>
        <p:sp>
          <p:nvSpPr>
            <p:cNvPr name="SubTopic" id="190"/>
            <p:cNvSpPr/>
            <p:nvPr/>
          </p:nvSpPr>
          <p:spPr>
            <a:xfrm>
              <a:off y="2182712" x="1936728"/>
              <a:ext cy="70950" cx="798600"/>
            </a:xfrm>
            <a:custGeom>
              <a:avLst/>
              <a:gdLst>
                <a:gd name="rtl" fmla="*/ 23100 w 798600"/>
                <a:gd name="rtt" fmla="*/ 9735 h 70950"/>
                <a:gd name="rtr" fmla="*/ 775500 w 798600"/>
                <a:gd name="rtb" fmla="*/ 62535 h 70950"/>
              </a:gdLst>
              <a:ahLst/>
              <a:cxnLst/>
              <a:rect l="rtl" t="rtt" r="rtr" b="rtb"/>
              <a:pathLst>
                <a:path h="70950" stroke="false" w="798600">
                  <a:moveTo>
                    <a:pt y="0" x="0"/>
                  </a:moveTo>
                  <a:lnTo>
                    <a:pt y="0" x="798600"/>
                  </a:lnTo>
                  <a:lnTo>
                    <a:pt y="70950" x="798600"/>
                  </a:lnTo>
                  <a:lnTo>
                    <a:pt y="70950" x="0"/>
                  </a:lnTo>
                  <a:lnTo>
                    <a:pt y="0" x="0"/>
                  </a:lnTo>
                  <a:close/>
                </a:path>
                <a:path h="70950" w="798600" fill="none">
                  <a:moveTo>
                    <a:pt y="70950" x="0"/>
                  </a:moveTo>
                  <a:lnTo>
                    <a:pt y="70950" x="798600"/>
                  </a:lnTo>
                </a:path>
              </a:pathLst>
            </a:custGeom>
            <a:noFill/>
            <a:ln w="3300" cap="rnd">
              <a:solidFill>
                <a:srgbClr val="6F56E6"/>
              </a:solidFill>
              <a:round/>
            </a:ln>
          </p:spPr>
          <p:txBody>
            <a:bodyPr rtlCol="0" lIns="0" anchor="ctr" rIns="0" tIns="0" wrap="none" bIns="11000"/>
            <a:lstStyle/>
            <a:p>
              <a:pPr algn="ctr">
                <a:lnSpc>
                  <a:spcPct val="100000"/>
                </a:lnSpc>
              </a:pPr>
              <a:r>
                <a:rPr sz="330">
                  <a:solidFill>
                    <a:srgbClr val="191919"/>
                  </a:solidFill>
                  <a:latin typeface="Arial"/>
                </a:rPr>
                <a:t>The origin of Feynman learning method</a:t>
              </a:r>
            </a:p>
          </p:txBody>
        </p:sp>
        <p:sp>
          <p:nvSpPr>
            <p:cNvPr name="SubTopic" id="194"/>
            <p:cNvSpPr/>
            <p:nvPr/>
          </p:nvSpPr>
          <p:spPr>
            <a:xfrm>
              <a:off y="2596862" x="1916928"/>
              <a:ext cy="70950" cx="818400"/>
            </a:xfrm>
            <a:custGeom>
              <a:avLst/>
              <a:gdLst>
                <a:gd name="rtl" fmla="*/ 23100 w 818400"/>
                <a:gd name="rtt" fmla="*/ 9735 h 70950"/>
                <a:gd name="rtr" fmla="*/ 795300 w 818400"/>
                <a:gd name="rtb" fmla="*/ 62535 h 70950"/>
              </a:gdLst>
              <a:ahLst/>
              <a:cxnLst/>
              <a:rect l="rtl" t="rtt" r="rtr" b="rtb"/>
              <a:pathLst>
                <a:path h="70950" stroke="false" w="818400">
                  <a:moveTo>
                    <a:pt y="0" x="0"/>
                  </a:moveTo>
                  <a:lnTo>
                    <a:pt y="0" x="818400"/>
                  </a:lnTo>
                  <a:lnTo>
                    <a:pt y="70950" x="818400"/>
                  </a:lnTo>
                  <a:lnTo>
                    <a:pt y="70950" x="0"/>
                  </a:lnTo>
                  <a:lnTo>
                    <a:pt y="0" x="0"/>
                  </a:lnTo>
                  <a:close/>
                </a:path>
                <a:path h="70950" w="818400" fill="none">
                  <a:moveTo>
                    <a:pt y="70950" x="0"/>
                  </a:moveTo>
                  <a:lnTo>
                    <a:pt y="70950" x="818400"/>
                  </a:lnTo>
                </a:path>
              </a:pathLst>
            </a:custGeom>
            <a:noFill/>
            <a:ln w="3300" cap="rnd">
              <a:solidFill>
                <a:srgbClr val="6F56E6"/>
              </a:solidFill>
              <a:round/>
            </a:ln>
          </p:spPr>
          <p:txBody>
            <a:bodyPr rtlCol="0" lIns="0" anchor="ctr" rIns="0" tIns="0" wrap="none" bIns="11000"/>
            <a:lstStyle/>
            <a:p>
              <a:pPr algn="ctr">
                <a:lnSpc>
                  <a:spcPct val="100000"/>
                </a:lnSpc>
              </a:pPr>
              <a:r>
                <a:rPr sz="330">
                  <a:solidFill>
                    <a:srgbClr val="191919"/>
                  </a:solidFill>
                  <a:latin typeface="Arial"/>
                </a:rPr>
                <a:t>Four steps of Feynman learning method</a:t>
              </a:r>
            </a:p>
          </p:txBody>
        </p:sp>
        <p:grpSp>
          <p:nvGrpSpPr>
            <p:cNvPr name="Group 358" id="358"/>
            <p:cNvGrpSpPr/>
            <p:nvPr/>
          </p:nvGrpSpPr>
          <p:grpSpPr>
            <a:xfrm>
              <a:off y="2343587" x="69191"/>
              <a:ext cy="123750" cx="1768800"/>
              <a:chOff y="2343587" x="69191"/>
              <a:chExt cy="123750" cx="1768800"/>
            </a:xfrm>
          </p:grpSpPr>
          <p:sp>
            <p:nvSpPr>
              <p:cNvPr name="SubTopic" id="196"/>
              <p:cNvSpPr/>
              <p:nvPr/>
            </p:nvSpPr>
            <p:spPr>
              <a:xfrm>
                <a:off y="2343587" x="69191"/>
                <a:ext cy="123750" cx="1768800"/>
              </a:xfrm>
              <a:custGeom>
                <a:avLst/>
                <a:gdLst/>
                <a:ahLst/>
                <a:cxnLst/>
                <a:pathLst>
                  <a:path h="123750" stroke="false" w="1768800">
                    <a:moveTo>
                      <a:pt y="0" x="0"/>
                    </a:moveTo>
                    <a:lnTo>
                      <a:pt y="0" x="1768800"/>
                    </a:lnTo>
                    <a:lnTo>
                      <a:pt y="123750" x="1768800"/>
                    </a:lnTo>
                    <a:lnTo>
                      <a:pt y="123750" x="0"/>
                    </a:lnTo>
                    <a:lnTo>
                      <a:pt y="0" x="0"/>
                    </a:lnTo>
                    <a:close/>
                  </a:path>
                  <a:path h="123750" w="1768800" fill="none">
                    <a:moveTo>
                      <a:pt y="123750" x="0"/>
                    </a:moveTo>
                    <a:lnTo>
                      <a:pt y="123750" x="1768800"/>
                    </a:lnTo>
                  </a:path>
                </a:pathLst>
              </a:custGeom>
              <a:noFill/>
              <a:ln w="3300" cap="rnd">
                <a:solidFill>
                  <a:srgbClr val="6F56E6"/>
                </a:solidFill>
                <a:round/>
              </a:ln>
            </p:spPr>
          </p:sp>
          <p:pic>
            <p:nvPicPr>
              <p:cNvPr name="Mark" id="320"/>
              <p:cNvPicPr>
                <a:picLocks noChangeAspect="1"/>
              </p:cNvPicPr>
              <p:nvPr/>
            </p:nvPicPr>
            <p:blipFill>
              <a:blip r:embed="rId9"/>
              <a:stretch>
                <a:fillRect/>
              </a:stretch>
            </p:blipFill>
            <p:spPr>
              <a:xfrm>
                <a:off y="2370812" x="92291"/>
                <a:ext cy="66000" cx="66000"/>
              </a:xfrm>
              <a:prstGeom prst="rect">
                <a:avLst/>
              </a:prstGeom>
            </p:spPr>
          </p:pic>
          <p:sp>
            <p:nvSpPr>
              <p:cNvPr name="Text 359" id="359"/>
              <p:cNvSpPr txBox="1"/>
              <p:nvPr/>
            </p:nvSpPr>
            <p:spPr>
              <a:xfrm>
                <a:off y="2353322" x="164891"/>
                <a:ext cy="105600" cx="1650000"/>
              </a:xfrm>
              <a:prstGeom prst="rect">
                <a:avLst/>
              </a:prstGeom>
              <a:noFill/>
            </p:spPr>
            <p:txBody>
              <a:bodyPr rtlCol="0" lIns="0" anchor="ctr" rIns="0" tIns="0" wrap="square" bIns="11000"/>
              <a:lstStyle/>
              <a:p>
                <a:pPr algn="ctr">
                  <a:lnSpc>
                    <a:spcPct val="100000"/>
                  </a:lnSpc>
                </a:pPr>
                <a:r>
                  <a:rPr sz="330">
                    <a:solidFill>
                      <a:srgbClr val="191919"/>
                    </a:solidFill>
                    <a:latin typeface="Arial"/>
                  </a:rPr>
                  <a:t>Pretend to teach knowledge to children and simply write down basic concepts and relationships</a:t>
                </a:r>
              </a:p>
            </p:txBody>
          </p:sp>
        </p:grpSp>
        <p:grpSp>
          <p:nvGrpSpPr>
            <p:cNvPr name="Group 360" id="360"/>
            <p:cNvGrpSpPr/>
            <p:nvPr/>
          </p:nvGrpSpPr>
          <p:grpSpPr>
            <a:xfrm>
              <a:off y="2503637" x="69191"/>
              <a:ext cy="123750" cx="1768800"/>
              <a:chOff y="2503637" x="69191"/>
              <a:chExt cy="123750" cx="1768800"/>
            </a:xfrm>
          </p:grpSpPr>
          <p:sp>
            <p:nvSpPr>
              <p:cNvPr name="SubTopic" id="198"/>
              <p:cNvSpPr/>
              <p:nvPr/>
            </p:nvSpPr>
            <p:spPr>
              <a:xfrm>
                <a:off y="2503637" x="69191"/>
                <a:ext cy="123750" cx="1768800"/>
              </a:xfrm>
              <a:custGeom>
                <a:avLst/>
                <a:gdLst/>
                <a:ahLst/>
                <a:cxnLst/>
                <a:pathLst>
                  <a:path h="123750" stroke="false" w="1768800">
                    <a:moveTo>
                      <a:pt y="0" x="0"/>
                    </a:moveTo>
                    <a:lnTo>
                      <a:pt y="0" x="1768800"/>
                    </a:lnTo>
                    <a:lnTo>
                      <a:pt y="123750" x="1768800"/>
                    </a:lnTo>
                    <a:lnTo>
                      <a:pt y="123750" x="0"/>
                    </a:lnTo>
                    <a:lnTo>
                      <a:pt y="0" x="0"/>
                    </a:lnTo>
                    <a:close/>
                  </a:path>
                  <a:path h="123750" w="1768800" fill="none">
                    <a:moveTo>
                      <a:pt y="123750" x="0"/>
                    </a:moveTo>
                    <a:lnTo>
                      <a:pt y="123750" x="1768800"/>
                    </a:lnTo>
                  </a:path>
                </a:pathLst>
              </a:custGeom>
              <a:noFill/>
              <a:ln w="3300" cap="rnd">
                <a:solidFill>
                  <a:srgbClr val="6F56E6"/>
                </a:solidFill>
                <a:round/>
              </a:ln>
            </p:spPr>
          </p:sp>
          <p:pic>
            <p:nvPicPr>
              <p:cNvPr name="Mark" id="321"/>
              <p:cNvPicPr>
                <a:picLocks noChangeAspect="1"/>
              </p:cNvPicPr>
              <p:nvPr/>
            </p:nvPicPr>
            <p:blipFill>
              <a:blip r:embed="rId10"/>
              <a:stretch>
                <a:fillRect/>
              </a:stretch>
            </p:blipFill>
            <p:spPr>
              <a:xfrm>
                <a:off y="2530862" x="92291"/>
                <a:ext cy="66000" cx="66000"/>
              </a:xfrm>
              <a:prstGeom prst="rect">
                <a:avLst/>
              </a:prstGeom>
            </p:spPr>
          </p:pic>
          <p:sp>
            <p:nvSpPr>
              <p:cNvPr name="Text 361" id="361"/>
              <p:cNvSpPr txBox="1"/>
              <p:nvPr/>
            </p:nvSpPr>
            <p:spPr>
              <a:xfrm>
                <a:off y="2513372" x="164891"/>
                <a:ext cy="105600" cx="1650000"/>
              </a:xfrm>
              <a:prstGeom prst="rect">
                <a:avLst/>
              </a:prstGeom>
              <a:noFill/>
            </p:spPr>
            <p:txBody>
              <a:bodyPr rtlCol="0" lIns="0" anchor="ctr" rIns="0" tIns="0" wrap="square" bIns="11000"/>
              <a:lstStyle/>
              <a:p>
                <a:pPr algn="ctr">
                  <a:lnSpc>
                    <a:spcPct val="100000"/>
                  </a:lnSpc>
                </a:pPr>
                <a:r>
                  <a:rPr sz="330">
                    <a:solidFill>
                      <a:srgbClr val="191919"/>
                    </a:solidFill>
                    <a:latin typeface="Arial"/>
                  </a:rPr>
                  <a:t>Review and discover the deficiencies in your understanding, return to the original material and study again</a:t>
                </a:r>
              </a:p>
            </p:txBody>
          </p:sp>
        </p:grpSp>
        <p:grpSp>
          <p:nvGrpSpPr>
            <p:cNvPr name="Group 362" id="362"/>
            <p:cNvGrpSpPr/>
            <p:nvPr/>
          </p:nvGrpSpPr>
          <p:grpSpPr>
            <a:xfrm>
              <a:off y="2663687" x="151691"/>
              <a:ext cy="84150" cx="1686300"/>
              <a:chOff y="2663687" x="151691"/>
              <a:chExt cy="84150" cx="1686300"/>
            </a:xfrm>
          </p:grpSpPr>
          <p:sp>
            <p:nvSpPr>
              <p:cNvPr name="SubTopic" id="200"/>
              <p:cNvSpPr/>
              <p:nvPr/>
            </p:nvSpPr>
            <p:spPr>
              <a:xfrm>
                <a:off y="2663687" x="151691"/>
                <a:ext cy="84150" cx="1686300"/>
              </a:xfrm>
              <a:custGeom>
                <a:avLst/>
                <a:gdLst/>
                <a:ahLst/>
                <a:cxnLst/>
                <a:pathLst>
                  <a:path h="84150" stroke="false" w="1686300">
                    <a:moveTo>
                      <a:pt y="0" x="0"/>
                    </a:moveTo>
                    <a:lnTo>
                      <a:pt y="0" x="1686300"/>
                    </a:lnTo>
                    <a:lnTo>
                      <a:pt y="84150" x="1686300"/>
                    </a:lnTo>
                    <a:lnTo>
                      <a:pt y="84150" x="0"/>
                    </a:lnTo>
                    <a:lnTo>
                      <a:pt y="0" x="0"/>
                    </a:lnTo>
                    <a:close/>
                  </a:path>
                  <a:path h="84150" w="1686300" fill="none">
                    <a:moveTo>
                      <a:pt y="84150" x="0"/>
                    </a:moveTo>
                    <a:lnTo>
                      <a:pt y="84150" x="1686300"/>
                    </a:lnTo>
                  </a:path>
                </a:pathLst>
              </a:custGeom>
              <a:noFill/>
              <a:ln w="3300" cap="rnd">
                <a:solidFill>
                  <a:srgbClr val="6F56E6"/>
                </a:solidFill>
                <a:round/>
              </a:ln>
            </p:spPr>
          </p:sp>
          <p:pic>
            <p:nvPicPr>
              <p:cNvPr name="Mark" id="322"/>
              <p:cNvPicPr>
                <a:picLocks noChangeAspect="1"/>
              </p:cNvPicPr>
              <p:nvPr/>
            </p:nvPicPr>
            <p:blipFill>
              <a:blip r:embed="rId11"/>
              <a:stretch>
                <a:fillRect/>
              </a:stretch>
            </p:blipFill>
            <p:spPr>
              <a:xfrm>
                <a:off y="2671112" x="174791"/>
                <a:ext cy="66000" cx="66000"/>
              </a:xfrm>
              <a:prstGeom prst="rect">
                <a:avLst/>
              </a:prstGeom>
            </p:spPr>
          </p:pic>
          <p:sp>
            <p:nvSpPr>
              <p:cNvPr name="Text 363" id="363"/>
              <p:cNvSpPr txBox="1"/>
              <p:nvPr/>
            </p:nvSpPr>
            <p:spPr>
              <a:xfrm>
                <a:off y="2680022" x="247391"/>
                <a:ext cy="52800" cx="1567500"/>
              </a:xfrm>
              <a:prstGeom prst="rect">
                <a:avLst/>
              </a:prstGeom>
              <a:noFill/>
            </p:spPr>
            <p:txBody>
              <a:bodyPr rtlCol="0" lIns="0" anchor="ctr" rIns="0" tIns="0" wrap="none" bIns="11000"/>
              <a:lstStyle/>
              <a:p>
                <a:pPr algn="ctr">
                  <a:lnSpc>
                    <a:spcPct val="100000"/>
                  </a:lnSpc>
                </a:pPr>
                <a:r>
                  <a:rPr sz="330">
                    <a:solidFill>
                      <a:srgbClr val="191919"/>
                    </a:solidFill>
                    <a:latin typeface="Arial"/>
                  </a:rPr>
                  <a:t>Organize notes into stories using simple language, making sure no jargon is used</a:t>
                </a:r>
              </a:p>
            </p:txBody>
          </p:sp>
        </p:grpSp>
        <p:grpSp>
          <p:nvGrpSpPr>
            <p:cNvPr name="Group 364" id="364"/>
            <p:cNvGrpSpPr/>
            <p:nvPr/>
          </p:nvGrpSpPr>
          <p:grpSpPr>
            <a:xfrm>
              <a:off y="2784137" x="392591"/>
              <a:ext cy="84150" cx="1445400"/>
              <a:chOff y="2784137" x="392591"/>
              <a:chExt cy="84150" cx="1445400"/>
            </a:xfrm>
          </p:grpSpPr>
          <p:sp>
            <p:nvSpPr>
              <p:cNvPr name="SubTopic" id="202"/>
              <p:cNvSpPr/>
              <p:nvPr/>
            </p:nvSpPr>
            <p:spPr>
              <a:xfrm>
                <a:off y="2784137" x="392591"/>
                <a:ext cy="84150" cx="1445400"/>
              </a:xfrm>
              <a:custGeom>
                <a:avLst/>
                <a:gdLst/>
                <a:ahLst/>
                <a:cxnLst/>
                <a:pathLst>
                  <a:path h="84150" stroke="false" w="1445400">
                    <a:moveTo>
                      <a:pt y="0" x="0"/>
                    </a:moveTo>
                    <a:lnTo>
                      <a:pt y="0" x="1445400"/>
                    </a:lnTo>
                    <a:lnTo>
                      <a:pt y="84150" x="1445400"/>
                    </a:lnTo>
                    <a:lnTo>
                      <a:pt y="84150" x="0"/>
                    </a:lnTo>
                    <a:lnTo>
                      <a:pt y="0" x="0"/>
                    </a:lnTo>
                    <a:close/>
                  </a:path>
                  <a:path h="84150" w="1445400" fill="none">
                    <a:moveTo>
                      <a:pt y="84150" x="0"/>
                    </a:moveTo>
                    <a:lnTo>
                      <a:pt y="84150" x="1445400"/>
                    </a:lnTo>
                  </a:path>
                </a:pathLst>
              </a:custGeom>
              <a:noFill/>
              <a:ln w="3300" cap="rnd">
                <a:solidFill>
                  <a:srgbClr val="6F56E6"/>
                </a:solidFill>
                <a:round/>
              </a:ln>
            </p:spPr>
          </p:sp>
          <p:pic>
            <p:nvPicPr>
              <p:cNvPr name="Mark" id="323"/>
              <p:cNvPicPr>
                <a:picLocks noChangeAspect="1"/>
              </p:cNvPicPr>
              <p:nvPr/>
            </p:nvPicPr>
            <p:blipFill>
              <a:blip r:embed="rId12"/>
              <a:stretch>
                <a:fillRect/>
              </a:stretch>
            </p:blipFill>
            <p:spPr>
              <a:xfrm>
                <a:off y="2791562" x="415691"/>
                <a:ext cy="66000" cx="66000"/>
              </a:xfrm>
              <a:prstGeom prst="rect">
                <a:avLst/>
              </a:prstGeom>
            </p:spPr>
          </p:pic>
          <p:sp>
            <p:nvSpPr>
              <p:cNvPr name="Text 365" id="365"/>
              <p:cNvSpPr txBox="1"/>
              <p:nvPr/>
            </p:nvSpPr>
            <p:spPr>
              <a:xfrm>
                <a:off y="2800472" x="488291"/>
                <a:ext cy="52800" cx="1326600"/>
              </a:xfrm>
              <a:prstGeom prst="rect">
                <a:avLst/>
              </a:prstGeom>
              <a:noFill/>
            </p:spPr>
            <p:txBody>
              <a:bodyPr rtlCol="0" lIns="0" anchor="ctr" rIns="0" tIns="0" wrap="none" bIns="11000"/>
              <a:lstStyle/>
              <a:p>
                <a:pPr algn="ctr">
                  <a:lnSpc>
                    <a:spcPct val="100000"/>
                  </a:lnSpc>
                </a:pPr>
                <a:r>
                  <a:rPr sz="330">
                    <a:solidFill>
                      <a:srgbClr val="191919"/>
                    </a:solidFill>
                    <a:latin typeface="Arial"/>
                  </a:rPr>
                  <a:t>Teach knowledge to another person to verify one's own understanding</a:t>
                </a:r>
              </a:p>
            </p:txBody>
          </p:sp>
        </p:grpSp>
        <p:sp>
          <p:nvSpPr>
            <p:cNvPr name="SubTopic" id="208"/>
            <p:cNvSpPr/>
            <p:nvPr/>
          </p:nvSpPr>
          <p:spPr>
            <a:xfrm>
              <a:off y="2129087" x="630191"/>
              <a:ext cy="70950" cx="1227600"/>
            </a:xfrm>
            <a:custGeom>
              <a:avLst/>
              <a:gdLst>
                <a:gd name="rtl" fmla="*/ 23100 w 1227600"/>
                <a:gd name="rtt" fmla="*/ 9735 h 70950"/>
                <a:gd name="rtr" fmla="*/ 1204500 w 1227600"/>
                <a:gd name="rtb" fmla="*/ 62535 h 70950"/>
              </a:gdLst>
              <a:ahLst/>
              <a:cxnLst/>
              <a:rect l="rtl" t="rtt" r="rtr" b="rtb"/>
              <a:pathLst>
                <a:path h="70950" stroke="false" w="1227600">
                  <a:moveTo>
                    <a:pt y="0" x="0"/>
                  </a:moveTo>
                  <a:lnTo>
                    <a:pt y="0" x="1227600"/>
                  </a:lnTo>
                  <a:lnTo>
                    <a:pt y="70950" x="1227600"/>
                  </a:lnTo>
                  <a:lnTo>
                    <a:pt y="70950" x="0"/>
                  </a:lnTo>
                  <a:lnTo>
                    <a:pt y="0" x="0"/>
                  </a:lnTo>
                  <a:close/>
                </a:path>
                <a:path h="70950" w="1227600" fill="none">
                  <a:moveTo>
                    <a:pt y="70950" x="0"/>
                  </a:moveTo>
                  <a:lnTo>
                    <a:pt y="70950" x="1227600"/>
                  </a:lnTo>
                </a:path>
              </a:pathLst>
            </a:custGeom>
            <a:noFill/>
            <a:ln w="3300" cap="rnd">
              <a:solidFill>
                <a:srgbClr val="6F56E6"/>
              </a:solidFill>
              <a:round/>
            </a:ln>
          </p:spPr>
          <p:txBody>
            <a:bodyPr rtlCol="0" lIns="0" anchor="ctr" rIns="0" tIns="0" wrap="none" bIns="11000"/>
            <a:lstStyle/>
            <a:p>
              <a:pPr algn="ctr">
                <a:lnSpc>
                  <a:spcPct val="100000"/>
                </a:lnSpc>
              </a:pPr>
              <a:r>
                <a:rPr sz="330">
                  <a:solidFill>
                    <a:srgbClr val="191919"/>
                  </a:solidFill>
                  <a:latin typeface="Arial"/>
                </a:rPr>
                <a:t>Proposed by Nobel Prize winner in physics Richard Feynman</a:t>
              </a:r>
            </a:p>
          </p:txBody>
        </p:sp>
        <p:sp>
          <p:nvSpPr>
            <p:cNvPr name="SubTopic" id="211"/>
            <p:cNvSpPr/>
            <p:nvPr/>
          </p:nvSpPr>
          <p:spPr>
            <a:xfrm>
              <a:off y="1840800" x="6426814"/>
              <a:ext cy="229350" cx="1696200"/>
            </a:xfrm>
            <a:custGeom>
              <a:avLst/>
              <a:gdLst>
                <a:gd name="rtl" fmla="*/ 23100 w 1696200"/>
                <a:gd name="rtt" fmla="*/ 9735 h 229350"/>
                <a:gd name="rtr" fmla="*/ 1673100 w 1696200"/>
                <a:gd name="rtb" fmla="*/ 220935 h 229350"/>
              </a:gdLst>
              <a:ahLst/>
              <a:cxnLst/>
              <a:rect l="rtl" t="rtt" r="rtr" b="rtb"/>
              <a:pathLst>
                <a:path h="229350" stroke="false" w="1696200">
                  <a:moveTo>
                    <a:pt y="0" x="0"/>
                  </a:moveTo>
                  <a:lnTo>
                    <a:pt y="0" x="1696200"/>
                  </a:lnTo>
                  <a:lnTo>
                    <a:pt y="229350" x="1696200"/>
                  </a:lnTo>
                  <a:lnTo>
                    <a:pt y="229350" x="0"/>
                  </a:lnTo>
                  <a:lnTo>
                    <a:pt y="0" x="0"/>
                  </a:lnTo>
                  <a:close/>
                </a:path>
                <a:path h="229350" w="1696200" fill="none">
                  <a:moveTo>
                    <a:pt y="229350" x="0"/>
                  </a:moveTo>
                  <a:lnTo>
                    <a:pt y="229350" x="1696200"/>
                  </a:lnTo>
                </a:path>
              </a:pathLst>
            </a:custGeom>
            <a:noFill/>
            <a:ln w="3300" cap="rnd">
              <a:solidFill>
                <a:srgbClr val="4087F3"/>
              </a:solidFill>
              <a:round/>
            </a:ln>
          </p:spPr>
          <p:txBody>
            <a:bodyPr rtlCol="0" lIns="0" anchor="ctr" rIns="0" tIns="0" wrap="square" bIns="11000"/>
            <a:lstStyle/>
            <a:p>
              <a:pPr algn="ctr">
                <a:lnSpc>
                  <a:spcPct val="100000"/>
                </a:lnSpc>
              </a:pPr>
              <a:r>
                <a:rPr sz="330">
                  <a:solidFill>
                    <a:srgbClr val="191919"/>
                  </a:solidFill>
                  <a:latin typeface="Arial"/>
                </a:rPr>
                <a:t>The hippocampus memorization method is an efficient learning and memory technique. It is based on the mechanism of the hippocampus in the brain. It makes full use of the important role of the hippocampus, a key area of ​​the brain, in memory processing.</a:t>
              </a:r>
            </a:p>
          </p:txBody>
        </p:sp>
        <p:sp>
          <p:nvSpPr>
            <p:cNvPr name="SubTopic" id="213"/>
            <p:cNvSpPr/>
            <p:nvPr/>
          </p:nvSpPr>
          <p:spPr>
            <a:xfrm>
              <a:off y="2159250" x="6426814"/>
              <a:ext cy="70950" cx="547800"/>
            </a:xfrm>
            <a:custGeom>
              <a:avLst/>
              <a:gdLst>
                <a:gd name="rtl" fmla="*/ 23100 w 547800"/>
                <a:gd name="rtt" fmla="*/ 9735 h 70950"/>
                <a:gd name="rtr" fmla="*/ 524700 w 547800"/>
                <a:gd name="rtb" fmla="*/ 62535 h 70950"/>
              </a:gdLst>
              <a:ahLst/>
              <a:cxnLst/>
              <a:rect l="rtl" t="rtt" r="rtr" b="rtb"/>
              <a:pathLst>
                <a:path h="70950" stroke="false" w="547800">
                  <a:moveTo>
                    <a:pt y="0" x="0"/>
                  </a:moveTo>
                  <a:lnTo>
                    <a:pt y="0" x="547800"/>
                  </a:lnTo>
                  <a:lnTo>
                    <a:pt y="70950" x="547800"/>
                  </a:lnTo>
                  <a:lnTo>
                    <a:pt y="70950" x="0"/>
                  </a:lnTo>
                  <a:lnTo>
                    <a:pt y="0" x="0"/>
                  </a:lnTo>
                  <a:close/>
                </a:path>
                <a:path h="70950" w="547800" fill="none">
                  <a:moveTo>
                    <a:pt y="70950" x="0"/>
                  </a:moveTo>
                  <a:lnTo>
                    <a:pt y="70950" x="5478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Study before going to bed</a:t>
              </a:r>
            </a:p>
          </p:txBody>
        </p:sp>
        <p:sp>
          <p:nvSpPr>
            <p:cNvPr name="SubTopic" id="215"/>
            <p:cNvSpPr/>
            <p:nvPr/>
          </p:nvSpPr>
          <p:spPr>
            <a:xfrm>
              <a:off y="2106450" x="70535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4087F3"/>
              </a:solidFill>
              <a:round/>
            </a:ln>
          </p:spPr>
          <p:txBody>
            <a:bodyPr rtlCol="0" lIns="0" anchor="ctr" rIns="0" tIns="0" wrap="square" bIns="11000"/>
            <a:lstStyle/>
            <a:p>
              <a:pPr algn="ctr">
                <a:lnSpc>
                  <a:spcPct val="100000"/>
                </a:lnSpc>
              </a:pPr>
              <a:r>
                <a:rPr sz="330">
                  <a:solidFill>
                    <a:srgbClr val="191919"/>
                  </a:solidFill>
                  <a:latin typeface="Arial"/>
                </a:rPr>
                <a:t>During sleep, the hippocampus processes content learned before sleep, which helps deepen memory.</a:t>
              </a:r>
            </a:p>
          </p:txBody>
        </p:sp>
        <p:sp>
          <p:nvSpPr>
            <p:cNvPr name="SubTopic" id="217"/>
            <p:cNvSpPr/>
            <p:nvPr/>
          </p:nvSpPr>
          <p:spPr>
            <a:xfrm>
              <a:off y="2319300" x="6426814"/>
              <a:ext cy="70950" cx="399300"/>
            </a:xfrm>
            <a:custGeom>
              <a:avLst/>
              <a:gdLst>
                <a:gd name="rtl" fmla="*/ 23100 w 399300"/>
                <a:gd name="rtt" fmla="*/ 9735 h 70950"/>
                <a:gd name="rtr" fmla="*/ 376200 w 399300"/>
                <a:gd name="rtb" fmla="*/ 62535 h 70950"/>
              </a:gdLst>
              <a:ahLst/>
              <a:cxnLst/>
              <a:rect l="rtl" t="rtt" r="rtr" b="rtb"/>
              <a:pathLst>
                <a:path h="70950" stroke="false" w="399300">
                  <a:moveTo>
                    <a:pt y="0" x="0"/>
                  </a:moveTo>
                  <a:lnTo>
                    <a:pt y="0" x="399300"/>
                  </a:lnTo>
                  <a:lnTo>
                    <a:pt y="70950" x="399300"/>
                  </a:lnTo>
                  <a:lnTo>
                    <a:pt y="70950" x="0"/>
                  </a:lnTo>
                  <a:lnTo>
                    <a:pt y="0" x="0"/>
                  </a:lnTo>
                  <a:close/>
                </a:path>
                <a:path h="70950" w="399300" fill="none">
                  <a:moveTo>
                    <a:pt y="70950" x="0"/>
                  </a:moveTo>
                  <a:lnTo>
                    <a:pt y="70950" x="3993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Get up and review</a:t>
              </a:r>
            </a:p>
          </p:txBody>
        </p:sp>
        <p:sp>
          <p:nvSpPr>
            <p:cNvPr name="SubTopic" id="219"/>
            <p:cNvSpPr/>
            <p:nvPr/>
          </p:nvSpPr>
          <p:spPr>
            <a:xfrm>
              <a:off y="2266500" x="69050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4087F3"/>
              </a:solidFill>
              <a:round/>
            </a:ln>
          </p:spPr>
          <p:txBody>
            <a:bodyPr rtlCol="0" lIns="0" anchor="ctr" rIns="0" tIns="0" wrap="square" bIns="11000"/>
            <a:lstStyle/>
            <a:p>
              <a:pPr algn="ctr">
                <a:lnSpc>
                  <a:spcPct val="100000"/>
                </a:lnSpc>
              </a:pPr>
              <a:r>
                <a:rPr sz="330">
                  <a:solidFill>
                    <a:srgbClr val="191919"/>
                  </a:solidFill>
                  <a:latin typeface="Arial"/>
                </a:rPr>
                <a:t>After waking up, review what you learned last night and use your awake state in the morning to consolidate your memory.</a:t>
              </a:r>
            </a:p>
          </p:txBody>
        </p:sp>
        <p:sp>
          <p:nvSpPr>
            <p:cNvPr name="SubTopic" id="221"/>
            <p:cNvSpPr/>
            <p:nvPr/>
          </p:nvSpPr>
          <p:spPr>
            <a:xfrm>
              <a:off y="2533800" x="6426814"/>
              <a:ext cy="70950" cx="673200"/>
            </a:xfrm>
            <a:custGeom>
              <a:avLst/>
              <a:gdLst>
                <a:gd name="rtl" fmla="*/ 23100 w 673200"/>
                <a:gd name="rtt" fmla="*/ 9735 h 70950"/>
                <a:gd name="rtr" fmla="*/ 650100 w 673200"/>
                <a:gd name="rtb" fmla="*/ 62535 h 70950"/>
              </a:gdLst>
              <a:ahLst/>
              <a:cxnLst/>
              <a:rect l="rtl" t="rtt" r="rtr" b="rtb"/>
              <a:pathLst>
                <a:path h="70950" stroke="false" w="673200">
                  <a:moveTo>
                    <a:pt y="0" x="0"/>
                  </a:moveTo>
                  <a:lnTo>
                    <a:pt y="0" x="673200"/>
                  </a:lnTo>
                  <a:lnTo>
                    <a:pt y="70950" x="673200"/>
                  </a:lnTo>
                  <a:lnTo>
                    <a:pt y="70950" x="0"/>
                  </a:lnTo>
                  <a:lnTo>
                    <a:pt y="0" x="0"/>
                  </a:lnTo>
                  <a:close/>
                </a:path>
                <a:path h="70950" w="673200" fill="none">
                  <a:moveTo>
                    <a:pt y="70950" x="0"/>
                  </a:moveTo>
                  <a:lnTo>
                    <a:pt y="70950" x="6732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Harnessing hippocampal activity</a:t>
              </a:r>
            </a:p>
          </p:txBody>
        </p:sp>
        <p:sp>
          <p:nvSpPr>
            <p:cNvPr name="SubTopic" id="225"/>
            <p:cNvSpPr/>
            <p:nvPr/>
          </p:nvSpPr>
          <p:spPr>
            <a:xfrm>
              <a:off y="2426550" x="7178950"/>
              <a:ext cy="70950" cx="448800"/>
            </a:xfrm>
            <a:custGeom>
              <a:avLst/>
              <a:gdLst>
                <a:gd name="rtl" fmla="*/ 23100 w 448800"/>
                <a:gd name="rtt" fmla="*/ 9735 h 70950"/>
                <a:gd name="rtr" fmla="*/ 425700 w 448800"/>
                <a:gd name="rtb" fmla="*/ 62535 h 70950"/>
              </a:gdLst>
              <a:ahLst/>
              <a:cxnLst/>
              <a:rect l="rtl" t="rtt" r="rtr" b="rtb"/>
              <a:pathLst>
                <a:path h="70950" stroke="false" w="448800">
                  <a:moveTo>
                    <a:pt y="0" x="0"/>
                  </a:moveTo>
                  <a:lnTo>
                    <a:pt y="0" x="448800"/>
                  </a:lnTo>
                  <a:lnTo>
                    <a:pt y="70950" x="448800"/>
                  </a:lnTo>
                  <a:lnTo>
                    <a:pt y="70950" x="0"/>
                  </a:lnTo>
                  <a:lnTo>
                    <a:pt y="0" x="0"/>
                  </a:lnTo>
                  <a:close/>
                </a:path>
                <a:path h="70950" w="448800" fill="none">
                  <a:moveTo>
                    <a:pt y="70950" x="0"/>
                  </a:moveTo>
                  <a:lnTo>
                    <a:pt y="70950" x="4488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hunger endorsement</a:t>
              </a:r>
            </a:p>
          </p:txBody>
        </p:sp>
        <p:sp>
          <p:nvSpPr>
            <p:cNvPr name="SubTopic" id="227"/>
            <p:cNvSpPr/>
            <p:nvPr/>
          </p:nvSpPr>
          <p:spPr>
            <a:xfrm>
              <a:off y="2533800" x="7178950"/>
              <a:ext cy="70950" cx="561000"/>
            </a:xfrm>
            <a:custGeom>
              <a:avLst/>
              <a:gdLst>
                <a:gd name="rtl" fmla="*/ 23100 w 561000"/>
                <a:gd name="rtt" fmla="*/ 9735 h 70950"/>
                <a:gd name="rtr" fmla="*/ 537900 w 561000"/>
                <a:gd name="rtb" fmla="*/ 62535 h 70950"/>
              </a:gdLst>
              <a:ahLst/>
              <a:cxnLst/>
              <a:rect l="rtl" t="rtt" r="rtr" b="rtb"/>
              <a:pathLst>
                <a:path h="70950" stroke="false" w="561000">
                  <a:moveTo>
                    <a:pt y="0" x="0"/>
                  </a:moveTo>
                  <a:lnTo>
                    <a:pt y="0" x="561000"/>
                  </a:lnTo>
                  <a:lnTo>
                    <a:pt y="70950" x="561000"/>
                  </a:lnTo>
                  <a:lnTo>
                    <a:pt y="70950" x="0"/>
                  </a:lnTo>
                  <a:lnTo>
                    <a:pt y="0" x="0"/>
                  </a:lnTo>
                  <a:close/>
                </a:path>
                <a:path h="70950" w="561000" fill="none">
                  <a:moveTo>
                    <a:pt y="70950" x="0"/>
                  </a:moveTo>
                  <a:lnTo>
                    <a:pt y="70950" x="5610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Walk around endorsement</a:t>
              </a:r>
            </a:p>
          </p:txBody>
        </p:sp>
        <p:sp>
          <p:nvSpPr>
            <p:cNvPr name="SubTopic" id="229"/>
            <p:cNvSpPr/>
            <p:nvPr/>
          </p:nvSpPr>
          <p:spPr>
            <a:xfrm>
              <a:off y="2641050" x="7178950"/>
              <a:ext cy="70950" cx="399300"/>
            </a:xfrm>
            <a:custGeom>
              <a:avLst/>
              <a:gdLst>
                <a:gd name="rtl" fmla="*/ 23100 w 399300"/>
                <a:gd name="rtt" fmla="*/ 9735 h 70950"/>
                <a:gd name="rtr" fmla="*/ 376200 w 399300"/>
                <a:gd name="rtb" fmla="*/ 62535 h 70950"/>
              </a:gdLst>
              <a:ahLst/>
              <a:cxnLst/>
              <a:rect l="rtl" t="rtt" r="rtr" b="rtb"/>
              <a:pathLst>
                <a:path h="70950" stroke="false" w="399300">
                  <a:moveTo>
                    <a:pt y="0" x="0"/>
                  </a:moveTo>
                  <a:lnTo>
                    <a:pt y="0" x="399300"/>
                  </a:lnTo>
                  <a:lnTo>
                    <a:pt y="70950" x="399300"/>
                  </a:lnTo>
                  <a:lnTo>
                    <a:pt y="70950" x="0"/>
                  </a:lnTo>
                  <a:lnTo>
                    <a:pt y="0" x="0"/>
                  </a:lnTo>
                  <a:close/>
                </a:path>
                <a:path h="70950" w="399300" fill="none">
                  <a:moveTo>
                    <a:pt y="70950" x="0"/>
                  </a:moveTo>
                  <a:lnTo>
                    <a:pt y="70950" x="399300"/>
                  </a:lnTo>
                </a:path>
              </a:pathLst>
            </a:custGeom>
            <a:noFill/>
            <a:ln w="3300" cap="rnd">
              <a:solidFill>
                <a:srgbClr val="4087F3"/>
              </a:solidFill>
              <a:round/>
            </a:ln>
          </p:spPr>
          <p:txBody>
            <a:bodyPr rtlCol="0" lIns="0" anchor="ctr" rIns="0" tIns="0" wrap="none" bIns="11000"/>
            <a:lstStyle/>
            <a:p>
              <a:pPr algn="ctr">
                <a:lnSpc>
                  <a:spcPct val="100000"/>
                </a:lnSpc>
              </a:pPr>
              <a:r>
                <a:rPr sz="330">
                  <a:solidFill>
                    <a:srgbClr val="191919"/>
                  </a:solidFill>
                  <a:latin typeface="Arial"/>
                </a:rPr>
                <a:t>cold endorsement</a:t>
              </a:r>
            </a:p>
          </p:txBody>
        </p:sp>
        <p:sp>
          <p:nvSpPr>
            <p:cNvPr name="SubTopic" id="255"/>
            <p:cNvSpPr/>
            <p:nvPr/>
          </p:nvSpPr>
          <p:spPr>
            <a:xfrm>
              <a:off y="4930315" x="6073714"/>
              <a:ext cy="70950" cx="141900"/>
            </a:xfrm>
            <a:custGeom>
              <a:avLst/>
              <a:gdLst>
                <a:gd name="rtl" fmla="*/ 23100 w 141900"/>
                <a:gd name="rtt" fmla="*/ 9735 h 70950"/>
                <a:gd name="rtr" fmla="*/ 118800 w 141900"/>
                <a:gd name="rtb" fmla="*/ 62535 h 70950"/>
              </a:gdLst>
              <a:ahLst/>
              <a:cxnLst/>
              <a:rect l="rtl" t="rtt" r="rtr" b="rtb"/>
              <a:pathLst>
                <a:path h="70950" stroke="false" w="141900">
                  <a:moveTo>
                    <a:pt y="0" x="0"/>
                  </a:moveTo>
                  <a:lnTo>
                    <a:pt y="0" x="141900"/>
                  </a:lnTo>
                  <a:lnTo>
                    <a:pt y="70950" x="141900"/>
                  </a:lnTo>
                  <a:lnTo>
                    <a:pt y="70950" x="0"/>
                  </a:lnTo>
                  <a:lnTo>
                    <a:pt y="0" x="0"/>
                  </a:lnTo>
                  <a:close/>
                </a:path>
                <a:path h="70950" w="141900" fill="none">
                  <a:moveTo>
                    <a:pt y="70950" x="0"/>
                  </a:moveTo>
                  <a:lnTo>
                    <a:pt y="70950" x="1419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step</a:t>
              </a:r>
            </a:p>
          </p:txBody>
        </p:sp>
        <p:sp>
          <p:nvSpPr>
            <p:cNvPr name="SubTopic" id="259"/>
            <p:cNvSpPr/>
            <p:nvPr/>
          </p:nvSpPr>
          <p:spPr>
            <a:xfrm>
              <a:off y="4636615" x="6294550"/>
              <a:ext cy="70950" cx="194700"/>
            </a:xfrm>
            <a:custGeom>
              <a:avLst/>
              <a:gdLst>
                <a:gd name="rtl" fmla="*/ 23100 w 194700"/>
                <a:gd name="rtt" fmla="*/ 9735 h 70950"/>
                <a:gd name="rtr" fmla="*/ 171600 w 194700"/>
                <a:gd name="rtb" fmla="*/ 62535 h 70950"/>
              </a:gdLst>
              <a:ahLst/>
              <a:cxnLst/>
              <a:rect l="rtl" t="rtt" r="rtr" b="rtb"/>
              <a:pathLst>
                <a:path h="70950" stroke="false" w="194700">
                  <a:moveTo>
                    <a:pt y="0" x="0"/>
                  </a:moveTo>
                  <a:lnTo>
                    <a:pt y="0" x="194700"/>
                  </a:lnTo>
                  <a:lnTo>
                    <a:pt y="70950" x="194700"/>
                  </a:lnTo>
                  <a:lnTo>
                    <a:pt y="70950" x="0"/>
                  </a:lnTo>
                  <a:lnTo>
                    <a:pt y="0" x="0"/>
                  </a:lnTo>
                  <a:close/>
                </a:path>
                <a:path h="70950" w="194700" fill="none">
                  <a:moveTo>
                    <a:pt y="70950" x="0"/>
                  </a:moveTo>
                  <a:lnTo>
                    <a:pt y="70950" x="1947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Record</a:t>
              </a:r>
            </a:p>
          </p:txBody>
        </p:sp>
        <p:sp>
          <p:nvSpPr>
            <p:cNvPr name="SubTopic" id="261"/>
            <p:cNvSpPr/>
            <p:nvPr/>
          </p:nvSpPr>
          <p:spPr>
            <a:xfrm>
              <a:off y="4583815" x="6568186"/>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Record as much key information as possible and review it when listening to lectures or reading</a:t>
              </a:r>
            </a:p>
          </p:txBody>
        </p:sp>
        <p:sp>
          <p:nvSpPr>
            <p:cNvPr name="SubTopic" id="263"/>
            <p:cNvSpPr/>
            <p:nvPr/>
          </p:nvSpPr>
          <p:spPr>
            <a:xfrm>
              <a:off y="4743865" x="6294550"/>
              <a:ext cy="70950" cx="204600"/>
            </a:xfrm>
            <a:custGeom>
              <a:avLst/>
              <a:gdLst>
                <a:gd name="rtl" fmla="*/ 23100 w 204600"/>
                <a:gd name="rtt" fmla="*/ 9735 h 70950"/>
                <a:gd name="rtr" fmla="*/ 181500 w 204600"/>
                <a:gd name="rtb" fmla="*/ 62535 h 70950"/>
              </a:gdLst>
              <a:ahLst/>
              <a:cxnLst/>
              <a:rect l="rtl" t="rtt" r="rtr" b="rtb"/>
              <a:pathLst>
                <a:path h="70950" stroke="false" w="204600">
                  <a:moveTo>
                    <a:pt y="0" x="0"/>
                  </a:moveTo>
                  <a:lnTo>
                    <a:pt y="0" x="204600"/>
                  </a:lnTo>
                  <a:lnTo>
                    <a:pt y="70950" x="204600"/>
                  </a:lnTo>
                  <a:lnTo>
                    <a:pt y="70950" x="0"/>
                  </a:lnTo>
                  <a:lnTo>
                    <a:pt y="0" x="0"/>
                  </a:lnTo>
                  <a:close/>
                </a:path>
                <a:path h="70950" w="204600" fill="none">
                  <a:moveTo>
                    <a:pt y="70950" x="0"/>
                  </a:moveTo>
                  <a:lnTo>
                    <a:pt y="70950" x="2046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Reduce</a:t>
              </a:r>
            </a:p>
          </p:txBody>
        </p:sp>
        <p:sp>
          <p:nvSpPr>
            <p:cNvPr name="SubTopic" id="265"/>
            <p:cNvSpPr/>
            <p:nvPr/>
          </p:nvSpPr>
          <p:spPr>
            <a:xfrm>
              <a:off y="4743865" x="6578086"/>
              <a:ext cy="70950" cx="1171500"/>
            </a:xfrm>
            <a:custGeom>
              <a:avLst/>
              <a:gdLst>
                <a:gd name="rtl" fmla="*/ 23100 w 1171500"/>
                <a:gd name="rtt" fmla="*/ 9735 h 70950"/>
                <a:gd name="rtr" fmla="*/ 1148400 w 1171500"/>
                <a:gd name="rtb" fmla="*/ 62535 h 70950"/>
              </a:gdLst>
              <a:ahLst/>
              <a:cxnLst/>
              <a:rect l="rtl" t="rtt" r="rtr" b="rtb"/>
              <a:pathLst>
                <a:path h="70950" stroke="false" w="1171500">
                  <a:moveTo>
                    <a:pt y="0" x="0"/>
                  </a:moveTo>
                  <a:lnTo>
                    <a:pt y="0" x="1171500"/>
                  </a:lnTo>
                  <a:lnTo>
                    <a:pt y="70950" x="1171500"/>
                  </a:lnTo>
                  <a:lnTo>
                    <a:pt y="70950" x="0"/>
                  </a:lnTo>
                  <a:lnTo>
                    <a:pt y="0" x="0"/>
                  </a:lnTo>
                  <a:close/>
                </a:path>
                <a:path h="70950" w="1171500" fill="none">
                  <a:moveTo>
                    <a:pt y="70950" x="0"/>
                  </a:moveTo>
                  <a:lnTo>
                    <a:pt y="70950" x="11715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Briefly summarize the recorded content in the clue column</a:t>
              </a:r>
            </a:p>
          </p:txBody>
        </p:sp>
        <p:sp>
          <p:nvSpPr>
            <p:cNvPr name="SubTopic" id="267"/>
            <p:cNvSpPr/>
            <p:nvPr/>
          </p:nvSpPr>
          <p:spPr>
            <a:xfrm>
              <a:off y="4903915" x="6294550"/>
              <a:ext cy="70950" cx="181500"/>
            </a:xfrm>
            <a:custGeom>
              <a:avLst/>
              <a:gdLst>
                <a:gd name="rtl" fmla="*/ 23100 w 181500"/>
                <a:gd name="rtt" fmla="*/ 9735 h 70950"/>
                <a:gd name="rtr" fmla="*/ 158400 w 181500"/>
                <a:gd name="rtb" fmla="*/ 62535 h 70950"/>
              </a:gdLst>
              <a:ahLst/>
              <a:cxnLst/>
              <a:rect l="rtl" t="rtt" r="rtr" b="rtb"/>
              <a:pathLst>
                <a:path h="70950" stroke="false" w="181500">
                  <a:moveTo>
                    <a:pt y="0" x="0"/>
                  </a:moveTo>
                  <a:lnTo>
                    <a:pt y="0" x="181500"/>
                  </a:lnTo>
                  <a:lnTo>
                    <a:pt y="70950" x="181500"/>
                  </a:lnTo>
                  <a:lnTo>
                    <a:pt y="70950" x="0"/>
                  </a:lnTo>
                  <a:lnTo>
                    <a:pt y="0" x="0"/>
                  </a:lnTo>
                  <a:close/>
                </a:path>
                <a:path h="70950" w="181500" fill="none">
                  <a:moveTo>
                    <a:pt y="70950" x="0"/>
                  </a:moveTo>
                  <a:lnTo>
                    <a:pt y="70950" x="1815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Recite</a:t>
              </a:r>
            </a:p>
          </p:txBody>
        </p:sp>
        <p:sp>
          <p:nvSpPr>
            <p:cNvPr name="SubTopic" id="269"/>
            <p:cNvSpPr/>
            <p:nvPr/>
          </p:nvSpPr>
          <p:spPr>
            <a:xfrm>
              <a:off y="4851115" x="6554986"/>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Cover the notes column and only use the clue column to prompt memories and narration</a:t>
              </a:r>
            </a:p>
          </p:txBody>
        </p:sp>
        <p:sp>
          <p:nvSpPr>
            <p:cNvPr name="SubTopic" id="271"/>
            <p:cNvSpPr/>
            <p:nvPr/>
          </p:nvSpPr>
          <p:spPr>
            <a:xfrm>
              <a:off y="5063965" x="6294550"/>
              <a:ext cy="70950" cx="204600"/>
            </a:xfrm>
            <a:custGeom>
              <a:avLst/>
              <a:gdLst>
                <a:gd name="rtl" fmla="*/ 23100 w 204600"/>
                <a:gd name="rtt" fmla="*/ 9735 h 70950"/>
                <a:gd name="rtr" fmla="*/ 181500 w 204600"/>
                <a:gd name="rtb" fmla="*/ 62535 h 70950"/>
              </a:gdLst>
              <a:ahLst/>
              <a:cxnLst/>
              <a:rect l="rtl" t="rtt" r="rtr" b="rtb"/>
              <a:pathLst>
                <a:path h="70950" stroke="false" w="204600">
                  <a:moveTo>
                    <a:pt y="0" x="0"/>
                  </a:moveTo>
                  <a:lnTo>
                    <a:pt y="0" x="204600"/>
                  </a:lnTo>
                  <a:lnTo>
                    <a:pt y="70950" x="204600"/>
                  </a:lnTo>
                  <a:lnTo>
                    <a:pt y="70950" x="0"/>
                  </a:lnTo>
                  <a:lnTo>
                    <a:pt y="0" x="0"/>
                  </a:lnTo>
                  <a:close/>
                </a:path>
                <a:path h="70950" w="204600" fill="none">
                  <a:moveTo>
                    <a:pt y="70950" x="0"/>
                  </a:moveTo>
                  <a:lnTo>
                    <a:pt y="70950" x="2046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Reflect ‌</a:t>
              </a:r>
            </a:p>
          </p:txBody>
        </p:sp>
        <p:sp>
          <p:nvSpPr>
            <p:cNvPr name="SubTopic" id="273"/>
            <p:cNvSpPr/>
            <p:nvPr/>
          </p:nvSpPr>
          <p:spPr>
            <a:xfrm>
              <a:off y="5011165" x="6578086"/>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Compile your thoughts and experiences from listening to the lectures into an outline or summary</a:t>
              </a:r>
            </a:p>
          </p:txBody>
        </p:sp>
        <p:sp>
          <p:nvSpPr>
            <p:cNvPr name="SubTopic" id="275"/>
            <p:cNvSpPr/>
            <p:nvPr/>
          </p:nvSpPr>
          <p:spPr>
            <a:xfrm>
              <a:off y="5224015" x="6294550"/>
              <a:ext cy="70950" cx="204600"/>
            </a:xfrm>
            <a:custGeom>
              <a:avLst/>
              <a:gdLst>
                <a:gd name="rtl" fmla="*/ 23100 w 204600"/>
                <a:gd name="rtt" fmla="*/ 9735 h 70950"/>
                <a:gd name="rtr" fmla="*/ 181500 w 204600"/>
                <a:gd name="rtb" fmla="*/ 62535 h 70950"/>
              </a:gdLst>
              <a:ahLst/>
              <a:cxnLst/>
              <a:rect l="rtl" t="rtt" r="rtr" b="rtb"/>
              <a:pathLst>
                <a:path h="70950" stroke="false" w="204600">
                  <a:moveTo>
                    <a:pt y="0" x="0"/>
                  </a:moveTo>
                  <a:lnTo>
                    <a:pt y="0" x="204600"/>
                  </a:lnTo>
                  <a:lnTo>
                    <a:pt y="70950" x="204600"/>
                  </a:lnTo>
                  <a:lnTo>
                    <a:pt y="70950" x="0"/>
                  </a:lnTo>
                  <a:lnTo>
                    <a:pt y="0" x="0"/>
                  </a:lnTo>
                  <a:close/>
                </a:path>
                <a:path h="70950" w="204600" fill="none">
                  <a:moveTo>
                    <a:pt y="70950" x="0"/>
                  </a:moveTo>
                  <a:lnTo>
                    <a:pt y="70950" x="2046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Review ‌</a:t>
              </a:r>
            </a:p>
          </p:txBody>
        </p:sp>
        <p:sp>
          <p:nvSpPr>
            <p:cNvPr name="SubTopic" id="277"/>
            <p:cNvSpPr/>
            <p:nvPr/>
          </p:nvSpPr>
          <p:spPr>
            <a:xfrm>
              <a:off y="5171215" x="6578086"/>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Review your notes regularly and look at the clue column to consolidate your learning results.</a:t>
              </a:r>
            </a:p>
          </p:txBody>
        </p:sp>
        <p:sp>
          <p:nvSpPr>
            <p:cNvPr name="SubTopic" id="280"/>
            <p:cNvSpPr/>
            <p:nvPr/>
          </p:nvSpPr>
          <p:spPr>
            <a:xfrm>
              <a:off y="4422940" x="6073714"/>
              <a:ext cy="70950" cx="234300"/>
            </a:xfrm>
            <a:custGeom>
              <a:avLst/>
              <a:gdLst>
                <a:gd name="rtl" fmla="*/ 23100 w 234300"/>
                <a:gd name="rtt" fmla="*/ 9735 h 70950"/>
                <a:gd name="rtr" fmla="*/ 211200 w 234300"/>
                <a:gd name="rtb" fmla="*/ 62535 h 70950"/>
              </a:gdLst>
              <a:ahLst/>
              <a:cxnLst/>
              <a:rect l="rtl" t="rtt" r="rtr" b="rtb"/>
              <a:pathLst>
                <a:path h="70950" stroke="false" w="234300">
                  <a:moveTo>
                    <a:pt y="0" x="0"/>
                  </a:moveTo>
                  <a:lnTo>
                    <a:pt y="0" x="234300"/>
                  </a:lnTo>
                  <a:lnTo>
                    <a:pt y="70950" x="234300"/>
                  </a:lnTo>
                  <a:lnTo>
                    <a:pt y="70950" x="0"/>
                  </a:lnTo>
                  <a:lnTo>
                    <a:pt y="0" x="0"/>
                  </a:lnTo>
                  <a:close/>
                </a:path>
                <a:path h="70950" w="234300" fill="none">
                  <a:moveTo>
                    <a:pt y="70950" x="0"/>
                  </a:moveTo>
                  <a:lnTo>
                    <a:pt y="70950" x="2343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introduce</a:t>
              </a:r>
            </a:p>
          </p:txBody>
        </p:sp>
        <p:sp>
          <p:nvSpPr>
            <p:cNvPr name="SubTopic" id="282"/>
            <p:cNvSpPr/>
            <p:nvPr/>
          </p:nvSpPr>
          <p:spPr>
            <a:xfrm>
              <a:off y="4316515" x="63869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34AB52"/>
              </a:solidFill>
              <a:round/>
            </a:ln>
          </p:spPr>
          <p:txBody>
            <a:bodyPr rtlCol="0" lIns="0" anchor="ctr" rIns="0" tIns="0" wrap="square" bIns="11000"/>
            <a:lstStyle/>
            <a:p>
              <a:pPr algn="ctr">
                <a:lnSpc>
                  <a:spcPct val="100000"/>
                </a:lnSpc>
              </a:pPr>
              <a:r>
                <a:rPr sz="330">
                  <a:solidFill>
                    <a:srgbClr val="191919"/>
                  </a:solidFill>
                  <a:latin typeface="Arial"/>
                </a:rPr>
                <a:t>Also known as the 5R note-taking method, proposed by Walter Pauk of Cornell University in 1974</a:t>
              </a:r>
            </a:p>
          </p:txBody>
        </p:sp>
        <p:sp>
          <p:nvSpPr>
            <p:cNvPr name="SubTopic" id="310"/>
            <p:cNvSpPr/>
            <p:nvPr/>
          </p:nvSpPr>
          <p:spPr>
            <a:xfrm>
              <a:off y="2236337" x="610391"/>
              <a:ext cy="70950" cx="1247400"/>
            </a:xfrm>
            <a:custGeom>
              <a:avLst/>
              <a:gdLst>
                <a:gd name="rtl" fmla="*/ 23100 w 1247400"/>
                <a:gd name="rtt" fmla="*/ 9735 h 70950"/>
                <a:gd name="rtr" fmla="*/ 1224300 w 1247400"/>
                <a:gd name="rtb" fmla="*/ 62535 h 70950"/>
              </a:gdLst>
              <a:ahLst/>
              <a:cxnLst/>
              <a:rect l="rtl" t="rtt" r="rtr" b="rtb"/>
              <a:pathLst>
                <a:path h="70950" stroke="false" w="1247400">
                  <a:moveTo>
                    <a:pt y="0" x="0"/>
                  </a:moveTo>
                  <a:lnTo>
                    <a:pt y="0" x="1247400"/>
                  </a:lnTo>
                  <a:lnTo>
                    <a:pt y="70950" x="1247400"/>
                  </a:lnTo>
                  <a:lnTo>
                    <a:pt y="70950" x="0"/>
                  </a:lnTo>
                  <a:lnTo>
                    <a:pt y="0" x="0"/>
                  </a:lnTo>
                  <a:close/>
                </a:path>
                <a:path h="70950" w="1247400" fill="none">
                  <a:moveTo>
                    <a:pt y="70950" x="0"/>
                  </a:moveTo>
                  <a:lnTo>
                    <a:pt y="70950" x="1247400"/>
                  </a:lnTo>
                </a:path>
              </a:pathLst>
            </a:custGeom>
            <a:noFill/>
            <a:ln w="3300" cap="rnd">
              <a:solidFill>
                <a:srgbClr val="6F56E6"/>
              </a:solidFill>
              <a:round/>
            </a:ln>
          </p:spPr>
          <p:txBody>
            <a:bodyPr rtlCol="0" lIns="0" anchor="ctr" rIns="0" tIns="0" wrap="none" bIns="11000"/>
            <a:lstStyle/>
            <a:p>
              <a:pPr algn="ctr">
                <a:lnSpc>
                  <a:spcPct val="100000"/>
                </a:lnSpc>
              </a:pPr>
              <a:r>
                <a:rPr sz="330">
                  <a:solidFill>
                    <a:srgbClr val="191919"/>
                  </a:solidFill>
                  <a:latin typeface="Arial"/>
                </a:rPr>
                <a:t>Make sure you have a deeper understanding of things this way</a:t>
              </a:r>
            </a:p>
          </p:txBody>
        </p:sp>
        <p:sp>
          <p:nvSpPr>
            <p:cNvPr name="SubTopic" id="314"/>
            <p:cNvSpPr/>
            <p:nvPr/>
          </p:nvSpPr>
          <p:spPr>
            <a:xfrm>
              <a:off y="3319226" x="6743350"/>
              <a:ext cy="123750" cx="1696200"/>
            </a:xfrm>
            <a:custGeom>
              <a:avLst/>
              <a:gdLst>
                <a:gd name="rtl" fmla="*/ 23100 w 1696200"/>
                <a:gd name="rtt" fmla="*/ 9735 h 123750"/>
                <a:gd name="rtr" fmla="*/ 1673100 w 1696200"/>
                <a:gd name="rtb" fmla="*/ 115335 h 123750"/>
              </a:gdLst>
              <a:ahLst/>
              <a:cxnLst/>
              <a:rect l="rtl" t="rtt" r="rtr" b="rtb"/>
              <a:pathLst>
                <a:path h="123750" stroke="false" w="1696200">
                  <a:moveTo>
                    <a:pt y="0" x="0"/>
                  </a:moveTo>
                  <a:lnTo>
                    <a:pt y="0" x="1696200"/>
                  </a:lnTo>
                  <a:lnTo>
                    <a:pt y="123750" x="1696200"/>
                  </a:lnTo>
                  <a:lnTo>
                    <a:pt y="123750" x="0"/>
                  </a:lnTo>
                  <a:lnTo>
                    <a:pt y="0" x="0"/>
                  </a:lnTo>
                  <a:close/>
                </a:path>
                <a:path h="123750" w="1696200" fill="none">
                  <a:moveTo>
                    <a:pt y="123750" x="0"/>
                  </a:moveTo>
                  <a:lnTo>
                    <a:pt y="123750" x="1696200"/>
                  </a:lnTo>
                </a:path>
              </a:pathLst>
            </a:custGeom>
            <a:noFill/>
            <a:ln w="3300" cap="rnd">
              <a:solidFill>
                <a:srgbClr val="FBBF04"/>
              </a:solidFill>
              <a:round/>
            </a:ln>
          </p:spPr>
          <p:txBody>
            <a:bodyPr rtlCol="0" lIns="0" anchor="ctr" rIns="0" tIns="0" wrap="square" bIns="11000"/>
            <a:lstStyle/>
            <a:p>
              <a:pPr algn="ctr">
                <a:lnSpc>
                  <a:spcPct val="100000"/>
                </a:lnSpc>
              </a:pPr>
              <a:r>
                <a:rPr sz="330">
                  <a:solidFill>
                    <a:srgbClr val="191919"/>
                  </a:solidFill>
                  <a:latin typeface="Arial"/>
                </a:rPr>
                <a:t>Includes: 5 minutes, 30 minutes, 12 hours, 1 day, 2 days, 4 days, 7 days and 15 days</a:t>
              </a:r>
            </a:p>
          </p:txBody>
        </p:sp>
        <p:sp>
          <p:nvSpPr>
            <p:cNvPr name="SubTopic" id="316"/>
            <p:cNvSpPr/>
            <p:nvPr/>
          </p:nvSpPr>
          <p:spPr>
            <a:xfrm>
              <a:off y="3573539" x="593891"/>
              <a:ext cy="70950" cx="1362900"/>
            </a:xfrm>
            <a:custGeom>
              <a:avLst/>
              <a:gdLst>
                <a:gd name="rtl" fmla="*/ 23100 w 1362900"/>
                <a:gd name="rtt" fmla="*/ 9735 h 70950"/>
                <a:gd name="rtr" fmla="*/ 1339800 w 1362900"/>
                <a:gd name="rtb" fmla="*/ 62535 h 70950"/>
              </a:gdLst>
              <a:ahLst/>
              <a:cxnLst/>
              <a:rect l="rtl" t="rtt" r="rtr" b="rtb"/>
              <a:pathLst>
                <a:path h="70950" stroke="false" w="1362900">
                  <a:moveTo>
                    <a:pt y="0" x="0"/>
                  </a:moveTo>
                  <a:lnTo>
                    <a:pt y="0" x="1362900"/>
                  </a:lnTo>
                  <a:lnTo>
                    <a:pt y="70950" x="1362900"/>
                  </a:lnTo>
                  <a:lnTo>
                    <a:pt y="70950" x="0"/>
                  </a:lnTo>
                  <a:lnTo>
                    <a:pt y="0" x="0"/>
                  </a:lnTo>
                  <a:close/>
                </a:path>
                <a:path h="70950" w="1362900" fill="none">
                  <a:moveTo>
                    <a:pt y="70950" x="0"/>
                  </a:moveTo>
                  <a:lnTo>
                    <a:pt y="70950" x="13629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Emphasize the importance of a personalized work and rest schedule</a:t>
              </a:r>
            </a:p>
          </p:txBody>
        </p:sp>
        <p:sp>
          <p:nvSpPr>
            <p:cNvPr name="SubTopic" id="318"/>
            <p:cNvSpPr/>
            <p:nvPr/>
          </p:nvSpPr>
          <p:spPr>
            <a:xfrm>
              <a:off y="3788039" x="1045991"/>
              <a:ext cy="70950" cx="940500"/>
            </a:xfrm>
            <a:custGeom>
              <a:avLst/>
              <a:gdLst>
                <a:gd name="rtl" fmla="*/ 23100 w 940500"/>
                <a:gd name="rtt" fmla="*/ 9735 h 70950"/>
                <a:gd name="rtr" fmla="*/ 917400 w 940500"/>
                <a:gd name="rtb" fmla="*/ 62535 h 70950"/>
              </a:gdLst>
              <a:ahLst/>
              <a:cxnLst/>
              <a:rect l="rtl" t="rtt" r="rtr" b="rtb"/>
              <a:pathLst>
                <a:path h="70950" stroke="false" w="940500">
                  <a:moveTo>
                    <a:pt y="0" x="0"/>
                  </a:moveTo>
                  <a:lnTo>
                    <a:pt y="0" x="940500"/>
                  </a:lnTo>
                  <a:lnTo>
                    <a:pt y="70950" x="940500"/>
                  </a:lnTo>
                  <a:lnTo>
                    <a:pt y="70950" x="0"/>
                  </a:lnTo>
                  <a:lnTo>
                    <a:pt y="0" x="0"/>
                  </a:lnTo>
                  <a:close/>
                </a:path>
                <a:path h="70950" w="940500" fill="none">
                  <a:moveTo>
                    <a:pt y="70950" x="0"/>
                  </a:moveTo>
                  <a:lnTo>
                    <a:pt y="70950" x="940500"/>
                  </a:lnTo>
                </a:path>
              </a:pathLst>
            </a:custGeom>
            <a:noFill/>
            <a:ln w="3300" cap="rnd">
              <a:solidFill>
                <a:srgbClr val="EC0404"/>
              </a:solidFill>
              <a:round/>
            </a:ln>
          </p:spPr>
          <p:txBody>
            <a:bodyPr rtlCol="0" lIns="0" anchor="ctr" rIns="0" tIns="0" wrap="none" bIns="11000"/>
            <a:lstStyle/>
            <a:p>
              <a:pPr algn="ctr">
                <a:lnSpc>
                  <a:spcPct val="100000"/>
                </a:lnSpc>
              </a:pPr>
              <a:r>
                <a:rPr sz="330">
                  <a:solidFill>
                    <a:srgbClr val="191919"/>
                  </a:solidFill>
                  <a:latin typeface="Arial"/>
                </a:rPr>
                <a:t>Take longer breaks after every four Pomodoros</a:t>
              </a:r>
            </a:p>
          </p:txBody>
        </p:sp>
        <p:sp>
          <p:nvSpPr>
            <p:cNvPr name="SubTopic" id="325"/>
            <p:cNvSpPr/>
            <p:nvPr/>
          </p:nvSpPr>
          <p:spPr>
            <a:xfrm>
              <a:off y="3746576" x="7066750"/>
              <a:ext cy="70950" cx="973500"/>
            </a:xfrm>
            <a:custGeom>
              <a:avLst/>
              <a:gdLst>
                <a:gd name="rtl" fmla="*/ 23100 w 973500"/>
                <a:gd name="rtt" fmla="*/ 9735 h 70950"/>
                <a:gd name="rtr" fmla="*/ 950400 w 973500"/>
                <a:gd name="rtb" fmla="*/ 62535 h 70950"/>
              </a:gdLst>
              <a:ahLst/>
              <a:cxnLst/>
              <a:rect l="rtl" t="rtt" r="rtr" b="rtb"/>
              <a:pathLst>
                <a:path h="70950" stroke="false" w="973500">
                  <a:moveTo>
                    <a:pt y="0" x="0"/>
                  </a:moveTo>
                  <a:lnTo>
                    <a:pt y="0" x="973500"/>
                  </a:lnTo>
                  <a:lnTo>
                    <a:pt y="70950" x="973500"/>
                  </a:lnTo>
                  <a:lnTo>
                    <a:pt y="70950" x="0"/>
                  </a:lnTo>
                  <a:lnTo>
                    <a:pt y="0" x="0"/>
                  </a:lnTo>
                  <a:close/>
                </a:path>
                <a:path h="70950" w="973500" fill="none">
                  <a:moveTo>
                    <a:pt y="70950" x="0"/>
                  </a:moveTo>
                  <a:lnTo>
                    <a:pt y="70950" x="973500"/>
                  </a:lnTo>
                </a:path>
              </a:pathLst>
            </a:custGeom>
            <a:noFill/>
            <a:ln w="3300" cap="rnd">
              <a:solidFill>
                <a:srgbClr val="FBBF04"/>
              </a:solidFill>
              <a:round/>
            </a:ln>
          </p:spPr>
          <p:txBody>
            <a:bodyPr rtlCol="0" lIns="0" anchor="ctr" rIns="0" tIns="0" wrap="none" bIns="11000"/>
            <a:lstStyle/>
            <a:p>
              <a:pPr algn="ctr">
                <a:lnSpc>
                  <a:spcPct val="100000"/>
                </a:lnSpc>
              </a:pPr>
              <a:r>
                <a:rPr sz="330">
                  <a:solidFill>
                    <a:srgbClr val="191919"/>
                  </a:solidFill>
                  <a:latin typeface="Arial"/>
                </a:rPr>
                <a:t>Try to recall, talk and argue, ask questions, etc.</a:t>
              </a:r>
            </a:p>
          </p:txBody>
        </p:sp>
        <p:sp>
          <p:nvSpPr>
            <p:cNvPr name="SubTopic" id="327"/>
            <p:cNvSpPr/>
            <p:nvPr/>
          </p:nvSpPr>
          <p:spPr>
            <a:xfrm>
              <a:off y="4476565" x="6386950"/>
              <a:ext cy="70950" cx="1666500"/>
            </a:xfrm>
            <a:custGeom>
              <a:avLst/>
              <a:gdLst>
                <a:gd name="rtl" fmla="*/ 23100 w 1666500"/>
                <a:gd name="rtt" fmla="*/ 9735 h 70950"/>
                <a:gd name="rtr" fmla="*/ 1643400 w 1666500"/>
                <a:gd name="rtb" fmla="*/ 62535 h 70950"/>
              </a:gdLst>
              <a:ahLst/>
              <a:cxnLst/>
              <a:rect l="rtl" t="rtt" r="rtr" b="rtb"/>
              <a:pathLst>
                <a:path h="70950" stroke="false" w="1666500">
                  <a:moveTo>
                    <a:pt y="0" x="0"/>
                  </a:moveTo>
                  <a:lnTo>
                    <a:pt y="0" x="1666500"/>
                  </a:lnTo>
                  <a:lnTo>
                    <a:pt y="70950" x="1666500"/>
                  </a:lnTo>
                  <a:lnTo>
                    <a:pt y="70950" x="0"/>
                  </a:lnTo>
                  <a:lnTo>
                    <a:pt y="0" x="0"/>
                  </a:lnTo>
                  <a:close/>
                </a:path>
                <a:path h="70950" w="1666500" fill="none">
                  <a:moveTo>
                    <a:pt y="70950" x="0"/>
                  </a:moveTo>
                  <a:lnTo>
                    <a:pt y="70950" x="1666500"/>
                  </a:lnTo>
                </a:path>
              </a:pathLst>
            </a:custGeom>
            <a:noFill/>
            <a:ln w="3300" cap="rnd">
              <a:solidFill>
                <a:srgbClr val="34AB52"/>
              </a:solidFill>
              <a:round/>
            </a:ln>
          </p:spPr>
          <p:txBody>
            <a:bodyPr rtlCol="0" lIns="0" anchor="ctr" rIns="0" tIns="0" wrap="none" bIns="11000"/>
            <a:lstStyle/>
            <a:p>
              <a:pPr algn="ctr">
                <a:lnSpc>
                  <a:spcPct val="100000"/>
                </a:lnSpc>
              </a:pPr>
              <a:r>
                <a:rPr sz="330">
                  <a:solidFill>
                    <a:srgbClr val="191919"/>
                  </a:solidFill>
                  <a:latin typeface="Arial"/>
                </a:rPr>
                <a:t>Combines the five steps of recording, simplifying, memorizing, thinking and reviewing</a:t>
              </a:r>
            </a:p>
          </p:txBody>
        </p:sp>
        <p:sp>
          <p:nvSpPr>
            <p:cNvPr name="SubTopic" id="330"/>
            <p:cNvSpPr/>
            <p:nvPr/>
          </p:nvSpPr>
          <p:spPr>
            <a:xfrm>
              <a:off y="4594590" x="2603328"/>
              <a:ext cy="70950" cx="316800"/>
            </a:xfrm>
            <a:custGeom>
              <a:avLst/>
              <a:gdLst>
                <a:gd name="rtl" fmla="*/ 23100 w 316800"/>
                <a:gd name="rtt" fmla="*/ 9735 h 70950"/>
                <a:gd name="rtr" fmla="*/ 293700 w 316800"/>
                <a:gd name="rtb" fmla="*/ 62535 h 70950"/>
              </a:gdLst>
              <a:ahLst/>
              <a:cxnLst/>
              <a:rect l="rtl" t="rtt" r="rtr" b="rtb"/>
              <a:pathLst>
                <a:path h="70950" stroke="false" w="316800">
                  <a:moveTo>
                    <a:pt y="0" x="0"/>
                  </a:moveTo>
                  <a:lnTo>
                    <a:pt y="0" x="316800"/>
                  </a:lnTo>
                  <a:lnTo>
                    <a:pt y="70950" x="316800"/>
                  </a:lnTo>
                  <a:lnTo>
                    <a:pt y="70950" x="0"/>
                  </a:lnTo>
                  <a:lnTo>
                    <a:pt y="0" x="0"/>
                  </a:lnTo>
                  <a:close/>
                </a:path>
                <a:path h="70950" w="316800" fill="none">
                  <a:moveTo>
                    <a:pt y="70950" x="0"/>
                  </a:moveTo>
                  <a:lnTo>
                    <a:pt y="70950" x="316800"/>
                  </a:lnTo>
                </a:path>
              </a:pathLst>
            </a:custGeom>
            <a:noFill/>
            <a:ln w="3300" cap="rnd">
              <a:solidFill>
                <a:srgbClr val="4444FF"/>
              </a:solidFill>
              <a:round/>
            </a:ln>
          </p:spPr>
          <p:txBody>
            <a:bodyPr rtlCol="0" lIns="0" anchor="ctr" rIns="0" tIns="0" wrap="none" bIns="11000"/>
            <a:lstStyle/>
            <a:p>
              <a:pPr algn="ctr">
                <a:lnSpc>
                  <a:spcPct val="100000"/>
                </a:lnSpc>
              </a:pPr>
              <a:r>
                <a:rPr sz="330">
                  <a:solidFill>
                    <a:srgbClr val="191919"/>
                  </a:solidFill>
                  <a:latin typeface="Arial"/>
                </a:rPr>
                <a:t>five questions</a:t>
              </a:r>
            </a:p>
          </p:txBody>
        </p:sp>
        <p:sp>
          <p:nvSpPr>
            <p:cNvPr name="MainTopic" id="109"/>
            <p:cNvSpPr/>
            <p:nvPr/>
          </p:nvSpPr>
          <p:spPr>
            <a:xfrm>
              <a:off y="4489765" x="5239738"/>
              <a:ext cy="141900" cx="755040"/>
            </a:xfrm>
            <a:custGeom>
              <a:avLst/>
              <a:gdLst>
                <a:gd name="rtl" fmla="*/ 74910 w 755040"/>
                <a:gd name="rtt" fmla="*/ 30690 h 141900"/>
                <a:gd name="rtr" fmla="*/ 682110 w 755040"/>
                <a:gd name="rtb" fmla="*/ 113190 h 141900"/>
              </a:gdLst>
              <a:ahLst/>
              <a:cxnLst/>
              <a:rect l="rtl" t="rtt" r="rtr" b="rtb"/>
              <a:pathLst>
                <a:path h="141900" w="755040">
                  <a:moveTo>
                    <a:pt y="0" x="70950"/>
                  </a:moveTo>
                  <a:lnTo>
                    <a:pt y="0" x="684090"/>
                  </a:lnTo>
                  <a:cubicBezTo>
                    <a:pt y="0" x="723276"/>
                    <a:pt y="31764" x="755040"/>
                    <a:pt y="70950" x="755040"/>
                  </a:cubicBezTo>
                  <a:cubicBezTo>
                    <a:pt y="110136" x="755040"/>
                    <a:pt y="141900" x="723276"/>
                    <a:pt y="141900" x="6840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34AB52"/>
              </a:solidFill>
              <a:round/>
            </a:ln>
          </p:spPr>
          <p:txBody>
            <a:bodyPr rtlCol="0" lIns="0" anchor="ctr" rIns="0" tIns="0" wrap="none" bIns="11000"/>
            <a:lstStyle/>
            <a:p>
              <a:pPr algn="ctr">
                <a:lnSpc>
                  <a:spcPct val="100000"/>
                </a:lnSpc>
              </a:pPr>
              <a:r>
                <a:rPr sz="495" b="1">
                  <a:solidFill>
                    <a:srgbClr val="191919"/>
                  </a:solidFill>
                  <a:latin typeface="Arial"/>
                </a:rPr>
                <a:t>Cornell note-taking</a:t>
              </a:r>
            </a:p>
          </p:txBody>
        </p:sp>
        <p:sp>
          <p:nvSpPr>
            <p:cNvPr name="MainTopic" id="115"/>
            <p:cNvSpPr/>
            <p:nvPr/>
          </p:nvSpPr>
          <p:spPr>
            <a:xfrm>
              <a:off y="2053650" x="5239738"/>
              <a:ext cy="141900" cx="1108140"/>
            </a:xfrm>
            <a:custGeom>
              <a:avLst/>
              <a:gdLst>
                <a:gd name="rtl" fmla="*/ 74910 w 1108140"/>
                <a:gd name="rtt" fmla="*/ 30690 h 141900"/>
                <a:gd name="rtr" fmla="*/ 1035210 w 1108140"/>
                <a:gd name="rtb" fmla="*/ 113190 h 141900"/>
              </a:gdLst>
              <a:ahLst/>
              <a:cxnLst/>
              <a:rect l="rtl" t="rtt" r="rtr" b="rtb"/>
              <a:pathLst>
                <a:path h="141900" w="1108140">
                  <a:moveTo>
                    <a:pt y="0" x="70950"/>
                  </a:moveTo>
                  <a:lnTo>
                    <a:pt y="0" x="1037190"/>
                  </a:lnTo>
                  <a:cubicBezTo>
                    <a:pt y="0" x="1076376"/>
                    <a:pt y="31764" x="1108140"/>
                    <a:pt y="70950" x="1108140"/>
                  </a:cubicBezTo>
                  <a:cubicBezTo>
                    <a:pt y="110136" x="1108140"/>
                    <a:pt y="141900" x="1076376"/>
                    <a:pt y="141900" x="10371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4087F3"/>
              </a:solidFill>
              <a:round/>
            </a:ln>
          </p:spPr>
          <p:txBody>
            <a:bodyPr rtlCol="0" lIns="0" anchor="ctr" rIns="0" tIns="0" wrap="none" bIns="11000"/>
            <a:lstStyle/>
            <a:p>
              <a:pPr algn="ctr">
                <a:lnSpc>
                  <a:spcPct val="100000"/>
                </a:lnSpc>
              </a:pPr>
              <a:r>
                <a:rPr sz="495" b="1">
                  <a:solidFill>
                    <a:srgbClr val="191919"/>
                  </a:solidFill>
                  <a:latin typeface="Arial"/>
                </a:rPr>
                <a:t>hippocampus back calligraphy</a:t>
              </a:r>
            </a:p>
          </p:txBody>
        </p:sp>
        <p:sp>
          <p:nvSpPr>
            <p:cNvPr name="MainTopic" id="119"/>
            <p:cNvSpPr/>
            <p:nvPr/>
          </p:nvSpPr>
          <p:spPr>
            <a:xfrm>
              <a:off y="2202925" x="2814264"/>
              <a:ext cy="141900" cx="969540"/>
            </a:xfrm>
            <a:custGeom>
              <a:avLst/>
              <a:gdLst>
                <a:gd name="rtl" fmla="*/ 74910 w 969540"/>
                <a:gd name="rtt" fmla="*/ 30690 h 141900"/>
                <a:gd name="rtr" fmla="*/ 896610 w 969540"/>
                <a:gd name="rtb" fmla="*/ 113190 h 141900"/>
              </a:gdLst>
              <a:ahLst/>
              <a:cxnLst/>
              <a:rect l="rtl" t="rtt" r="rtr" b="rtb"/>
              <a:pathLst>
                <a:path h="141900" w="969540">
                  <a:moveTo>
                    <a:pt y="0" x="70950"/>
                  </a:moveTo>
                  <a:lnTo>
                    <a:pt y="0" x="898590"/>
                  </a:lnTo>
                  <a:cubicBezTo>
                    <a:pt y="0" x="937776"/>
                    <a:pt y="31764" x="969540"/>
                    <a:pt y="70950" x="969540"/>
                  </a:cubicBezTo>
                  <a:cubicBezTo>
                    <a:pt y="110136" x="969540"/>
                    <a:pt y="141900" x="937776"/>
                    <a:pt y="141900" x="8985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6F56E6"/>
              </a:solidFill>
              <a:round/>
            </a:ln>
          </p:spPr>
          <p:txBody>
            <a:bodyPr rtlCol="0" lIns="0" anchor="ctr" rIns="0" tIns="0" wrap="none" bIns="11000"/>
            <a:lstStyle/>
            <a:p>
              <a:pPr algn="ctr">
                <a:lnSpc>
                  <a:spcPct val="100000"/>
                </a:lnSpc>
              </a:pPr>
              <a:r>
                <a:rPr sz="495" b="1">
                  <a:solidFill>
                    <a:srgbClr val="191919"/>
                  </a:solidFill>
                  <a:latin typeface="Arial"/>
                </a:rPr>
                <a:t>Feynman learning method</a:t>
              </a:r>
            </a:p>
          </p:txBody>
        </p:sp>
        <p:sp>
          <p:nvSpPr>
            <p:cNvPr name="MainTopic" id="123"/>
            <p:cNvSpPr/>
            <p:nvPr/>
          </p:nvSpPr>
          <p:spPr>
            <a:xfrm>
              <a:off y="3413077" x="2774664"/>
              <a:ext cy="141900" cx="1009140"/>
            </a:xfrm>
            <a:custGeom>
              <a:avLst/>
              <a:gdLst>
                <a:gd name="rtl" fmla="*/ 74910 w 1009140"/>
                <a:gd name="rtt" fmla="*/ 30690 h 141900"/>
                <a:gd name="rtr" fmla="*/ 936210 w 1009140"/>
                <a:gd name="rtb" fmla="*/ 113190 h 141900"/>
              </a:gdLst>
              <a:ahLst/>
              <a:cxnLst/>
              <a:rect l="rtl" t="rtt" r="rtr" b="rtb"/>
              <a:pathLst>
                <a:path h="141900" w="1009140">
                  <a:moveTo>
                    <a:pt y="0" x="70950"/>
                  </a:moveTo>
                  <a:lnTo>
                    <a:pt y="0" x="938190"/>
                  </a:lnTo>
                  <a:cubicBezTo>
                    <a:pt y="0" x="977376"/>
                    <a:pt y="31764" x="1009140"/>
                    <a:pt y="70950" x="1009140"/>
                  </a:cubicBezTo>
                  <a:cubicBezTo>
                    <a:pt y="110136" x="1009140"/>
                    <a:pt y="141900" x="977376"/>
                    <a:pt y="141900" x="9381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EC0404"/>
              </a:solidFill>
              <a:round/>
            </a:ln>
          </p:spPr>
          <p:txBody>
            <a:bodyPr rtlCol="0" lIns="0" anchor="ctr" rIns="0" tIns="0" wrap="none" bIns="11000"/>
            <a:lstStyle/>
            <a:p>
              <a:pPr algn="ctr">
                <a:lnSpc>
                  <a:spcPct val="100000"/>
                </a:lnSpc>
              </a:pPr>
              <a:r>
                <a:rPr sz="495" b="1">
                  <a:solidFill>
                    <a:srgbClr val="191919"/>
                  </a:solidFill>
                  <a:latin typeface="Arial"/>
                </a:rPr>
                <a:t>Pomodoro learning method</a:t>
              </a:r>
            </a:p>
          </p:txBody>
        </p:sp>
        <p:sp>
          <p:nvSpPr>
            <p:cNvPr name="MainTopic" id="129"/>
            <p:cNvSpPr/>
            <p:nvPr/>
          </p:nvSpPr>
          <p:spPr>
            <a:xfrm>
              <a:off y="3318813" x="5239738"/>
              <a:ext cy="141900" cx="1055340"/>
            </a:xfrm>
            <a:custGeom>
              <a:avLst/>
              <a:gdLst>
                <a:gd name="rtl" fmla="*/ 74910 w 1055340"/>
                <a:gd name="rtt" fmla="*/ 30690 h 141900"/>
                <a:gd name="rtr" fmla="*/ 982410 w 1055340"/>
                <a:gd name="rtb" fmla="*/ 113190 h 141900"/>
              </a:gdLst>
              <a:ahLst/>
              <a:cxnLst/>
              <a:rect l="rtl" t="rtt" r="rtr" b="rtb"/>
              <a:pathLst>
                <a:path h="141900" w="1055340">
                  <a:moveTo>
                    <a:pt y="0" x="70950"/>
                  </a:moveTo>
                  <a:lnTo>
                    <a:pt y="0" x="984390"/>
                  </a:lnTo>
                  <a:cubicBezTo>
                    <a:pt y="0" x="1023576"/>
                    <a:pt y="31764" x="1055340"/>
                    <a:pt y="70950" x="1055340"/>
                  </a:cubicBezTo>
                  <a:cubicBezTo>
                    <a:pt y="110136" x="1055340"/>
                    <a:pt y="141900" x="1023576"/>
                    <a:pt y="141900" x="9843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FBBF04"/>
              </a:solidFill>
              <a:round/>
            </a:ln>
          </p:spPr>
          <p:txBody>
            <a:bodyPr rtlCol="0" lIns="0" anchor="ctr" rIns="0" tIns="0" wrap="none" bIns="11000"/>
            <a:lstStyle/>
            <a:p>
              <a:pPr algn="ctr">
                <a:lnSpc>
                  <a:spcPct val="100000"/>
                </a:lnSpc>
              </a:pPr>
              <a:r>
                <a:rPr sz="495" b="1">
                  <a:solidFill>
                    <a:srgbClr val="191919"/>
                  </a:solidFill>
                  <a:latin typeface="Arial"/>
                </a:rPr>
                <a:t>Ebbinghaus learning method</a:t>
              </a:r>
            </a:p>
          </p:txBody>
        </p:sp>
        <p:sp>
          <p:nvSpPr>
            <p:cNvPr name="MainTopic" id="133"/>
            <p:cNvSpPr/>
            <p:nvPr/>
          </p:nvSpPr>
          <p:spPr>
            <a:xfrm>
              <a:off y="4340490" x="2999064"/>
              <a:ext cy="141900" cx="784740"/>
            </a:xfrm>
            <a:custGeom>
              <a:avLst/>
              <a:gdLst>
                <a:gd name="rtl" fmla="*/ 74910 w 784740"/>
                <a:gd name="rtt" fmla="*/ 30690 h 141900"/>
                <a:gd name="rtr" fmla="*/ 711810 w 784740"/>
                <a:gd name="rtb" fmla="*/ 113190 h 141900"/>
              </a:gdLst>
              <a:ahLst/>
              <a:cxnLst/>
              <a:rect l="rtl" t="rtt" r="rtr" b="rtb"/>
              <a:pathLst>
                <a:path h="141900" w="784740">
                  <a:moveTo>
                    <a:pt y="0" x="70950"/>
                  </a:moveTo>
                  <a:lnTo>
                    <a:pt y="0" x="713790"/>
                  </a:lnTo>
                  <a:cubicBezTo>
                    <a:pt y="0" x="752976"/>
                    <a:pt y="31764" x="784740"/>
                    <a:pt y="70950" x="784740"/>
                  </a:cubicBezTo>
                  <a:cubicBezTo>
                    <a:pt y="110136" x="784740"/>
                    <a:pt y="141900" x="752976"/>
                    <a:pt y="141900" x="713790"/>
                  </a:cubicBezTo>
                  <a:lnTo>
                    <a:pt y="141900" x="70950"/>
                  </a:lnTo>
                  <a:cubicBezTo>
                    <a:pt y="141900" x="31764"/>
                    <a:pt y="110136" x="0"/>
                    <a:pt y="70950" x="0"/>
                  </a:cubicBezTo>
                  <a:cubicBezTo>
                    <a:pt y="31764" x="0"/>
                    <a:pt y="0" x="31764"/>
                    <a:pt y="0" x="70950"/>
                  </a:cubicBezTo>
                  <a:close/>
                </a:path>
              </a:pathLst>
            </a:custGeom>
            <a:solidFill>
              <a:srgbClr val="FFFFFF"/>
            </a:solidFill>
            <a:ln w="9900" cap="rnd">
              <a:solidFill>
                <a:srgbClr val="4444FF"/>
              </a:solidFill>
              <a:round/>
            </a:ln>
          </p:spPr>
          <p:txBody>
            <a:bodyPr rtlCol="0" lIns="0" anchor="ctr" rIns="0" tIns="0" wrap="none" bIns="11000"/>
            <a:lstStyle/>
            <a:p>
              <a:pPr algn="ctr">
                <a:lnSpc>
                  <a:spcPct val="100000"/>
                </a:lnSpc>
              </a:pPr>
              <a:r>
                <a:rPr sz="495" b="1">
                  <a:solidFill>
                    <a:srgbClr val="191919"/>
                  </a:solidFill>
                  <a:latin typeface="Arial"/>
                </a:rPr>
                <a:t>five star note taking</a:t>
              </a:r>
            </a:p>
          </p:txBody>
        </p:sp>
        <p:sp>
          <p:nvSpPr>
            <p:cNvPr name="MainIdea" id="101"/>
            <p:cNvSpPr/>
            <p:nvPr/>
          </p:nvSpPr>
          <p:spPr>
            <a:xfrm>
              <a:off y="3149607" x="3922404"/>
              <a:ext cy="386100" cx="1178735"/>
            </a:xfrm>
            <a:custGeom>
              <a:avLst/>
              <a:gdLst>
                <a:gd name="rtl" fmla="*/ 164604 w 1178735"/>
                <a:gd name="rtt" fmla="*/ 91740 h 386100"/>
                <a:gd name="rtr" fmla="*/ 1016107 w 1178735"/>
                <a:gd name="rtb" fmla="*/ 296340 h 386100"/>
              </a:gdLst>
              <a:ahLst/>
              <a:cxnLst/>
              <a:rect l="rtl" t="rtt" r="rtr" b="rtb"/>
              <a:pathLst>
                <a:path h="386100" w="1178735">
                  <a:moveTo>
                    <a:pt y="0" x="193050"/>
                  </a:moveTo>
                  <a:lnTo>
                    <a:pt y="0" x="985685"/>
                  </a:lnTo>
                  <a:cubicBezTo>
                    <a:pt y="0" x="1092306"/>
                    <a:pt y="86428" x="1178735"/>
                    <a:pt y="193050" x="1178735"/>
                  </a:cubicBezTo>
                  <a:cubicBezTo>
                    <a:pt y="299672" x="1178735"/>
                    <a:pt y="386100" x="1092306"/>
                    <a:pt y="386100" x="985685"/>
                  </a:cubicBezTo>
                  <a:lnTo>
                    <a:pt y="386100" x="193050"/>
                  </a:lnTo>
                  <a:cubicBezTo>
                    <a:pt y="386100" x="86428"/>
                    <a:pt y="299672" x="0"/>
                    <a:pt y="193050" x="0"/>
                  </a:cubicBezTo>
                  <a:cubicBezTo>
                    <a:pt y="86428" x="0"/>
                    <a:pt y="0" x="86428"/>
                    <a:pt y="0" x="193050"/>
                  </a:cubicBezTo>
                  <a:close/>
                </a:path>
              </a:pathLst>
            </a:custGeom>
            <a:gradFill>
              <a:gsLst>
                <a:gs pos="1000">
                  <a:srgbClr val="00D390"/>
                </a:gs>
                <a:gs pos="65000">
                  <a:srgbClr val="4087F3"/>
                </a:gs>
              </a:gsLst>
              <a:lin scaled="0" ang="13500000"/>
            </a:gradFill>
            <a:ln w="13200" cap="rnd">
              <a:noFill/>
              <a:round/>
            </a:ln>
          </p:spPr>
          <p:txBody>
            <a:bodyPr rtlCol="0" lIns="0" anchor="ctr" rIns="0" tIns="0" wrap="square" bIns="11000"/>
            <a:lstStyle/>
            <a:p>
              <a:pPr algn="ctr">
                <a:lnSpc>
                  <a:spcPct val="100000"/>
                </a:lnSpc>
              </a:pPr>
              <a:r>
                <a:rPr sz="627" b="1">
                  <a:solidFill>
                    <a:srgbClr val="FFFFFF"/>
                  </a:solidFill>
                  <a:latin typeface="Arial"/>
                </a:rPr>
                <a:t>Take Notes Like a Straight-A Student</a:t>
              </a: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0</TotalTime>
  <Words>0</Words>
  <Application>Microsoft Office PowerPoint</Application>
  <PresentationFormat>0</PresentationFormat>
  <Paragraphs>0</Paragraphs>
  <Slides>1</Slides>
  <Notes>0</Notes>
  <HiddenSlides>0</HiddenSlides>
  <MMClips>0</MMClips>
  <ScaleCrop>false</ScaleCrop>
  <HeadingPairs>
    <vt:vector baseType="variant" size="4">
      <vt:variant>
        <vt:lpstr>Topic</vt:lpstr>
      </vt:variant>
      <vt:variant>
        <vt:i4>1</vt:i4>
      </vt:variant>
      <vt:variant>
        <vt:lpstr>Slide Title</vt:lpstr>
      </vt:variant>
      <vt:variant>
        <vt:i4>1</vt:i4>
      </vt:variant>
    </vt:vector>
  </HeadingPairs>
  <TitlesOfParts>
    <vt:vector baseType="lpstr" size="2">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dc="http://purl.org/dc/elements/1.1/" xmlns:cp="http://schemas.openxmlformats.org/package/2006/metadata/core-properties" xmlns:dcterms="http://purl.org/dc/terms/" xmlns:xsi="http://www.w3.org/2001/XMLSchema-instance" xmlns:dcmitype="http://purl.org/dc/dcmitype/">
  <dc:title>PowerPoint Presentation</dc:title>
  <dc:creator>ADMIN</dc:creator>
  <cp:lastModifiedBy>ADMIN</cp:lastModifiedBy>
  <cp:revision>1</cp:revision>
  <dcterms:created xsi:type="dcterms:W3CDTF">2025-11-05T10:41:45Z</dcterms:created>
  <dcterms:modified xsi:type="dcterms:W3CDTF">2025-11-05T10:41:45Z</dcterms:modified>
</cp:coreProperties>
</file>