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Default ContentType="application/octet-stream" Extension="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hangingPunct="1" marL="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hangingPunct="1" marL="457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hangingPunct="1" marL="914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hangingPunct="1" marL="1371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hangingPunct="1" marL="18288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hangingPunct="1" marL="22860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hangingPunct="1" marL="2743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hangingPunct="1" marL="3200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hangingPunct="1" marL="3657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normalViewPr horzBarState="maximized">
    <p:restoredLeft autoAdjust="0" sz="19958"/>
    <p:restoredTop sz="94660"/>
  </p:normalViewPr>
  <p:slideViewPr>
    <p:cSldViewPr snapToGrid="0">
      <p:cViewPr varScale="1">
        <p:scale>
          <a:sx d="100" n="75"/>
          <a:sy d="100" n="75"/>
        </p:scale>
        <p:origin x="66" y="28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1.png"/>
  <Relationship Id="rId3" Type="http://schemas.openxmlformats.org/officeDocument/2006/relationships/image" Target="../media/image1.png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0000100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147"/>
          <p:cNvGrpSpPr/>
          <p:nvPr/>
        </p:nvGrpSpPr>
        <p:grpSpPr>
          <a:xfrm>
            <a:off x="648880" y="282600"/>
            <a:ext cx="7846240" cy="6292800"/>
            <a:chOff x="648880" y="282600"/>
            <a:chExt cx="7846240" cy="6292800"/>
          </a:xfrm>
        </p:grpSpPr>
        <p:sp>
          <p:nvSpPr>
            <p:cNvPr id="103" name="MMConnector"/>
            <p:cNvSpPr/>
            <p:nvPr/>
          </p:nvSpPr>
          <p:spPr>
            <a:xfrm>
              <a:off x="2974290" y="966600"/>
              <a:ext cx="3396820" cy="456000"/>
            </a:xfrm>
            <a:custGeom>
              <a:avLst/>
              <a:gdLst/>
              <a:pathLst>
                <a:path w="3396820" fill="none" h="456000">
                  <a:moveTo>
                    <a:pt x="1698410" y="-228000"/>
                  </a:moveTo>
                  <a:lnTo>
                    <a:pt x="1698410" y="-68400"/>
                  </a:lnTo>
                  <a:lnTo>
                    <a:pt x="-1652810" y="-68400"/>
                  </a:lnTo>
                  <a:cubicBezTo>
                    <a:pt x="-1677981" y="-68400"/>
                    <a:pt x="-1698410" y="-47971"/>
                    <a:pt x="-1698410" y="-22800"/>
                  </a:cubicBezTo>
                  <a:lnTo>
                    <a:pt x="-1698410" y="228000"/>
                  </a:lnTo>
                </a:path>
              </a:pathLst>
            </a:custGeom>
            <a:noFill/>
            <a:ln w="22800" cap="rnd">
              <a:solidFill>
                <a:srgbClr val="454545"/>
              </a:solidFill>
              <a:round/>
            </a:ln>
          </p:spPr>
        </p:sp>
        <p:sp>
          <p:nvSpPr>
            <p:cNvPr id="105" name="MMConnector"/>
            <p:cNvSpPr/>
            <p:nvPr/>
          </p:nvSpPr>
          <p:spPr>
            <a:xfrm>
              <a:off x="5046715" y="966600"/>
              <a:ext cx="748030" cy="456000"/>
            </a:xfrm>
            <a:custGeom>
              <a:avLst/>
              <a:gdLst/>
              <a:pathLst>
                <a:path w="748030" fill="none" h="456000">
                  <a:moveTo>
                    <a:pt x="-374015" y="-228000"/>
                  </a:moveTo>
                  <a:lnTo>
                    <a:pt x="-374015" y="-68400"/>
                  </a:lnTo>
                  <a:lnTo>
                    <a:pt x="328415" y="-68400"/>
                  </a:lnTo>
                  <a:cubicBezTo>
                    <a:pt x="353586" y="-68400"/>
                    <a:pt x="374015" y="-47971"/>
                    <a:pt x="374015" y="-22800"/>
                  </a:cubicBezTo>
                  <a:lnTo>
                    <a:pt x="374015" y="228000"/>
                  </a:lnTo>
                </a:path>
              </a:pathLst>
            </a:custGeom>
            <a:noFill/>
            <a:ln w="22800" cap="rnd">
              <a:solidFill>
                <a:srgbClr val="454545"/>
              </a:solidFill>
              <a:round/>
            </a:ln>
          </p:spPr>
        </p:sp>
        <p:sp>
          <p:nvSpPr>
            <p:cNvPr id="107" name="MMConnector"/>
            <p:cNvSpPr/>
            <p:nvPr/>
          </p:nvSpPr>
          <p:spPr>
            <a:xfrm>
              <a:off x="6371110" y="966600"/>
              <a:ext cx="3396820" cy="456000"/>
            </a:xfrm>
            <a:custGeom>
              <a:avLst/>
              <a:gdLst/>
              <a:pathLst>
                <a:path w="3396820" fill="none" h="456000">
                  <a:moveTo>
                    <a:pt x="-1698410" y="-228000"/>
                  </a:moveTo>
                  <a:lnTo>
                    <a:pt x="-1698410" y="-68400"/>
                  </a:lnTo>
                  <a:lnTo>
                    <a:pt x="1652810" y="-68400"/>
                  </a:lnTo>
                  <a:cubicBezTo>
                    <a:pt x="1677981" y="-68400"/>
                    <a:pt x="1698410" y="-47971"/>
                    <a:pt x="1698410" y="-22800"/>
                  </a:cubicBezTo>
                  <a:lnTo>
                    <a:pt x="1698410" y="228000"/>
                  </a:lnTo>
                </a:path>
              </a:pathLst>
            </a:custGeom>
            <a:noFill/>
            <a:ln w="22800" cap="rnd">
              <a:solidFill>
                <a:srgbClr val="454545"/>
              </a:solidFill>
              <a:round/>
            </a:ln>
          </p:spPr>
        </p:sp>
        <p:sp>
          <p:nvSpPr>
            <p:cNvPr id="111" name="MMConnector"/>
            <p:cNvSpPr/>
            <p:nvPr/>
          </p:nvSpPr>
          <p:spPr>
            <a:xfrm>
              <a:off x="5420730" y="16468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13" name="MMConnector"/>
            <p:cNvSpPr/>
            <p:nvPr/>
          </p:nvSpPr>
          <p:spPr>
            <a:xfrm>
              <a:off x="4727135" y="2156000"/>
              <a:ext cx="1387190" cy="342000"/>
            </a:xfrm>
            <a:custGeom>
              <a:avLst/>
              <a:gdLst/>
              <a:pathLst>
                <a:path w="1387190" fill="none" h="342000">
                  <a:moveTo>
                    <a:pt x="693595" y="-171000"/>
                  </a:moveTo>
                  <a:lnTo>
                    <a:pt x="693595" y="-49400"/>
                  </a:lnTo>
                  <a:lnTo>
                    <a:pt x="-647995" y="-49400"/>
                  </a:lnTo>
                  <a:cubicBezTo>
                    <a:pt x="-673166" y="-49400"/>
                    <a:pt x="-693595" y="-28971"/>
                    <a:pt x="-693595" y="-3800"/>
                  </a:cubicBezTo>
                  <a:lnTo>
                    <a:pt x="-693595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15" name="MMConnector"/>
            <p:cNvSpPr/>
            <p:nvPr/>
          </p:nvSpPr>
          <p:spPr>
            <a:xfrm>
              <a:off x="4033540" y="26652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17" name="MMConnector"/>
            <p:cNvSpPr/>
            <p:nvPr/>
          </p:nvSpPr>
          <p:spPr>
            <a:xfrm>
              <a:off x="6114325" y="2156000"/>
              <a:ext cx="1387190" cy="220400"/>
            </a:xfrm>
            <a:custGeom>
              <a:avLst/>
              <a:gdLst/>
              <a:pathLst>
                <a:path w="1387190" fill="none" h="220400">
                  <a:moveTo>
                    <a:pt x="-693595" y="-49400"/>
                  </a:moveTo>
                  <a:lnTo>
                    <a:pt x="647995" y="-49400"/>
                  </a:lnTo>
                  <a:cubicBezTo>
                    <a:pt x="673166" y="-49400"/>
                    <a:pt x="693595" y="-28971"/>
                    <a:pt x="693595" y="-3800"/>
                  </a:cubicBezTo>
                  <a:lnTo>
                    <a:pt x="693595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21" name="MMConnector"/>
            <p:cNvSpPr/>
            <p:nvPr/>
          </p:nvSpPr>
          <p:spPr>
            <a:xfrm>
              <a:off x="4033540" y="31744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23" name="MMConnector"/>
            <p:cNvSpPr/>
            <p:nvPr/>
          </p:nvSpPr>
          <p:spPr>
            <a:xfrm>
              <a:off x="3524910" y="3683600"/>
              <a:ext cx="1017260" cy="342000"/>
            </a:xfrm>
            <a:custGeom>
              <a:avLst/>
              <a:gdLst/>
              <a:pathLst>
                <a:path w="1017260" fill="none" h="342000">
                  <a:moveTo>
                    <a:pt x="508630" y="-171000"/>
                  </a:moveTo>
                  <a:lnTo>
                    <a:pt x="508630" y="-49400"/>
                  </a:lnTo>
                  <a:lnTo>
                    <a:pt x="-463030" y="-49400"/>
                  </a:lnTo>
                  <a:cubicBezTo>
                    <a:pt x="-488201" y="-49400"/>
                    <a:pt x="-508630" y="-28971"/>
                    <a:pt x="-508630" y="-3800"/>
                  </a:cubicBezTo>
                  <a:lnTo>
                    <a:pt x="-50863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25" name="MMConnector"/>
            <p:cNvSpPr/>
            <p:nvPr/>
          </p:nvSpPr>
          <p:spPr>
            <a:xfrm>
              <a:off x="4542170" y="3683600"/>
              <a:ext cx="1017260" cy="220400"/>
            </a:xfrm>
            <a:custGeom>
              <a:avLst/>
              <a:gdLst/>
              <a:pathLst>
                <a:path w="1017260" fill="none" h="220400">
                  <a:moveTo>
                    <a:pt x="-508630" y="-49400"/>
                  </a:moveTo>
                  <a:lnTo>
                    <a:pt x="463030" y="-49400"/>
                  </a:lnTo>
                  <a:cubicBezTo>
                    <a:pt x="488201" y="-49400"/>
                    <a:pt x="508630" y="-28971"/>
                    <a:pt x="508630" y="-3800"/>
                  </a:cubicBezTo>
                  <a:lnTo>
                    <a:pt x="50863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29" name="MMConnector"/>
            <p:cNvSpPr/>
            <p:nvPr/>
          </p:nvSpPr>
          <p:spPr>
            <a:xfrm>
              <a:off x="5050800" y="41928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31" name="MMConnector"/>
            <p:cNvSpPr/>
            <p:nvPr/>
          </p:nvSpPr>
          <p:spPr>
            <a:xfrm>
              <a:off x="5050800" y="47020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35" name="MMConnector"/>
            <p:cNvSpPr/>
            <p:nvPr/>
          </p:nvSpPr>
          <p:spPr>
            <a:xfrm>
              <a:off x="5050800" y="52112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37" name="MMConnector"/>
            <p:cNvSpPr/>
            <p:nvPr/>
          </p:nvSpPr>
          <p:spPr>
            <a:xfrm>
              <a:off x="5050800" y="57204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39" name="MMConnector"/>
            <p:cNvSpPr/>
            <p:nvPr/>
          </p:nvSpPr>
          <p:spPr>
            <a:xfrm>
              <a:off x="5050800" y="6229600"/>
              <a:ext cx="7600" cy="342000"/>
            </a:xfrm>
            <a:custGeom>
              <a:avLst/>
              <a:gdLst/>
              <a:pathLst>
                <a:path w="7600" fill="none" h="342000">
                  <a:moveTo>
                    <a:pt x="0" y="-171000"/>
                  </a:moveTo>
                  <a:lnTo>
                    <a:pt x="0" y="-49400"/>
                  </a:lnTo>
                  <a:cubicBezTo>
                    <a:pt x="0" y="-49400"/>
                    <a:pt x="0" y="-28971"/>
                    <a:pt x="0" y="-3800"/>
                  </a:cubicBezTo>
                  <a:lnTo>
                    <a:pt x="0" y="171000"/>
                  </a:lnTo>
                </a:path>
              </a:pathLst>
            </a:custGeom>
            <a:noFill/>
            <a:ln w="7600" cap="rnd">
              <a:solidFill>
                <a:srgbClr val="454545"/>
              </a:solidFill>
              <a:round/>
            </a:ln>
          </p:spPr>
        </p:sp>
        <p:sp>
          <p:nvSpPr>
            <p:cNvPr id="110" name="SubTopic"/>
            <p:cNvSpPr/>
            <p:nvPr/>
          </p:nvSpPr>
          <p:spPr>
            <a:xfrm>
              <a:off x="5021730" y="1817800"/>
              <a:ext cx="798000" cy="167200"/>
            </a:xfrm>
            <a:custGeom>
              <a:avLst/>
              <a:gdLst>
                <a:gd fmla="*/ 63080 w 798000" name="rtl"/>
                <a:gd fmla="*/ 25080 h 167200" name="rtt"/>
                <a:gd fmla="*/ 731880 w 798000" name="rtr"/>
                <a:gd fmla="*/ 146680 h 167200" name="rtb"/>
              </a:gdLst>
              <a:ahLst/>
              <a:cxnLst/>
              <a:rect b="rtb" r="rtr" t="rtt" l="rtl"/>
              <a:pathLst>
                <a:path w="798000" h="167200">
                  <a:moveTo>
                    <a:pt x="0" y="0"/>
                  </a:moveTo>
                  <a:lnTo>
                    <a:pt x="798000" y="0"/>
                  </a:lnTo>
                  <a:lnTo>
                    <a:pt x="7980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text them form</a:t>
              </a:r>
            </a:p>
          </p:txBody>
        </p:sp>
        <p:sp>
          <p:nvSpPr>
            <p:cNvPr id="112" name="SubTopic"/>
            <p:cNvSpPr/>
            <p:nvPr/>
          </p:nvSpPr>
          <p:spPr>
            <a:xfrm>
              <a:off x="3600340" y="2327000"/>
              <a:ext cx="866400" cy="167200"/>
            </a:xfrm>
            <a:custGeom>
              <a:avLst/>
              <a:gdLst>
                <a:gd fmla="*/ 63080 w 866400" name="rtl"/>
                <a:gd fmla="*/ 25080 h 167200" name="rtt"/>
                <a:gd fmla="*/ 800280 w 866400" name="rtr"/>
                <a:gd fmla="*/ 146680 h 167200" name="rtb"/>
              </a:gdLst>
              <a:ahLst/>
              <a:cxnLst/>
              <a:rect b="rtb" r="rtr" t="rtt" l="rtl"/>
              <a:pathLst>
                <a:path w="866400" h="167200">
                  <a:moveTo>
                    <a:pt x="0" y="0"/>
                  </a:moveTo>
                  <a:lnTo>
                    <a:pt x="866400" y="0"/>
                  </a:lnTo>
                  <a:lnTo>
                    <a:pt x="8664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Form Submitted</a:t>
              </a:r>
            </a:p>
          </p:txBody>
        </p:sp>
        <p:grpSp>
          <p:nvGrpSpPr>
            <p:cNvPr id="148" name="Group 148"/>
            <p:cNvGrpSpPr/>
            <p:nvPr/>
          </p:nvGrpSpPr>
          <p:grpSpPr>
            <a:xfrm>
              <a:off x="3102540" y="2836200"/>
              <a:ext cx="1862000" cy="167200"/>
              <a:chOff x="3102540" y="2836200"/>
              <a:chExt cx="1862000" cy="167200"/>
            </a:xfrm>
          </p:grpSpPr>
          <p:sp>
            <p:nvSpPr>
              <p:cNvPr id="114" name="SubTopic"/>
              <p:cNvSpPr/>
              <p:nvPr/>
            </p:nvSpPr>
            <p:spPr>
              <a:xfrm>
                <a:off x="3102540" y="2836200"/>
                <a:ext cx="1862000" cy="167200"/>
              </a:xfrm>
              <a:custGeom>
                <a:avLst/>
                <a:gdLst/>
                <a:ahLst/>
                <a:cxnLst/>
                <a:pathLst>
                  <a:path w="1862000" h="167200">
                    <a:moveTo>
                      <a:pt x="0" y="0"/>
                    </a:moveTo>
                    <a:lnTo>
                      <a:pt x="1862000" y="0"/>
                    </a:lnTo>
                    <a:lnTo>
                      <a:pt x="1862000" y="167200"/>
                    </a:lnTo>
                    <a:lnTo>
                      <a:pt x="0" y="167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rnd">
                <a:solidFill>
                  <a:srgbClr val="454545"/>
                </a:solidFill>
                <a:round/>
              </a:ln>
            </p:spPr>
          </p:sp>
          <p:sp>
            <p:nvSpPr>
              <p:cNvPr id="149" name="Text 149"/>
              <p:cNvSpPr txBox="1"/>
              <p:nvPr/>
            </p:nvSpPr>
            <p:spPr>
              <a:xfrm>
                <a:off x="3165620" y="2861280"/>
                <a:ext cx="1542800" cy="1216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sz="770">
                    <a:solidFill>
                      <a:srgbClr val="303030"/>
                    </a:solidFill>
                    <a:latin typeface="Arial"/>
                  </a:rPr>
                  <a:t>Inistial NB Email Sent (immediate)</a:t>
                </a:r>
              </a:p>
            </p:txBody>
          </p:sp>
          <p:pic>
            <p:nvPicPr>
              <p:cNvPr id="0" name="Image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31220" y="2852160"/>
                <a:ext cx="121600" cy="121600"/>
              </a:xfrm>
              <a:prstGeom prst="rect">
                <a:avLst/>
              </a:prstGeom>
            </p:spPr>
          </p:pic>
        </p:grpSp>
        <p:sp>
          <p:nvSpPr>
            <p:cNvPr id="116" name="SubTopic"/>
            <p:cNvSpPr/>
            <p:nvPr/>
          </p:nvSpPr>
          <p:spPr>
            <a:xfrm>
              <a:off x="6184720" y="2327000"/>
              <a:ext cx="1246400" cy="167200"/>
            </a:xfrm>
            <a:custGeom>
              <a:avLst/>
              <a:gdLst>
                <a:gd fmla="*/ 63080 w 1246400" name="rtl"/>
                <a:gd fmla="*/ 25080 h 167200" name="rtt"/>
                <a:gd fmla="*/ 1180280 w 1246400" name="rtr"/>
                <a:gd fmla="*/ 146680 h 167200" name="rtb"/>
              </a:gdLst>
              <a:ahLst/>
              <a:cxnLst/>
              <a:rect b="rtb" r="rtr" t="rtt" l="rtl"/>
              <a:pathLst>
                <a:path w="1246400" h="167200">
                  <a:moveTo>
                    <a:pt x="0" y="0"/>
                  </a:moveTo>
                  <a:lnTo>
                    <a:pt x="1246400" y="0"/>
                  </a:lnTo>
                  <a:lnTo>
                    <a:pt x="12464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Text to them "thank you"</a:t>
              </a:r>
            </a:p>
          </p:txBody>
        </p:sp>
        <p:grpSp>
          <p:nvGrpSpPr>
            <p:cNvPr id="150" name="Group 150"/>
            <p:cNvGrpSpPr/>
            <p:nvPr/>
          </p:nvGrpSpPr>
          <p:grpSpPr>
            <a:xfrm>
              <a:off x="3303940" y="3345400"/>
              <a:ext cx="1459200" cy="167200"/>
              <a:chOff x="3303940" y="3345400"/>
              <a:chExt cx="1459200" cy="167200"/>
            </a:xfrm>
          </p:grpSpPr>
          <p:sp>
            <p:nvSpPr>
              <p:cNvPr id="120" name="SubTopic"/>
              <p:cNvSpPr/>
              <p:nvPr/>
            </p:nvSpPr>
            <p:spPr>
              <a:xfrm>
                <a:off x="3303940" y="3345400"/>
                <a:ext cx="1459200" cy="167200"/>
              </a:xfrm>
              <a:custGeom>
                <a:avLst/>
                <a:gdLst/>
                <a:ahLst/>
                <a:cxnLst/>
                <a:pathLst>
                  <a:path w="1459200" h="167200">
                    <a:moveTo>
                      <a:pt x="0" y="0"/>
                    </a:moveTo>
                    <a:lnTo>
                      <a:pt x="1459200" y="0"/>
                    </a:lnTo>
                    <a:lnTo>
                      <a:pt x="1459200" y="167200"/>
                    </a:lnTo>
                    <a:lnTo>
                      <a:pt x="0" y="167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rnd">
                <a:solidFill>
                  <a:srgbClr val="454545"/>
                </a:solidFill>
                <a:round/>
              </a:ln>
            </p:spPr>
          </p:sp>
          <p:sp>
            <p:nvSpPr>
              <p:cNvPr id="151" name="Text 151"/>
              <p:cNvSpPr txBox="1"/>
              <p:nvPr/>
            </p:nvSpPr>
            <p:spPr>
              <a:xfrm>
                <a:off x="3367020" y="3370480"/>
                <a:ext cx="1140000" cy="1216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sz="770">
                    <a:solidFill>
                      <a:srgbClr val="303030"/>
                    </a:solidFill>
                    <a:latin typeface="Arial"/>
                  </a:rPr>
                  <a:t>Pastor Email Sent (1day)</a:t>
                </a:r>
              </a:p>
            </p:txBody>
          </p:sp>
          <p:pic>
            <p:nvPicPr>
              <p:cNvPr id="0" name="Image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29820" y="3361360"/>
                <a:ext cx="121600" cy="121600"/>
              </a:xfrm>
              <a:prstGeom prst="rect">
                <a:avLst/>
              </a:prstGeom>
            </p:spPr>
          </p:pic>
        </p:grpSp>
        <p:sp>
          <p:nvSpPr>
            <p:cNvPr id="122" name="SubTopic"/>
            <p:cNvSpPr/>
            <p:nvPr/>
          </p:nvSpPr>
          <p:spPr>
            <a:xfrm>
              <a:off x="2115680" y="3854600"/>
              <a:ext cx="1801200" cy="167200"/>
            </a:xfrm>
            <a:custGeom>
              <a:avLst/>
              <a:gdLst>
                <a:gd fmla="*/ 63080 w 1801200" name="rtl"/>
                <a:gd fmla="*/ 25080 h 167200" name="rtt"/>
                <a:gd fmla="*/ 1735080 w 1801200" name="rtr"/>
                <a:gd fmla="*/ 146680 h 167200" name="rtb"/>
              </a:gdLst>
              <a:ahLst/>
              <a:cxnLst/>
              <a:rect b="rtb" r="rtr" t="rtt" l="rtl"/>
              <a:pathLst>
                <a:path w="1801200" h="167200">
                  <a:moveTo>
                    <a:pt x="0" y="0"/>
                  </a:moveTo>
                  <a:lnTo>
                    <a:pt x="1801200" y="0"/>
                  </a:lnTo>
                  <a:lnTo>
                    <a:pt x="18012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Personal Connection Reminder Email</a:t>
              </a:r>
            </a:p>
          </p:txBody>
        </p:sp>
        <p:sp>
          <p:nvSpPr>
            <p:cNvPr id="124" name="SubTopic"/>
            <p:cNvSpPr/>
            <p:nvPr/>
          </p:nvSpPr>
          <p:spPr>
            <a:xfrm>
              <a:off x="3998200" y="3854600"/>
              <a:ext cx="2105200" cy="167200"/>
            </a:xfrm>
            <a:custGeom>
              <a:avLst/>
              <a:gdLst>
                <a:gd fmla="*/ 63080 w 2105200" name="rtl"/>
                <a:gd fmla="*/ 25080 h 167200" name="rtt"/>
                <a:gd fmla="*/ 2039080 w 2105200" name="rtr"/>
                <a:gd fmla="*/ 146680 h 167200" name="rtb"/>
              </a:gdLst>
              <a:ahLst/>
              <a:cxnLst/>
              <a:rect b="rtb" r="rtr" t="rtt" l="rtl"/>
              <a:pathLst>
                <a:path w="2105200" h="167200">
                  <a:moveTo>
                    <a:pt x="0" y="0"/>
                  </a:moveTo>
                  <a:lnTo>
                    <a:pt x="2105200" y="0"/>
                  </a:lnTo>
                  <a:lnTo>
                    <a:pt x="21052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Personal Connection to them.(within 5 days)</a:t>
              </a:r>
            </a:p>
          </p:txBody>
        </p:sp>
        <p:sp>
          <p:nvSpPr>
            <p:cNvPr id="128" name="SubTopic"/>
            <p:cNvSpPr/>
            <p:nvPr/>
          </p:nvSpPr>
          <p:spPr>
            <a:xfrm>
              <a:off x="4218600" y="4363800"/>
              <a:ext cx="1664400" cy="167200"/>
            </a:xfrm>
            <a:custGeom>
              <a:avLst/>
              <a:gdLst>
                <a:gd fmla="*/ 63080 w 1664400" name="rtl"/>
                <a:gd fmla="*/ 25080 h 167200" name="rtt"/>
                <a:gd fmla="*/ 1598280 w 1664400" name="rtr"/>
                <a:gd fmla="*/ 146680 h 167200" name="rtb"/>
              </a:gdLst>
              <a:ahLst/>
              <a:cxnLst/>
              <a:rect b="rtb" r="rtr" t="rtt" l="rtl"/>
              <a:pathLst>
                <a:path w="1664400" h="167200">
                  <a:moveTo>
                    <a:pt x="0" y="0"/>
                  </a:moveTo>
                  <a:lnTo>
                    <a:pt x="1664400" y="0"/>
                  </a:lnTo>
                  <a:lnTo>
                    <a:pt x="16644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Starting Point Video Email/text (7)</a:t>
              </a:r>
            </a:p>
          </p:txBody>
        </p:sp>
        <p:sp>
          <p:nvSpPr>
            <p:cNvPr id="130" name="SubTopic"/>
            <p:cNvSpPr/>
            <p:nvPr/>
          </p:nvSpPr>
          <p:spPr>
            <a:xfrm>
              <a:off x="4530200" y="4873000"/>
              <a:ext cx="1041200" cy="167200"/>
            </a:xfrm>
            <a:custGeom>
              <a:avLst/>
              <a:gdLst>
                <a:gd fmla="*/ 63080 w 1041200" name="rtl"/>
                <a:gd fmla="*/ 25080 h 167200" name="rtt"/>
                <a:gd fmla="*/ 975080 w 1041200" name="rtr"/>
                <a:gd fmla="*/ 146680 h 167200" name="rtb"/>
              </a:gdLst>
              <a:ahLst/>
              <a:cxnLst/>
              <a:rect b="rtb" r="rtr" t="rtt" l="rtl"/>
              <a:pathLst>
                <a:path w="1041200" h="167200">
                  <a:moveTo>
                    <a:pt x="0" y="0"/>
                  </a:moveTo>
                  <a:lnTo>
                    <a:pt x="1041200" y="0"/>
                  </a:lnTo>
                  <a:lnTo>
                    <a:pt x="10412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Video 2 (14) Serving</a:t>
              </a:r>
            </a:p>
          </p:txBody>
        </p:sp>
        <p:sp>
          <p:nvSpPr>
            <p:cNvPr id="134" name="SubTopic"/>
            <p:cNvSpPr/>
            <p:nvPr/>
          </p:nvSpPr>
          <p:spPr>
            <a:xfrm>
              <a:off x="4579600" y="5382200"/>
              <a:ext cx="942400" cy="167200"/>
            </a:xfrm>
            <a:custGeom>
              <a:avLst/>
              <a:gdLst>
                <a:gd fmla="*/ 63080 w 942400" name="rtl"/>
                <a:gd fmla="*/ 25080 h 167200" name="rtt"/>
                <a:gd fmla="*/ 876280 w 942400" name="rtr"/>
                <a:gd fmla="*/ 146680 h 167200" name="rtb"/>
              </a:gdLst>
              <a:ahLst/>
              <a:cxnLst/>
              <a:rect b="rtb" r="rtr" t="rtt" l="rtl"/>
              <a:pathLst>
                <a:path w="942400" h="167200">
                  <a:moveTo>
                    <a:pt x="0" y="0"/>
                  </a:moveTo>
                  <a:lnTo>
                    <a:pt x="942400" y="0"/>
                  </a:lnTo>
                  <a:lnTo>
                    <a:pt x="9424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Video 3 (21) Bible</a:t>
              </a:r>
            </a:p>
          </p:txBody>
        </p:sp>
        <p:sp>
          <p:nvSpPr>
            <p:cNvPr id="136" name="SubTopic"/>
            <p:cNvSpPr/>
            <p:nvPr/>
          </p:nvSpPr>
          <p:spPr>
            <a:xfrm>
              <a:off x="4439000" y="5891400"/>
              <a:ext cx="1223600" cy="167200"/>
            </a:xfrm>
            <a:custGeom>
              <a:avLst/>
              <a:gdLst>
                <a:gd fmla="*/ 63080 w 1223600" name="rtl"/>
                <a:gd fmla="*/ 25080 h 167200" name="rtt"/>
                <a:gd fmla="*/ 1157480 w 1223600" name="rtr"/>
                <a:gd fmla="*/ 146680 h 167200" name="rtb"/>
              </a:gdLst>
              <a:ahLst/>
              <a:cxnLst/>
              <a:rect b="rtb" r="rtr" t="rtt" l="rtl"/>
              <a:pathLst>
                <a:path w="1223600" h="167200">
                  <a:moveTo>
                    <a:pt x="0" y="0"/>
                  </a:moveTo>
                  <a:lnTo>
                    <a:pt x="1223600" y="0"/>
                  </a:lnTo>
                  <a:lnTo>
                    <a:pt x="12236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Video 4 (28) Life Groups</a:t>
              </a:r>
            </a:p>
          </p:txBody>
        </p:sp>
        <p:sp>
          <p:nvSpPr>
            <p:cNvPr id="138" name="SubTopic"/>
            <p:cNvSpPr/>
            <p:nvPr/>
          </p:nvSpPr>
          <p:spPr>
            <a:xfrm>
              <a:off x="4393400" y="6400600"/>
              <a:ext cx="1314800" cy="167200"/>
            </a:xfrm>
            <a:custGeom>
              <a:avLst/>
              <a:gdLst>
                <a:gd fmla="*/ 63080 w 1314800" name="rtl"/>
                <a:gd fmla="*/ 25080 h 167200" name="rtt"/>
                <a:gd fmla="*/ 1248680 w 1314800" name="rtr"/>
                <a:gd fmla="*/ 146680 h 167200" name="rtb"/>
              </a:gdLst>
              <a:ahLst/>
              <a:cxnLst/>
              <a:rect b="rtb" r="rtr" t="rtt" l="rtl"/>
              <a:pathLst>
                <a:path w="1314800" h="167200">
                  <a:moveTo>
                    <a:pt x="0" y="0"/>
                  </a:moveTo>
                  <a:lnTo>
                    <a:pt x="1314800" y="0"/>
                  </a:lnTo>
                  <a:lnTo>
                    <a:pt x="13148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770">
                  <a:solidFill>
                    <a:srgbClr val="303030"/>
                  </a:solidFill>
                  <a:latin typeface="Arial"/>
                </a:rPr>
                <a:t>Email with additional video</a:t>
              </a:r>
            </a:p>
          </p:txBody>
        </p:sp>
        <p:sp>
          <p:nvSpPr>
            <p:cNvPr id="102" name="MainTopic"/>
            <p:cNvSpPr/>
            <p:nvPr/>
          </p:nvSpPr>
          <p:spPr>
            <a:xfrm>
              <a:off x="664080" y="1194600"/>
              <a:ext cx="1223600" cy="281200"/>
            </a:xfrm>
            <a:custGeom>
              <a:avLst/>
              <a:gdLst>
                <a:gd fmla="*/ 135280 w 1223600" name="rtl"/>
                <a:gd fmla="*/ 66880 h 281200" name="rtt"/>
                <a:gd fmla="*/ 1092880 w 1223600" name="rtr"/>
                <a:gd fmla="*/ 218880 h 281200" name="rtb"/>
              </a:gdLst>
              <a:ahLst/>
              <a:cxnLst/>
              <a:rect b="rtb" r="rtr" t="rtt" l="rtl"/>
              <a:pathLst>
                <a:path w="1223600" h="281200">
                  <a:moveTo>
                    <a:pt x="0" y="0"/>
                  </a:moveTo>
                  <a:lnTo>
                    <a:pt x="1223600" y="0"/>
                  </a:lnTo>
                  <a:lnTo>
                    <a:pt x="1223600" y="281200"/>
                  </a:lnTo>
                  <a:lnTo>
                    <a:pt x="0" y="281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52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01">
                  <a:solidFill>
                    <a:srgbClr val="303030"/>
                  </a:solidFill>
                  <a:latin typeface="Arial"/>
                </a:rPr>
                <a:t>comm card to us</a:t>
              </a:r>
            </a:p>
          </p:txBody>
        </p:sp>
        <p:sp>
          <p:nvSpPr>
            <p:cNvPr id="104" name="MainTopic"/>
            <p:cNvSpPr/>
            <p:nvPr/>
          </p:nvSpPr>
          <p:spPr>
            <a:xfrm>
              <a:off x="5097730" y="1194600"/>
              <a:ext cx="646000" cy="281200"/>
            </a:xfrm>
            <a:custGeom>
              <a:avLst/>
              <a:gdLst>
                <a:gd fmla="*/ 135280 w 646000" name="rtl"/>
                <a:gd fmla="*/ 66880 h 281200" name="rtt"/>
                <a:gd fmla="*/ 515280 w 646000" name="rtr"/>
                <a:gd fmla="*/ 218880 h 281200" name="rtb"/>
              </a:gdLst>
              <a:ahLst/>
              <a:cxnLst/>
              <a:rect b="rtb" r="rtr" t="rtt" l="rtl"/>
              <a:pathLst>
                <a:path w="646000" h="281200">
                  <a:moveTo>
                    <a:pt x="0" y="0"/>
                  </a:moveTo>
                  <a:lnTo>
                    <a:pt x="646000" y="0"/>
                  </a:lnTo>
                  <a:lnTo>
                    <a:pt x="646000" y="281200"/>
                  </a:lnTo>
                  <a:lnTo>
                    <a:pt x="0" y="281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52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01">
                  <a:solidFill>
                    <a:srgbClr val="303030"/>
                  </a:solidFill>
                  <a:latin typeface="Arial"/>
                </a:rPr>
                <a:t>text us</a:t>
              </a:r>
            </a:p>
          </p:txBody>
        </p:sp>
        <p:sp>
          <p:nvSpPr>
            <p:cNvPr id="106" name="MainTopic"/>
            <p:cNvSpPr/>
            <p:nvPr/>
          </p:nvSpPr>
          <p:spPr>
            <a:xfrm>
              <a:off x="7659120" y="1194600"/>
              <a:ext cx="820800" cy="281200"/>
            </a:xfrm>
            <a:custGeom>
              <a:avLst/>
              <a:gdLst>
                <a:gd fmla="*/ 135280 w 820800" name="rtl"/>
                <a:gd fmla="*/ 66880 h 281200" name="rtt"/>
                <a:gd fmla="*/ 690080 w 820800" name="rtr"/>
                <a:gd fmla="*/ 218880 h 281200" name="rtb"/>
              </a:gdLst>
              <a:ahLst/>
              <a:cxnLst/>
              <a:rect b="rtb" r="rtr" t="rtt" l="rtl"/>
              <a:pathLst>
                <a:path w="820800" h="281200">
                  <a:moveTo>
                    <a:pt x="0" y="0"/>
                  </a:moveTo>
                  <a:lnTo>
                    <a:pt x="820800" y="0"/>
                  </a:lnTo>
                  <a:lnTo>
                    <a:pt x="820800" y="281200"/>
                  </a:lnTo>
                  <a:lnTo>
                    <a:pt x="0" y="281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52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001">
                  <a:solidFill>
                    <a:srgbClr val="303030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01" name="MainIdea"/>
            <p:cNvSpPr/>
            <p:nvPr/>
          </p:nvSpPr>
          <p:spPr>
            <a:xfrm>
              <a:off x="3817700" y="305400"/>
              <a:ext cx="1710000" cy="433200"/>
            </a:xfrm>
            <a:custGeom>
              <a:avLst/>
              <a:gdLst>
                <a:gd fmla="*/ 154280 w 1710000" name="rtl"/>
                <a:gd fmla="*/ 123880 h 433200" name="rtt"/>
                <a:gd fmla="*/ 1560280 w 1710000" name="rtr"/>
                <a:gd fmla="*/ 313880 h 433200" name="rtb"/>
              </a:gdLst>
              <a:ahLst/>
              <a:cxnLst/>
              <a:rect b="rtb" r="rtr" t="rtt" l="rtl"/>
              <a:pathLst>
                <a:path w="1710000" h="433200">
                  <a:moveTo>
                    <a:pt x="0" y="0"/>
                  </a:moveTo>
                  <a:lnTo>
                    <a:pt x="1710000" y="0"/>
                  </a:lnTo>
                  <a:lnTo>
                    <a:pt x="1710000" y="433200"/>
                  </a:lnTo>
                  <a:lnTo>
                    <a:pt x="0" y="43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54"/>
            </a:solidFill>
            <a:ln w="22800" cap="rnd">
              <a:solidFill>
                <a:srgbClr val="00AF5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1232">
                  <a:solidFill>
                    <a:srgbClr val="FFFFFF"/>
                  </a:solidFill>
                  <a:latin typeface="Arial"/>
                </a:rPr>
                <a:t>Salvation Decision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terms="http://purl.org/dc/terms/" xmlns:cp="http://schemas.openxmlformats.org/package/2006/metadata/core-properties" xmlns:dcmitype="http://purl.org/dc/dcmitype/" xmlns:xsi="http://www.w3.org/2001/XMLSchema-instance" xmlns:dc="http://purl.org/dc/elements/1.1/">
  <dc:title>PowerPoint Presentation</dc:title>
  <dc:creator>ADMIN</dc:creator>
  <cp:lastModifiedBy>ADMIN</cp:lastModifiedBy>
  <cp:revision>1</cp:revision>
  <dcterms:created xsi:type="dcterms:W3CDTF">2025-11-04T14:05:26Z</dcterms:created>
  <dcterms:modified xsi:type="dcterms:W3CDTF">2025-11-04T14:05:26Z</dcterms:modified>
</cp:coreProperties>
</file>