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image/ico" Extension="ico"/>
  <Default ContentType="image/bmp" Extension="bmp"/>
  <Default ContentType="image/gif" Extension="gif"/>
  <Default ContentType="image/tiff" Extension="tiff"/>
  <Default ContentType="image/wmf" Extension="wmf"/>
  <Default ContentType="image/emf" Extension="emf"/>
  <Default ContentType="application/vnd.openxmlformats-package.relationships+xml" Extension="rels"/>
  <Default ContentType="application/xml" Extension="xml"/>
  <Default ContentType="application/octet-stream" Extension="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
  <Relationship Id="rId3" Type="http://schemas.openxmlformats.org/package/2006/relationships/metadata/core-properties" Target="docProps/core.xml"/>
  <Relationship Id="rId2" Type="http://schemas.openxmlformats.org/package/2006/relationships/metadata/thumbnail" Target="docProps/thumbnail.jpeg"/>
  <Relationship Id="rId1" Type="http://schemas.openxmlformats.org/officeDocument/2006/relationships/officeDocument" Target="ppt/presentation.xml"/>
  <Relationship Id="rId4" Type="http://schemas.openxmlformats.org/officeDocument/2006/relationships/extended-properties" Target="docProps/app.xml"/>
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r:id="rId1" id="2147483648"/>
  </p:sldMasterIdLst>
  <p:sldIdLst>
    <p:sldId r:id="rId6" id="256"/>
  </p:sldIdLst>
  <p:sldSz cx="9144000" type="screen4x3" cy="6858000"/>
  <p:notesSz cx="6858000" cy="9144000"/>
  <p:defaultTextStyle>
    <a:defPPr>
      <a:defRPr lang="en-US"/>
    </a:defPPr>
    <a:lvl1pPr hangingPunct="1" marL="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1pPr>
    <a:lvl2pPr hangingPunct="1" marL="4572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2pPr>
    <a:lvl3pPr hangingPunct="1" marL="9144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3pPr>
    <a:lvl4pPr hangingPunct="1" marL="13716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4pPr>
    <a:lvl5pPr hangingPunct="1" marL="18288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5pPr>
    <a:lvl6pPr hangingPunct="1" marL="22860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6pPr>
    <a:lvl7pPr hangingPunct="1" marL="27432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7pPr>
    <a:lvl8pPr hangingPunct="1" marL="32004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8pPr>
    <a:lvl9pPr hangingPunct="1" marL="36576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r="http://schemas.openxmlformats.org/officeDocument/2006/relationships" xmlns:a="http://schemas.openxmlformats.org/drawingml/2006/main" xmlns:p="http://schemas.openxmlformats.org/presentationml/2006/main">
  <p:normalViewPr horzBarState="maximized">
    <p:restoredLeft autoAdjust="0" sz="19958"/>
    <p:restoredTop sz="94660"/>
  </p:normalViewPr>
  <p:slideViewPr>
    <p:cSldViewPr snapToGrid="0">
      <p:cViewPr varScale="1">
        <p:scale>
          <a:sx d="100" n="75"/>
          <a:sy d="100" n="75"/>
        </p:scale>
        <p:origin x="66" y="288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Id="rId1" Type="http://schemas.openxmlformats.org/officeDocument/2006/relationships/slideMaster" Target="slideMasters/slideMaster1.xml"/>
  <Relationship Id="rId2" Type="http://schemas.openxmlformats.org/officeDocument/2006/relationships/tableStyles" Target="tableStyles.xml"/>
  <Relationship Id="rId3" Type="http://schemas.openxmlformats.org/officeDocument/2006/relationships/theme" Target="theme/theme1.xml"/>
  <Relationship Id="rId4" Type="http://schemas.openxmlformats.org/officeDocument/2006/relationships/viewProps" Target="viewProps.xml"/>
  <Relationship Id="rId5" Type="http://schemas.openxmlformats.org/officeDocument/2006/relationships/presProps" Target="presProps.xml"/>
  <Relationship Id="rId6" Type="http://schemas.openxmlformats.org/officeDocument/2006/relationships/slide" Target="slides/slide1.xml"/>
</Relationships>

</file>

<file path=ppt/slideLayouts/_rels/slideLayout1.xml.rels>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/>
</Relationships>

</file>

<file path=ppt/slideLayouts/slideLayout1.xml><?xml version="1.0" encoding="utf-8"?>
<p:sldLayout xmlns:r="http://schemas.openxmlformats.org/officeDocument/2006/relationships" xmlns:a="http://schemas.openxmlformats.org/drawingml/2006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2708C-2602-4C50-90B3-38403DD6A526}" type="datetimeFigureOut">
              <a:rPr lang="zh-CN" altLang="en-US" smtClean="0"/>
              <a:t>2016/11/23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E20AC-CFD9-4F54-B258-06C96168275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1.png"/>
  <Relationship Id="rId3" Type="http://schemas.openxmlformats.org/officeDocument/2006/relationships/image" Target="../media/image2.png"/>
  <Relationship Id="rId4" Type="http://schemas.openxmlformats.org/officeDocument/2006/relationships/image" Target="../media/image3.png"/>
  <Relationship Id="rId5" Type="http://schemas.openxmlformats.org/officeDocument/2006/relationships/image" Target="../media/image4.png"/>
  <Relationship Id="rId6" Type="http://schemas.openxmlformats.org/officeDocument/2006/relationships/image" Target="../media/image5.png"/>
  <Relationship Id="rId7" Type="http://schemas.openxmlformats.org/officeDocument/2006/relationships/image" Target="../media/image6.png"/>
  <Relationship Id="rId8" Type="http://schemas.openxmlformats.org/officeDocument/2006/relationships/image" Target="../media/image7.png"/>
  <Relationship Id="rId9" Type="http://schemas.openxmlformats.org/officeDocument/2006/relationships/image" Target="../media/image8.png"/>
  <Relationship Id="rId10" Type="http://schemas.openxmlformats.org/officeDocument/2006/relationships/image" Target="../media/image9.png"/>
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300000100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roup301"/>
          <p:cNvGrpSpPr/>
          <p:nvPr/>
        </p:nvGrpSpPr>
        <p:grpSpPr>
          <a:xfrm>
            <a:off x="2013515" y="69859"/>
            <a:ext cx="5127342" cy="6731900"/>
            <a:chOff x="2013515" y="69859"/>
            <a:chExt cx="5127342" cy="6731900"/>
          </a:xfrm>
        </p:grpSpPr>
        <p:sp>
          <p:nvSpPr>
            <p:cNvPr id="138" name="RelatConnector"/>
            <p:cNvSpPr/>
            <p:nvPr/>
          </p:nvSpPr>
          <p:spPr>
            <a:xfrm>
              <a:off x="4486768" y="1553731"/>
              <a:ext cx="3500" cy="257171"/>
            </a:xfrm>
            <a:custGeom>
              <a:avLst/>
              <a:gdLst>
                <a:gd fmla="*/ -61250 w 3500" name="rtl"/>
                <a:gd fmla="*/ -35000 h 257171" name="rtt"/>
                <a:gd fmla="*/ 61250 w 3500" name="rtr"/>
                <a:gd fmla="*/ 35000 h 257171" name="rtb"/>
              </a:gdLst>
              <a:rect b="rtb" r="rtr" t="rtt" l="rtl"/>
              <a:pathLst>
                <a:path w="3500" fill="none" h="257171">
                  <a:moveTo>
                    <a:pt x="-870" y="128585"/>
                  </a:moveTo>
                  <a:lnTo>
                    <a:pt x="870" y="-128585"/>
                  </a:lnTo>
                </a:path>
              </a:pathLst>
            </a:custGeom>
            <a:noFill/>
            <a:ln w="7000" cap="rnd">
              <a:solidFill>
                <a:srgbClr val="FFFFFF"/>
              </a:solidFill>
              <a:custDash>
                <a:ds d="600000" sp="400000"/>
              </a:custDash>
              <a:round/>
              <a:tailEnd type="stealth" w="sm" len="sm"/>
            </a:ln>
          </p:spPr>
        </p:sp>
        <p:sp>
          <p:nvSpPr>
            <p:cNvPr id="143" name="RelatConnector"/>
            <p:cNvSpPr/>
            <p:nvPr/>
          </p:nvSpPr>
          <p:spPr>
            <a:xfrm>
              <a:off x="4498093" y="2583922"/>
              <a:ext cx="6793" cy="231159"/>
            </a:xfrm>
            <a:custGeom>
              <a:avLst/>
              <a:gdLst>
                <a:gd fmla="*/ -61250 w 6793" name="rtl"/>
                <a:gd fmla="*/ -35000 h 231159" name="rtt"/>
                <a:gd fmla="*/ 61250 w 6793" name="rtr"/>
                <a:gd fmla="*/ 35000 h 231159" name="rtb"/>
              </a:gdLst>
              <a:rect b="rtb" r="rtr" t="rtt" l="rtl"/>
              <a:pathLst>
                <a:path w="6793" fill="none" h="231159">
                  <a:moveTo>
                    <a:pt x="-3396" y="-115580"/>
                  </a:moveTo>
                  <a:lnTo>
                    <a:pt x="3396" y="115580"/>
                  </a:lnTo>
                </a:path>
              </a:pathLst>
            </a:custGeom>
            <a:noFill/>
            <a:ln w="7000" cap="rnd">
              <a:solidFill>
                <a:srgbClr val="FFFFFF"/>
              </a:solidFill>
              <a:custDash>
                <a:ds d="600000" sp="400000"/>
              </a:custDash>
              <a:round/>
              <a:tailEnd type="stealth" w="sm" len="sm"/>
            </a:ln>
          </p:spPr>
        </p:sp>
        <p:sp>
          <p:nvSpPr>
            <p:cNvPr id="154" name="RelatConnector"/>
            <p:cNvSpPr/>
            <p:nvPr/>
          </p:nvSpPr>
          <p:spPr>
            <a:xfrm>
              <a:off x="4488821" y="950723"/>
              <a:ext cx="3500" cy="264570"/>
            </a:xfrm>
            <a:custGeom>
              <a:avLst/>
              <a:gdLst>
                <a:gd fmla="*/ -61250 w 3500" name="rtl"/>
                <a:gd fmla="*/ -35000 h 264570" name="rtt"/>
                <a:gd fmla="*/ 61250 w 3500" name="rtr"/>
                <a:gd fmla="*/ 35000 h 264570" name="rtb"/>
              </a:gdLst>
              <a:rect b="rtb" r="rtr" t="rtt" l="rtl"/>
              <a:pathLst>
                <a:path w="3500" fill="none" h="264570">
                  <a:moveTo>
                    <a:pt x="0" y="132285"/>
                  </a:moveTo>
                  <a:lnTo>
                    <a:pt x="0" y="-132285"/>
                  </a:lnTo>
                </a:path>
              </a:pathLst>
            </a:custGeom>
            <a:noFill/>
            <a:ln w="7000" cap="rnd">
              <a:solidFill>
                <a:srgbClr val="FFFFFF"/>
              </a:solidFill>
              <a:custDash>
                <a:ds d="600000" sp="400000"/>
              </a:custDash>
              <a:round/>
              <a:tailEnd type="stealth" w="sm" len="sm"/>
            </a:ln>
          </p:spPr>
        </p:sp>
        <p:sp>
          <p:nvSpPr>
            <p:cNvPr id="168" name="RelatConnector"/>
            <p:cNvSpPr/>
            <p:nvPr/>
          </p:nvSpPr>
          <p:spPr>
            <a:xfrm>
              <a:off x="4488821" y="317609"/>
              <a:ext cx="3500" cy="194501"/>
            </a:xfrm>
            <a:custGeom>
              <a:avLst/>
              <a:gdLst>
                <a:gd fmla="*/ -61250 w 3500" name="rtl"/>
                <a:gd fmla="*/ -35000 h 194501" name="rtt"/>
                <a:gd fmla="*/ 61250 w 3500" name="rtr"/>
                <a:gd fmla="*/ 35000 h 194501" name="rtb"/>
              </a:gdLst>
              <a:rect b="rtb" r="rtr" t="rtt" l="rtl"/>
              <a:pathLst>
                <a:path w="3500" fill="none" h="194501">
                  <a:moveTo>
                    <a:pt x="0" y="97250"/>
                  </a:moveTo>
                  <a:lnTo>
                    <a:pt x="0" y="-97250"/>
                  </a:lnTo>
                </a:path>
              </a:pathLst>
            </a:custGeom>
            <a:noFill/>
            <a:ln w="7000" cap="rnd">
              <a:solidFill>
                <a:srgbClr val="FFFFFF"/>
              </a:solidFill>
              <a:custDash>
                <a:ds d="600000" sp="400000"/>
              </a:custDash>
              <a:round/>
              <a:tailEnd type="stealth" w="sm" len="sm"/>
            </a:ln>
          </p:spPr>
        </p:sp>
        <p:sp>
          <p:nvSpPr>
            <p:cNvPr id="170" name="RelatConnector"/>
            <p:cNvSpPr/>
            <p:nvPr/>
          </p:nvSpPr>
          <p:spPr>
            <a:xfrm>
              <a:off x="4788071" y="151938"/>
              <a:ext cx="193200" cy="3500"/>
            </a:xfrm>
            <a:custGeom>
              <a:avLst/>
              <a:gdLst>
                <a:gd fmla="*/ -61250 w 193200" name="rtl"/>
                <a:gd fmla="*/ -35000 h 3500" name="rtt"/>
                <a:gd fmla="*/ 61250 w 193200" name="rtr"/>
                <a:gd fmla="*/ 35000 h 3500" name="rtb"/>
              </a:gdLst>
              <a:rect b="rtb" r="rtr" t="rtt" l="rtl"/>
              <a:pathLst>
                <a:path w="193200" fill="none" h="3500">
                  <a:moveTo>
                    <a:pt x="-96600" y="-1075"/>
                  </a:moveTo>
                  <a:lnTo>
                    <a:pt x="96600" y="1075"/>
                  </a:lnTo>
                </a:path>
              </a:pathLst>
            </a:custGeom>
            <a:noFill/>
            <a:ln w="7000" cap="rnd">
              <a:solidFill>
                <a:srgbClr val="FFFFFF"/>
              </a:solidFill>
              <a:custDash>
                <a:ds d="600000" sp="400000"/>
              </a:custDash>
              <a:round/>
              <a:tailEnd type="stealth" w="sm" len="sm"/>
            </a:ln>
          </p:spPr>
        </p:sp>
        <p:sp>
          <p:nvSpPr>
            <p:cNvPr id="172" name="RelatConnector"/>
            <p:cNvSpPr/>
            <p:nvPr/>
          </p:nvSpPr>
          <p:spPr>
            <a:xfrm>
              <a:off x="4506506" y="3211643"/>
              <a:ext cx="3500" cy="318832"/>
            </a:xfrm>
            <a:custGeom>
              <a:avLst/>
              <a:gdLst>
                <a:gd fmla="*/ -61250 w 3500" name="rtl"/>
                <a:gd fmla="*/ -35000 h 318832" name="rtt"/>
                <a:gd fmla="*/ 61250 w 3500" name="rtr"/>
                <a:gd fmla="*/ 35000 h 318832" name="rtb"/>
              </a:gdLst>
              <a:rect b="rtb" r="rtr" t="rtt" l="rtl"/>
              <a:pathLst>
                <a:path w="3500" fill="none" h="318832">
                  <a:moveTo>
                    <a:pt x="0" y="-159416"/>
                  </a:moveTo>
                  <a:lnTo>
                    <a:pt x="0" y="159416"/>
                  </a:lnTo>
                </a:path>
              </a:pathLst>
            </a:custGeom>
            <a:noFill/>
            <a:ln w="7000" cap="rnd">
              <a:solidFill>
                <a:srgbClr val="FFFFFF"/>
              </a:solidFill>
              <a:custDash>
                <a:ds d="600000" sp="400000"/>
              </a:custDash>
              <a:round/>
              <a:tailEnd type="stealth" w="sm" len="sm"/>
            </a:ln>
          </p:spPr>
        </p:sp>
        <p:sp>
          <p:nvSpPr>
            <p:cNvPr id="176" name="RelatConnector"/>
            <p:cNvSpPr/>
            <p:nvPr/>
          </p:nvSpPr>
          <p:spPr>
            <a:xfrm>
              <a:off x="4618820" y="3609266"/>
              <a:ext cx="140777" cy="217416"/>
            </a:xfrm>
            <a:custGeom>
              <a:avLst/>
              <a:gdLst>
                <a:gd fmla="*/ -61250 w 140777" name="rtl"/>
                <a:gd fmla="*/ -35000 h 217416" name="rtt"/>
                <a:gd fmla="*/ 61250 w 140777" name="rtr"/>
                <a:gd fmla="*/ 35000 h 217416" name="rtb"/>
              </a:gdLst>
              <a:rect b="rtb" r="rtr" t="rtt" l="rtl"/>
              <a:pathLst>
                <a:path w="140777" fill="none" h="217416">
                  <a:moveTo>
                    <a:pt x="-70389" y="-108708"/>
                  </a:moveTo>
                  <a:lnTo>
                    <a:pt x="70389" y="108708"/>
                  </a:lnTo>
                </a:path>
              </a:pathLst>
            </a:custGeom>
            <a:noFill/>
            <a:ln w="7000" cap="rnd">
              <a:solidFill>
                <a:srgbClr val="FFFFFF"/>
              </a:solidFill>
              <a:custDash>
                <a:ds d="600000" sp="400000"/>
              </a:custDash>
              <a:round/>
              <a:tailEnd type="stealth" w="sm" len="sm"/>
            </a:ln>
          </p:spPr>
        </p:sp>
        <p:sp>
          <p:nvSpPr>
            <p:cNvPr id="180" name="RelatConnector"/>
            <p:cNvSpPr/>
            <p:nvPr/>
          </p:nvSpPr>
          <p:spPr>
            <a:xfrm>
              <a:off x="4375834" y="3623662"/>
              <a:ext cx="171262" cy="246207"/>
            </a:xfrm>
            <a:custGeom>
              <a:avLst/>
              <a:gdLst>
                <a:gd fmla="*/ -61250 w 171262" name="rtl"/>
                <a:gd fmla="*/ -35000 h 246207" name="rtt"/>
                <a:gd fmla="*/ 61250 w 171262" name="rtr"/>
                <a:gd fmla="*/ 35000 h 246207" name="rtb"/>
              </a:gdLst>
              <a:rect b="rtb" r="rtr" t="rtt" l="rtl"/>
              <a:pathLst>
                <a:path w="171262" fill="none" h="246207">
                  <a:moveTo>
                    <a:pt x="85631" y="-123104"/>
                  </a:moveTo>
                  <a:lnTo>
                    <a:pt x="-85631" y="123104"/>
                  </a:lnTo>
                </a:path>
              </a:pathLst>
            </a:custGeom>
            <a:noFill/>
            <a:ln w="7000" cap="rnd">
              <a:solidFill>
                <a:srgbClr val="FFFFFF"/>
              </a:solidFill>
              <a:custDash>
                <a:ds d="600000" sp="400000"/>
              </a:custDash>
              <a:round/>
              <a:tailEnd type="stealth" w="sm" len="sm"/>
            </a:ln>
          </p:spPr>
        </p:sp>
        <p:sp>
          <p:nvSpPr>
            <p:cNvPr id="186" name="RelatConnector"/>
            <p:cNvSpPr/>
            <p:nvPr/>
          </p:nvSpPr>
          <p:spPr>
            <a:xfrm>
              <a:off x="3780567" y="4161467"/>
              <a:ext cx="501220" cy="292552"/>
            </a:xfrm>
            <a:custGeom>
              <a:avLst/>
              <a:gdLst>
                <a:gd fmla="*/ -61250 w 501220" name="rtl"/>
                <a:gd fmla="*/ -35000 h 292552" name="rtt"/>
                <a:gd fmla="*/ 61250 w 501220" name="rtr"/>
                <a:gd fmla="*/ 35000 h 292552" name="rtb"/>
              </a:gdLst>
              <a:rect b="rtb" r="rtr" t="rtt" l="rtl"/>
              <a:pathLst>
                <a:path w="501220" fill="none" h="292552">
                  <a:moveTo>
                    <a:pt x="250610" y="-146276"/>
                  </a:moveTo>
                  <a:lnTo>
                    <a:pt x="-250610" y="146276"/>
                  </a:lnTo>
                </a:path>
              </a:pathLst>
            </a:custGeom>
            <a:noFill/>
            <a:ln w="10500" cap="rnd">
              <a:solidFill>
                <a:srgbClr val="FFFFFF"/>
              </a:solidFill>
              <a:round/>
              <a:tailEnd type="stealth" w="sm" len="sm"/>
            </a:ln>
          </p:spPr>
        </p:sp>
        <p:sp>
          <p:nvSpPr>
            <p:cNvPr id="188" name="RelatConnector"/>
            <p:cNvSpPr/>
            <p:nvPr/>
          </p:nvSpPr>
          <p:spPr>
            <a:xfrm>
              <a:off x="4475923" y="4158043"/>
              <a:ext cx="408965" cy="270826"/>
            </a:xfrm>
            <a:custGeom>
              <a:avLst/>
              <a:gdLst>
                <a:gd fmla="*/ -61250 w 408965" name="rtl"/>
                <a:gd fmla="*/ -35000 h 270826" name="rtt"/>
                <a:gd fmla="*/ 61250 w 408965" name="rtr"/>
                <a:gd fmla="*/ 35000 h 270826" name="rtb"/>
              </a:gdLst>
              <a:rect b="rtb" r="rtr" t="rtt" l="rtl"/>
              <a:pathLst>
                <a:path w="408965" fill="none" h="270826">
                  <a:moveTo>
                    <a:pt x="-204483" y="-135413"/>
                  </a:moveTo>
                  <a:lnTo>
                    <a:pt x="204483" y="135413"/>
                  </a:lnTo>
                </a:path>
              </a:pathLst>
            </a:custGeom>
            <a:noFill/>
            <a:ln w="7000" cap="rnd">
              <a:solidFill>
                <a:srgbClr val="FFFFFF"/>
              </a:solidFill>
              <a:round/>
              <a:tailEnd type="stealth" w="sm" len="sm"/>
            </a:ln>
          </p:spPr>
        </p:sp>
        <p:sp>
          <p:nvSpPr>
            <p:cNvPr id="190" name="RelatConnector"/>
            <p:cNvSpPr/>
            <p:nvPr/>
          </p:nvSpPr>
          <p:spPr>
            <a:xfrm>
              <a:off x="3422021" y="4578076"/>
              <a:ext cx="3500" cy="288665"/>
            </a:xfrm>
            <a:custGeom>
              <a:avLst/>
              <a:gdLst>
                <a:gd fmla="*/ -61250 w 3500" name="rtl"/>
                <a:gd fmla="*/ -35000 h 288665" name="rtt"/>
                <a:gd fmla="*/ 61250 w 3500" name="rtr"/>
                <a:gd fmla="*/ 35000 h 288665" name="rtb"/>
              </a:gdLst>
              <a:rect b="rtb" r="rtr" t="rtt" l="rtl"/>
              <a:pathLst>
                <a:path w="3500" fill="none" h="288665">
                  <a:moveTo>
                    <a:pt x="0" y="-144333"/>
                  </a:moveTo>
                  <a:lnTo>
                    <a:pt x="0" y="144333"/>
                  </a:lnTo>
                </a:path>
              </a:pathLst>
            </a:custGeom>
            <a:noFill/>
            <a:ln w="7000" cap="rnd">
              <a:solidFill>
                <a:srgbClr val="FFFFFF"/>
              </a:solidFill>
              <a:custDash>
                <a:ds d="600000" sp="400000"/>
              </a:custDash>
              <a:round/>
              <a:tailEnd type="stealth" w="sm" len="sm"/>
            </a:ln>
          </p:spPr>
        </p:sp>
        <p:sp>
          <p:nvSpPr>
            <p:cNvPr id="192" name="RelatConnector"/>
            <p:cNvSpPr/>
            <p:nvPr/>
          </p:nvSpPr>
          <p:spPr>
            <a:xfrm>
              <a:off x="4797792" y="4891324"/>
              <a:ext cx="34457" cy="936737"/>
            </a:xfrm>
            <a:custGeom>
              <a:avLst/>
              <a:gdLst>
                <a:gd fmla="*/ -61250 w 34457" name="rtl"/>
                <a:gd fmla="*/ -35000 h 936737" name="rtt"/>
                <a:gd fmla="*/ 61250 w 34457" name="rtr"/>
                <a:gd fmla="*/ 35000 h 936737" name="rtb"/>
              </a:gdLst>
              <a:rect b="rtb" r="rtr" t="rtt" l="rtl"/>
              <a:pathLst>
                <a:path w="34457" fill="none" h="936737">
                  <a:moveTo>
                    <a:pt x="-17229" y="-468368"/>
                  </a:moveTo>
                  <a:lnTo>
                    <a:pt x="17229" y="468368"/>
                  </a:lnTo>
                </a:path>
              </a:pathLst>
            </a:custGeom>
            <a:noFill/>
            <a:ln w="7000" cap="rnd">
              <a:solidFill>
                <a:srgbClr val="FFFFFF"/>
              </a:solidFill>
              <a:custDash>
                <a:ds d="600000" sp="400000"/>
              </a:custDash>
              <a:round/>
              <a:tailEnd type="stealth" w="sm" len="sm"/>
            </a:ln>
          </p:spPr>
        </p:sp>
        <p:sp>
          <p:nvSpPr>
            <p:cNvPr id="197" name="RelatConnector"/>
            <p:cNvSpPr/>
            <p:nvPr/>
          </p:nvSpPr>
          <p:spPr>
            <a:xfrm>
              <a:off x="4449367" y="5854638"/>
              <a:ext cx="123298" cy="370391"/>
            </a:xfrm>
            <a:custGeom>
              <a:avLst/>
              <a:gdLst>
                <a:gd fmla="*/ -148750 w 123298" name="rtl"/>
                <a:gd fmla="*/ -70798 h 370391" name="rtt"/>
                <a:gd fmla="*/ -26250 w 123298" name="rtr"/>
                <a:gd fmla="*/ -798 h 370391" name="rtb"/>
              </a:gdLst>
              <a:rect b="rtb" r="rtr" t="rtt" l="rtl"/>
              <a:pathLst>
                <a:path w="123298" fill="none" h="370391">
                  <a:moveTo>
                    <a:pt x="35798" y="-185195"/>
                  </a:moveTo>
                  <a:cubicBezTo>
                    <a:pt x="-139202" y="-185195"/>
                    <a:pt x="-35798" y="10195"/>
                    <a:pt x="-35798" y="185195"/>
                  </a:cubicBezTo>
                </a:path>
              </a:pathLst>
            </a:custGeom>
            <a:noFill/>
            <a:ln w="7000" cap="rnd">
              <a:solidFill>
                <a:srgbClr val="FFFFFF"/>
              </a:solidFill>
              <a:custDash>
                <a:ds d="600000" sp="400000"/>
              </a:custDash>
              <a:round/>
              <a:tailEnd type="stealth" w="sm" len="sm"/>
            </a:ln>
          </p:spPr>
        </p:sp>
        <p:sp>
          <p:nvSpPr>
            <p:cNvPr id="318" name="RelatConnector"/>
            <p:cNvSpPr/>
            <p:nvPr/>
          </p:nvSpPr>
          <p:spPr>
            <a:xfrm>
              <a:off x="5293509" y="5888337"/>
              <a:ext cx="251689" cy="437789"/>
            </a:xfrm>
            <a:custGeom>
              <a:avLst/>
              <a:gdLst>
                <a:gd fmla="*/ 26250 w 251689" name="rtl"/>
                <a:gd fmla="*/ -122500 h 437789" name="rtt"/>
                <a:gd fmla="*/ 148750 w 251689" name="rtr"/>
                <a:gd fmla="*/ -52500 h 437789" name="rtb"/>
              </a:gdLst>
              <a:rect b="rtb" r="rtr" t="rtt" l="rtl"/>
              <a:pathLst>
                <a:path w="251689" fill="none" h="437789">
                  <a:moveTo>
                    <a:pt x="-125845" y="-218895"/>
                  </a:moveTo>
                  <a:cubicBezTo>
                    <a:pt x="49155" y="-218895"/>
                    <a:pt x="125845" y="43895"/>
                    <a:pt x="125845" y="218895"/>
                  </a:cubicBezTo>
                </a:path>
              </a:pathLst>
            </a:custGeom>
            <a:noFill/>
            <a:ln w="7000" cap="rnd">
              <a:solidFill>
                <a:srgbClr val="FFFFFF"/>
              </a:solidFill>
              <a:custDash>
                <a:ds d="600000" sp="400000"/>
              </a:custDash>
              <a:round/>
              <a:tailEnd type="stealth" w="sm" len="sm"/>
            </a:ln>
          </p:spPr>
        </p:sp>
        <p:sp>
          <p:nvSpPr>
            <p:cNvPr id="294" name="RelatConnector"/>
            <p:cNvSpPr/>
            <p:nvPr/>
          </p:nvSpPr>
          <p:spPr>
            <a:xfrm>
              <a:off x="3854950" y="3958222"/>
              <a:ext cx="255025" cy="12055"/>
            </a:xfrm>
            <a:custGeom>
              <a:avLst/>
              <a:gdLst>
                <a:gd fmla="*/ -61250 w 255025" name="rtl"/>
                <a:gd fmla="*/ -35000 h 12055" name="rtt"/>
                <a:gd fmla="*/ 61250 w 255025" name="rtr"/>
                <a:gd fmla="*/ 35000 h 12055" name="rtb"/>
              </a:gdLst>
              <a:rect b="rtb" r="rtr" t="rtt" l="rtl"/>
              <a:pathLst>
                <a:path w="255025" fill="none" h="12055">
                  <a:moveTo>
                    <a:pt x="127512" y="-6028"/>
                  </a:moveTo>
                  <a:lnTo>
                    <a:pt x="-127512" y="6028"/>
                  </a:lnTo>
                </a:path>
              </a:pathLst>
            </a:custGeom>
            <a:noFill/>
            <a:ln w="7000" cap="rnd">
              <a:solidFill>
                <a:srgbClr val="FFFFFF"/>
              </a:solidFill>
              <a:round/>
              <a:tailEnd type="stealth" w="sm" len="sm"/>
            </a:ln>
          </p:spPr>
        </p:sp>
        <p:sp>
          <p:nvSpPr>
            <p:cNvPr id="296" name="RelatConnector"/>
            <p:cNvSpPr/>
            <p:nvPr/>
          </p:nvSpPr>
          <p:spPr>
            <a:xfrm>
              <a:off x="5403653" y="4363253"/>
              <a:ext cx="252291" cy="3500"/>
            </a:xfrm>
            <a:custGeom>
              <a:avLst/>
              <a:gdLst>
                <a:gd fmla="*/ -61250 w 252291" name="rtl"/>
                <a:gd fmla="*/ -35000 h 3500" name="rtt"/>
                <a:gd fmla="*/ 61250 w 252291" name="rtr"/>
                <a:gd fmla="*/ 35000 h 3500" name="rtb"/>
              </a:gdLst>
              <a:rect b="rtb" r="rtr" t="rtt" l="rtl"/>
              <a:pathLst>
                <a:path w="252291" fill="none" h="3500">
                  <a:moveTo>
                    <a:pt x="-126145" y="-1018"/>
                  </a:moveTo>
                  <a:lnTo>
                    <a:pt x="126145" y="1018"/>
                  </a:lnTo>
                </a:path>
              </a:pathLst>
            </a:custGeom>
            <a:noFill/>
            <a:ln w="7000" cap="rnd">
              <a:solidFill>
                <a:srgbClr val="FFFFFF"/>
              </a:solidFill>
              <a:round/>
              <a:tailEnd type="stealth" w="sm" len="sm"/>
            </a:ln>
          </p:spPr>
        </p:sp>
        <p:sp>
          <p:nvSpPr>
            <p:cNvPr id="302" name="RelatConnector"/>
            <p:cNvSpPr/>
            <p:nvPr/>
          </p:nvSpPr>
          <p:spPr>
            <a:xfrm>
              <a:off x="4921623" y="6245225"/>
              <a:ext cx="317379" cy="532066"/>
            </a:xfrm>
            <a:custGeom>
              <a:avLst/>
              <a:gdLst>
                <a:gd fmla="*/ -61250 w 317379" name="rtl"/>
                <a:gd fmla="*/ -35000 h 532066" name="rtt"/>
                <a:gd fmla="*/ 61250 w 317379" name="rtr"/>
                <a:gd fmla="*/ 35000 h 532066" name="rtb"/>
              </a:gdLst>
              <a:rect b="rtb" r="rtr" t="rtt" l="rtl"/>
              <a:pathLst>
                <a:path w="317379" fill="none" h="532066">
                  <a:moveTo>
                    <a:pt x="-153763" y="-266033"/>
                  </a:moveTo>
                  <a:cubicBezTo>
                    <a:pt x="-208243" y="22166"/>
                    <a:pt x="208243" y="-22166"/>
                    <a:pt x="153763" y="266033"/>
                  </a:cubicBezTo>
                </a:path>
              </a:pathLst>
            </a:custGeom>
            <a:noFill/>
            <a:ln w="7000" cap="rnd">
              <a:solidFill>
                <a:srgbClr val="00AF54"/>
              </a:solidFill>
              <a:custDash>
                <a:ds d="600000" sp="400000"/>
              </a:custDash>
              <a:round/>
              <a:tailEnd type="stealth" w="sm" len="sm"/>
            </a:ln>
          </p:spPr>
        </p:sp>
        <p:sp>
          <p:nvSpPr>
            <p:cNvPr id="285" name="MMConnector"/>
            <p:cNvSpPr/>
            <p:nvPr/>
          </p:nvSpPr>
          <p:spPr>
            <a:xfrm>
              <a:off x="4949464" y="2077809"/>
              <a:ext cx="227850" cy="3500"/>
            </a:xfrm>
            <a:custGeom>
              <a:avLst/>
              <a:gdLst/>
              <a:pathLst>
                <a:path w="227850" fill="none" h="3500">
                  <a:moveTo>
                    <a:pt x="238393" y="0"/>
                  </a:moveTo>
                  <a:cubicBezTo>
                    <a:pt x="297817" y="0"/>
                    <a:pt x="375595" y="0"/>
                    <a:pt x="466243" y="0"/>
                  </a:cubicBezTo>
                </a:path>
              </a:pathLst>
            </a:custGeom>
            <a:noFill/>
            <a:ln w="10500" cap="rnd">
              <a:solidFill>
                <a:srgbClr val="FFFF00"/>
              </a:solidFill>
              <a:round/>
            </a:ln>
          </p:spPr>
        </p:sp>
        <p:sp>
          <p:nvSpPr>
            <p:cNvPr id="292" name="MMConnector"/>
            <p:cNvSpPr/>
            <p:nvPr/>
          </p:nvSpPr>
          <p:spPr>
            <a:xfrm>
              <a:off x="4016978" y="2077809"/>
              <a:ext cx="227850" cy="3500"/>
            </a:xfrm>
            <a:custGeom>
              <a:avLst/>
              <a:gdLst/>
              <a:pathLst>
                <a:path w="227850" fill="none" h="3500">
                  <a:moveTo>
                    <a:pt x="-238393" y="0"/>
                  </a:moveTo>
                  <a:cubicBezTo>
                    <a:pt x="-297817" y="0"/>
                    <a:pt x="-375595" y="0"/>
                    <a:pt x="-466243" y="0"/>
                  </a:cubicBezTo>
                </a:path>
              </a:pathLst>
            </a:custGeom>
            <a:noFill/>
            <a:ln w="10500" cap="rnd">
              <a:solidFill>
                <a:srgbClr val="FFFF00"/>
              </a:solidFill>
              <a:round/>
            </a:ln>
          </p:spPr>
        </p:sp>
        <p:sp>
          <p:nvSpPr>
            <p:cNvPr id="137" name="Floating"/>
            <p:cNvSpPr/>
            <p:nvPr/>
          </p:nvSpPr>
          <p:spPr>
            <a:xfrm>
              <a:off x="4186426" y="1018019"/>
              <a:ext cx="604790" cy="464680"/>
            </a:xfrm>
            <a:custGeom>
              <a:avLst/>
              <a:gdLst>
                <a:gd fmla="*/ 118658 w 604790" name="rtl"/>
                <a:gd fmla="*/ 188025 h 464680" name="rtt"/>
                <a:gd fmla="*/ 496658 w 604790" name="rtr"/>
                <a:gd fmla="*/ 254525 h 464680" name="rtb"/>
              </a:gdLst>
              <a:ahLst/>
              <a:cxnLst/>
              <a:rect b="rtb" r="rtr" t="rtt" l="rtl"/>
              <a:pathLst>
                <a:path w="604790" h="464680">
                  <a:moveTo>
                    <a:pt x="242849" y="20305"/>
                  </a:moveTo>
                  <a:cubicBezTo>
                    <a:pt x="247383" y="126650"/>
                    <a:pt x="299308" y="79381"/>
                    <a:pt x="337947" y="19360"/>
                  </a:cubicBezTo>
                  <a:cubicBezTo>
                    <a:pt x="340393" y="56540"/>
                    <a:pt x="359027" y="156543"/>
                    <a:pt x="452441" y="0"/>
                  </a:cubicBezTo>
                  <a:cubicBezTo>
                    <a:pt x="378641" y="183876"/>
                    <a:pt x="498124" y="109242"/>
                    <a:pt x="525539" y="90081"/>
                  </a:cubicBezTo>
                  <a:cubicBezTo>
                    <a:pt x="464944" y="147868"/>
                    <a:pt x="514960" y="137066"/>
                    <a:pt x="537130" y="130329"/>
                  </a:cubicBezTo>
                  <a:cubicBezTo>
                    <a:pt x="468241" y="191128"/>
                    <a:pt x="571401" y="256297"/>
                    <a:pt x="604790" y="280019"/>
                  </a:cubicBezTo>
                  <a:cubicBezTo>
                    <a:pt x="509019" y="233312"/>
                    <a:pt x="536024" y="283880"/>
                    <a:pt x="553215" y="304572"/>
                  </a:cubicBezTo>
                  <a:cubicBezTo>
                    <a:pt x="482582" y="259531"/>
                    <a:pt x="517735" y="322123"/>
                    <a:pt x="529083" y="342701"/>
                  </a:cubicBezTo>
                  <a:cubicBezTo>
                    <a:pt x="493155" y="314977"/>
                    <a:pt x="460381" y="296716"/>
                    <a:pt x="485557" y="339856"/>
                  </a:cubicBezTo>
                  <a:cubicBezTo>
                    <a:pt x="447697" y="297077"/>
                    <a:pt x="474360" y="373077"/>
                    <a:pt x="523879" y="434571"/>
                  </a:cubicBezTo>
                  <a:cubicBezTo>
                    <a:pt x="416793" y="328023"/>
                    <a:pt x="450121" y="409029"/>
                    <a:pt x="457171" y="423795"/>
                  </a:cubicBezTo>
                  <a:cubicBezTo>
                    <a:pt x="418611" y="370346"/>
                    <a:pt x="427852" y="397500"/>
                    <a:pt x="431303" y="411915"/>
                  </a:cubicBezTo>
                  <a:cubicBezTo>
                    <a:pt x="378465" y="350777"/>
                    <a:pt x="376193" y="362307"/>
                    <a:pt x="385907" y="380830"/>
                  </a:cubicBezTo>
                  <a:cubicBezTo>
                    <a:pt x="355287" y="365947"/>
                    <a:pt x="371043" y="415400"/>
                    <a:pt x="378398" y="440097"/>
                  </a:cubicBezTo>
                  <a:cubicBezTo>
                    <a:pt x="347107" y="390370"/>
                    <a:pt x="333321" y="397348"/>
                    <a:pt x="336180" y="420263"/>
                  </a:cubicBezTo>
                  <a:cubicBezTo>
                    <a:pt x="321959" y="380358"/>
                    <a:pt x="299841" y="408118"/>
                    <a:pt x="296783" y="412236"/>
                  </a:cubicBezTo>
                  <a:cubicBezTo>
                    <a:pt x="291509" y="356390"/>
                    <a:pt x="262877" y="376566"/>
                    <a:pt x="227710" y="464680"/>
                  </a:cubicBezTo>
                  <a:cubicBezTo>
                    <a:pt x="265301" y="319377"/>
                    <a:pt x="225913" y="377173"/>
                    <a:pt x="221086" y="382252"/>
                  </a:cubicBezTo>
                  <a:cubicBezTo>
                    <a:pt x="228034" y="319073"/>
                    <a:pt x="162741" y="383999"/>
                    <a:pt x="152012" y="395235"/>
                  </a:cubicBezTo>
                  <a:cubicBezTo>
                    <a:pt x="155924" y="369891"/>
                    <a:pt x="128958" y="403264"/>
                    <a:pt x="123389" y="409167"/>
                  </a:cubicBezTo>
                  <a:cubicBezTo>
                    <a:pt x="123656" y="372319"/>
                    <a:pt x="94570" y="413276"/>
                    <a:pt x="86001" y="419026"/>
                  </a:cubicBezTo>
                  <a:cubicBezTo>
                    <a:pt x="116991" y="371560"/>
                    <a:pt x="98238" y="372367"/>
                    <a:pt x="93525" y="372367"/>
                  </a:cubicBezTo>
                  <a:cubicBezTo>
                    <a:pt x="151531" y="306027"/>
                    <a:pt x="106386" y="309971"/>
                    <a:pt x="72822" y="319931"/>
                  </a:cubicBezTo>
                  <a:cubicBezTo>
                    <a:pt x="140017" y="277963"/>
                    <a:pt x="85783" y="287368"/>
                    <a:pt x="43440" y="299900"/>
                  </a:cubicBezTo>
                  <a:cubicBezTo>
                    <a:pt x="97599" y="277508"/>
                    <a:pt x="80935" y="272502"/>
                    <a:pt x="62194" y="271730"/>
                  </a:cubicBezTo>
                  <a:cubicBezTo>
                    <a:pt x="128655" y="211369"/>
                    <a:pt x="90826" y="173261"/>
                    <a:pt x="0" y="161967"/>
                  </a:cubicBezTo>
                  <a:cubicBezTo>
                    <a:pt x="152050" y="171484"/>
                    <a:pt x="90826" y="93739"/>
                    <a:pt x="54077" y="58082"/>
                  </a:cubicBezTo>
                  <a:cubicBezTo>
                    <a:pt x="194549" y="159704"/>
                    <a:pt x="158118" y="94284"/>
                    <a:pt x="152388" y="80758"/>
                  </a:cubicBezTo>
                  <a:cubicBezTo>
                    <a:pt x="201396" y="125583"/>
                    <a:pt x="156916" y="56165"/>
                    <a:pt x="140748" y="30247"/>
                  </a:cubicBezTo>
                  <a:cubicBezTo>
                    <a:pt x="199492" y="105820"/>
                    <a:pt x="237260" y="99802"/>
                    <a:pt x="242849" y="20305"/>
                  </a:cubicBezTo>
                  <a:close/>
                </a:path>
              </a:pathLst>
            </a:custGeom>
            <a:solidFill>
              <a:srgbClr val="4DC7BC"/>
            </a:solidFill>
            <a:ln w="7000" cap="rnd">
              <a:solidFill>
                <a:srgbClr val="002060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b="1" i="1" sz="420">
                  <a:solidFill>
                    <a:srgbClr val="FFFFFF"/>
                  </a:solidFill>
                  <a:latin typeface="Arial"/>
                </a:rPr>
                <a:t>Study Abroad</a:t>
              </a:r>
            </a:p>
          </p:txBody>
        </p:sp>
        <p:sp>
          <p:nvSpPr>
            <p:cNvPr id="142" name="Floating"/>
            <p:cNvSpPr/>
            <p:nvPr/>
          </p:nvSpPr>
          <p:spPr>
            <a:xfrm>
              <a:off x="4189373" y="2626668"/>
              <a:ext cx="634265" cy="487081"/>
            </a:xfrm>
            <a:custGeom>
              <a:avLst/>
              <a:gdLst>
                <a:gd fmla="*/ 123061 w 634265" name="rtl"/>
                <a:gd fmla="*/ 198526 h 487081" name="rtt"/>
                <a:gd fmla="*/ 522061 w 634265" name="rtr"/>
                <a:gd fmla="*/ 265026 h 487081" name="rtb"/>
              </a:gdLst>
              <a:ahLst/>
              <a:cxnLst/>
              <a:rect b="rtb" r="rtr" t="rtt" l="rtl"/>
              <a:pathLst>
                <a:path w="634265" h="487081">
                  <a:moveTo>
                    <a:pt x="254685" y="21284"/>
                  </a:moveTo>
                  <a:cubicBezTo>
                    <a:pt x="259439" y="132755"/>
                    <a:pt x="313895" y="83208"/>
                    <a:pt x="354418" y="20294"/>
                  </a:cubicBezTo>
                  <a:cubicBezTo>
                    <a:pt x="356983" y="59265"/>
                    <a:pt x="376524" y="164089"/>
                    <a:pt x="474492" y="0"/>
                  </a:cubicBezTo>
                  <a:cubicBezTo>
                    <a:pt x="397094" y="192741"/>
                    <a:pt x="522401" y="114508"/>
                    <a:pt x="551152" y="94423"/>
                  </a:cubicBezTo>
                  <a:cubicBezTo>
                    <a:pt x="487603" y="154997"/>
                    <a:pt x="540057" y="143673"/>
                    <a:pt x="563307" y="136612"/>
                  </a:cubicBezTo>
                  <a:cubicBezTo>
                    <a:pt x="491061" y="200341"/>
                    <a:pt x="599248" y="268653"/>
                    <a:pt x="634265" y="293518"/>
                  </a:cubicBezTo>
                  <a:cubicBezTo>
                    <a:pt x="533826" y="244560"/>
                    <a:pt x="562148" y="297565"/>
                    <a:pt x="580177" y="319255"/>
                  </a:cubicBezTo>
                  <a:cubicBezTo>
                    <a:pt x="506102" y="272042"/>
                    <a:pt x="542968" y="337652"/>
                    <a:pt x="554868" y="359222"/>
                  </a:cubicBezTo>
                  <a:cubicBezTo>
                    <a:pt x="517189" y="330162"/>
                    <a:pt x="482818" y="311019"/>
                    <a:pt x="509221" y="356240"/>
                  </a:cubicBezTo>
                  <a:cubicBezTo>
                    <a:pt x="469516" y="311398"/>
                    <a:pt x="497479" y="391062"/>
                    <a:pt x="549410" y="455520"/>
                  </a:cubicBezTo>
                  <a:cubicBezTo>
                    <a:pt x="437106" y="343837"/>
                    <a:pt x="472059" y="428747"/>
                    <a:pt x="479452" y="444225"/>
                  </a:cubicBezTo>
                  <a:cubicBezTo>
                    <a:pt x="439012" y="388200"/>
                    <a:pt x="448704" y="416663"/>
                    <a:pt x="452323" y="431772"/>
                  </a:cubicBezTo>
                  <a:cubicBezTo>
                    <a:pt x="396910" y="367687"/>
                    <a:pt x="394527" y="379772"/>
                    <a:pt x="404715" y="399188"/>
                  </a:cubicBezTo>
                  <a:cubicBezTo>
                    <a:pt x="372603" y="383589"/>
                    <a:pt x="389126" y="435425"/>
                    <a:pt x="396839" y="461313"/>
                  </a:cubicBezTo>
                  <a:cubicBezTo>
                    <a:pt x="364024" y="409189"/>
                    <a:pt x="349566" y="416503"/>
                    <a:pt x="352564" y="440523"/>
                  </a:cubicBezTo>
                  <a:cubicBezTo>
                    <a:pt x="337650" y="398695"/>
                    <a:pt x="314455" y="427793"/>
                    <a:pt x="311247" y="432109"/>
                  </a:cubicBezTo>
                  <a:cubicBezTo>
                    <a:pt x="305716" y="373571"/>
                    <a:pt x="275689" y="394719"/>
                    <a:pt x="238808" y="487081"/>
                  </a:cubicBezTo>
                  <a:cubicBezTo>
                    <a:pt x="278231" y="334773"/>
                    <a:pt x="236923" y="395355"/>
                    <a:pt x="231861" y="400680"/>
                  </a:cubicBezTo>
                  <a:cubicBezTo>
                    <a:pt x="239148" y="334455"/>
                    <a:pt x="170672" y="402510"/>
                    <a:pt x="159421" y="414288"/>
                  </a:cubicBezTo>
                  <a:cubicBezTo>
                    <a:pt x="163523" y="387723"/>
                    <a:pt x="135243" y="422705"/>
                    <a:pt x="129402" y="428892"/>
                  </a:cubicBezTo>
                  <a:cubicBezTo>
                    <a:pt x="129682" y="390267"/>
                    <a:pt x="99179" y="433199"/>
                    <a:pt x="90192" y="439226"/>
                  </a:cubicBezTo>
                  <a:cubicBezTo>
                    <a:pt x="122692" y="389472"/>
                    <a:pt x="103026" y="390318"/>
                    <a:pt x="98083" y="390318"/>
                  </a:cubicBezTo>
                  <a:cubicBezTo>
                    <a:pt x="158916" y="320780"/>
                    <a:pt x="111571" y="324914"/>
                    <a:pt x="76371" y="335355"/>
                  </a:cubicBezTo>
                  <a:cubicBezTo>
                    <a:pt x="146841" y="291363"/>
                    <a:pt x="89963" y="301222"/>
                    <a:pt x="45557" y="314357"/>
                  </a:cubicBezTo>
                  <a:cubicBezTo>
                    <a:pt x="102356" y="290886"/>
                    <a:pt x="84880" y="285639"/>
                    <a:pt x="65225" y="284830"/>
                  </a:cubicBezTo>
                  <a:cubicBezTo>
                    <a:pt x="134925" y="221559"/>
                    <a:pt x="95252" y="181613"/>
                    <a:pt x="0" y="169775"/>
                  </a:cubicBezTo>
                  <a:cubicBezTo>
                    <a:pt x="159461" y="179751"/>
                    <a:pt x="95252" y="98258"/>
                    <a:pt x="56713" y="60882"/>
                  </a:cubicBezTo>
                  <a:cubicBezTo>
                    <a:pt x="204030" y="167403"/>
                    <a:pt x="165824" y="98829"/>
                    <a:pt x="159815" y="84651"/>
                  </a:cubicBezTo>
                  <a:cubicBezTo>
                    <a:pt x="211211" y="131637"/>
                    <a:pt x="164563" y="58872"/>
                    <a:pt x="147607" y="31706"/>
                  </a:cubicBezTo>
                  <a:cubicBezTo>
                    <a:pt x="209215" y="110922"/>
                    <a:pt x="248823" y="104613"/>
                    <a:pt x="254685" y="21284"/>
                  </a:cubicBezTo>
                  <a:close/>
                </a:path>
              </a:pathLst>
            </a:custGeom>
            <a:solidFill>
              <a:srgbClr val="4DC7BC"/>
            </a:solidFill>
            <a:ln w="7000" cap="rnd">
              <a:solidFill>
                <a:srgbClr val="002060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b="1" i="1" sz="420">
                  <a:solidFill>
                    <a:srgbClr val="FFFFFF"/>
                  </a:solidFill>
                  <a:latin typeface="Arial"/>
                </a:rPr>
                <a:t>Study in Nepal</a:t>
              </a:r>
            </a:p>
          </p:txBody>
        </p:sp>
        <p:sp>
          <p:nvSpPr>
            <p:cNvPr id="153" name="Floating"/>
            <p:cNvSpPr/>
            <p:nvPr/>
          </p:nvSpPr>
          <p:spPr>
            <a:xfrm>
              <a:off x="4286827" y="414856"/>
              <a:ext cx="403988" cy="403988"/>
            </a:xfrm>
            <a:custGeom>
              <a:avLst/>
              <a:gdLst>
                <a:gd fmla="*/ 52021 w 403988" name="rtl"/>
                <a:gd fmla="*/ 147044 h 403988" name="rtt"/>
                <a:gd fmla="*/ 354060 w 403988" name="rtr"/>
                <a:gd fmla="*/ 259044 h 403988" name="rtb"/>
              </a:gdLst>
              <a:ahLst/>
              <a:cxnLst/>
              <a:rect b="rtb" r="rtr" t="rtt" l="rtl"/>
              <a:pathLst>
                <a:path w="403988" h="403988">
                  <a:moveTo>
                    <a:pt x="389469" y="201994"/>
                  </a:moveTo>
                  <a:cubicBezTo>
                    <a:pt x="408363" y="233913"/>
                    <a:pt x="420975" y="291528"/>
                    <a:pt x="346724" y="307562"/>
                  </a:cubicBezTo>
                  <a:cubicBezTo>
                    <a:pt x="346871" y="368347"/>
                    <a:pt x="309030" y="387552"/>
                    <a:pt x="255742" y="373137"/>
                  </a:cubicBezTo>
                  <a:cubicBezTo>
                    <a:pt x="201025" y="428591"/>
                    <a:pt x="157665" y="397023"/>
                    <a:pt x="140185" y="373137"/>
                  </a:cubicBezTo>
                  <a:cubicBezTo>
                    <a:pt x="57281" y="394129"/>
                    <a:pt x="49924" y="320993"/>
                    <a:pt x="50792" y="307794"/>
                  </a:cubicBezTo>
                  <a:cubicBezTo>
                    <a:pt x="-14984" y="281005"/>
                    <a:pt x="-6050" y="235492"/>
                    <a:pt x="17470" y="201994"/>
                  </a:cubicBezTo>
                  <a:cubicBezTo>
                    <a:pt x="-19977" y="136311"/>
                    <a:pt x="14710" y="105530"/>
                    <a:pt x="55440" y="95669"/>
                  </a:cubicBezTo>
                  <a:cubicBezTo>
                    <a:pt x="49135" y="28448"/>
                    <a:pt x="100641" y="16873"/>
                    <a:pt x="145986" y="30258"/>
                  </a:cubicBezTo>
                  <a:cubicBezTo>
                    <a:pt x="153548" y="20458"/>
                    <a:pt x="204804" y="-32630"/>
                    <a:pt x="255742" y="30258"/>
                  </a:cubicBezTo>
                  <a:cubicBezTo>
                    <a:pt x="305397" y="15232"/>
                    <a:pt x="353638" y="29093"/>
                    <a:pt x="355310" y="95669"/>
                  </a:cubicBezTo>
                  <a:cubicBezTo>
                    <a:pt x="390846" y="105326"/>
                    <a:pt x="423512" y="139112"/>
                    <a:pt x="389469" y="201994"/>
                  </a:cubicBezTo>
                  <a:close/>
                </a:path>
              </a:pathLst>
            </a:custGeom>
            <a:solidFill>
              <a:srgbClr val="7030A0"/>
            </a:solidFill>
            <a:ln w="7000" cap="rnd">
              <a:solidFill>
                <a:srgbClr val="5E84FF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b="1" i="1" sz="368">
                  <a:solidFill>
                    <a:srgbClr val="FFFFFF"/>
                  </a:solidFill>
                  <a:latin typeface="Arial"/>
                </a:rPr>
                <a:t>Applied for Australia</a:t>
              </a:r>
            </a:p>
          </p:txBody>
        </p:sp>
        <p:grpSp>
          <p:nvGrpSpPr>
            <p:cNvPr id="302" name="Group 302"/>
            <p:cNvGrpSpPr/>
            <p:nvPr/>
          </p:nvGrpSpPr>
          <p:grpSpPr>
            <a:xfrm>
              <a:off x="4286171" y="76859"/>
              <a:ext cx="405300" cy="143500"/>
              <a:chOff x="4286171" y="76859"/>
              <a:chExt cx="405300" cy="143500"/>
            </a:xfrm>
          </p:grpSpPr>
          <p:sp>
            <p:nvSpPr>
              <p:cNvPr id="167" name="Floating"/>
              <p:cNvSpPr/>
              <p:nvPr/>
            </p:nvSpPr>
            <p:spPr>
              <a:xfrm>
                <a:off x="4286171" y="76859"/>
                <a:ext cx="405300" cy="143500"/>
              </a:xfrm>
              <a:custGeom>
                <a:avLst/>
                <a:gdLst/>
                <a:ahLst/>
                <a:cxnLst/>
                <a:pathLst>
                  <a:path w="405300" h="143500">
                    <a:moveTo>
                      <a:pt x="127149" y="0"/>
                    </a:moveTo>
                    <a:lnTo>
                      <a:pt x="405300" y="0"/>
                    </a:lnTo>
                    <a:lnTo>
                      <a:pt x="405300" y="63000"/>
                    </a:lnTo>
                    <a:lnTo>
                      <a:pt x="405300" y="80500"/>
                    </a:lnTo>
                    <a:cubicBezTo>
                      <a:pt x="405300" y="115294"/>
                      <a:pt x="377094" y="143500"/>
                      <a:pt x="347900" y="143500"/>
                    </a:cubicBezTo>
                    <a:lnTo>
                      <a:pt x="127149" y="143500"/>
                    </a:lnTo>
                    <a:lnTo>
                      <a:pt x="0" y="143500"/>
                    </a:lnTo>
                    <a:lnTo>
                      <a:pt x="0" y="63000"/>
                    </a:lnTo>
                    <a:cubicBezTo>
                      <a:pt x="0" y="28206"/>
                      <a:pt x="28206" y="0"/>
                      <a:pt x="57400" y="0"/>
                    </a:cubicBezTo>
                    <a:lnTo>
                      <a:pt x="127149" y="0"/>
                    </a:lnTo>
                    <a:close/>
                  </a:path>
                </a:pathLst>
              </a:custGeom>
              <a:solidFill>
                <a:srgbClr val="FF0000"/>
              </a:solidFill>
              <a:ln w="7000" cap="rnd">
                <a:solidFill>
                  <a:srgbClr val="5C9DFF"/>
                </a:solidFill>
                <a:round/>
              </a:ln>
            </p:spPr>
          </p:sp>
          <p:pic>
            <p:nvPicPr>
              <p:cNvPr id="341" name="Mark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350571" y="113959"/>
                <a:ext cx="70000" cy="70000"/>
              </a:xfrm>
              <a:prstGeom prst="rect">
                <a:avLst/>
              </a:prstGeom>
            </p:spPr>
          </p:pic>
          <p:sp>
            <p:nvSpPr>
              <p:cNvPr id="303" name="Text 303"/>
              <p:cNvSpPr txBox="1"/>
              <p:nvPr/>
            </p:nvSpPr>
            <p:spPr>
              <a:xfrm>
                <a:off x="4431071" y="116409"/>
                <a:ext cx="203000" cy="66500"/>
              </a:xfrm>
              <a:prstGeom prst="rect">
                <a:avLst/>
              </a:prstGeom>
              <a:noFill/>
            </p:spPr>
            <p:txBody>
              <a:bodyPr lIns="0" rIns="0" anchor="ctr" rtlCol="0" tIns="0" bIns="11000" wrap="none"/>
              <a:lstStyle/>
              <a:p>
                <a:pPr algn="ctr">
                  <a:lnSpc>
                    <a:spcPct val="100000"/>
                  </a:lnSpc>
                </a:pPr>
                <a:r>
                  <a:rPr b="1" i="1" sz="420">
                    <a:solidFill>
                      <a:srgbClr val="FFFFFF"/>
                    </a:solidFill>
                    <a:latin typeface="Arial"/>
                  </a:rPr>
                  <a:t>Denied</a:t>
                </a:r>
              </a:p>
            </p:txBody>
          </p:sp>
        </p:grpSp>
        <p:sp>
          <p:nvSpPr>
            <p:cNvPr id="169" name="Floating"/>
            <p:cNvSpPr/>
            <p:nvPr/>
          </p:nvSpPr>
          <p:spPr>
            <a:xfrm>
              <a:off x="4884671" y="96109"/>
              <a:ext cx="1095500" cy="126000"/>
            </a:xfrm>
            <a:custGeom>
              <a:avLst/>
              <a:gdLst>
                <a:gd fmla="*/ 62300 w 1095500" name="rtl"/>
                <a:gd fmla="*/ 30800 h 126000" name="rtt"/>
                <a:gd fmla="*/ 1035300 w 1095500" name="rtr"/>
                <a:gd fmla="*/ 97300 h 126000" name="rtb"/>
              </a:gdLst>
              <a:ahLst/>
              <a:cxnLst/>
              <a:rect b="rtb" r="rtr" t="rtt" l="rtl"/>
              <a:pathLst>
                <a:path w="1095500" h="126000">
                  <a:moveTo>
                    <a:pt x="14000" y="0"/>
                  </a:moveTo>
                  <a:lnTo>
                    <a:pt x="1081500" y="0"/>
                  </a:lnTo>
                  <a:cubicBezTo>
                    <a:pt x="1090908" y="0"/>
                    <a:pt x="1095500" y="4592"/>
                    <a:pt x="1095500" y="14000"/>
                  </a:cubicBezTo>
                  <a:lnTo>
                    <a:pt x="1095500" y="112000"/>
                  </a:lnTo>
                  <a:cubicBezTo>
                    <a:pt x="1095500" y="121408"/>
                    <a:pt x="1090908" y="126000"/>
                    <a:pt x="1081500" y="126000"/>
                  </a:cubicBezTo>
                  <a:lnTo>
                    <a:pt x="14000" y="126000"/>
                  </a:lnTo>
                  <a:cubicBezTo>
                    <a:pt x="4592" y="126000"/>
                    <a:pt x="0" y="121408"/>
                    <a:pt x="0" y="112000"/>
                  </a:cubicBezTo>
                  <a:lnTo>
                    <a:pt x="0" y="14000"/>
                  </a:lnTo>
                  <a:cubicBezTo>
                    <a:pt x="0" y="4592"/>
                    <a:pt x="4592" y="0"/>
                    <a:pt x="14000" y="0"/>
                  </a:cubicBezTo>
                  <a:close/>
                </a:path>
              </a:pathLst>
            </a:custGeom>
            <a:solidFill>
              <a:srgbClr val="AF0003"/>
            </a:solidFill>
            <a:ln w="7000" cap="rnd">
              <a:solidFill>
                <a:srgbClr val="595959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b="1" i="1" sz="420">
                  <a:solidFill>
                    <a:srgbClr val="FFFFFF"/>
                  </a:solidFill>
                  <a:latin typeface="Arial"/>
                </a:rPr>
                <a:t>Why?   Gap years, Financial reasons</a:t>
              </a:r>
            </a:p>
          </p:txBody>
        </p:sp>
        <p:grpSp>
          <p:nvGrpSpPr>
            <p:cNvPr id="304" name="Group 304"/>
            <p:cNvGrpSpPr/>
            <p:nvPr/>
          </p:nvGrpSpPr>
          <p:grpSpPr>
            <a:xfrm>
              <a:off x="4164416" y="3371059"/>
              <a:ext cx="684180" cy="129500"/>
              <a:chOff x="4164416" y="3371059"/>
              <a:chExt cx="684180" cy="129500"/>
            </a:xfrm>
          </p:grpSpPr>
          <p:sp>
            <p:nvSpPr>
              <p:cNvPr id="171" name="Floating"/>
              <p:cNvSpPr/>
              <p:nvPr/>
            </p:nvSpPr>
            <p:spPr>
              <a:xfrm>
                <a:off x="4164416" y="3371059"/>
                <a:ext cx="684180" cy="129500"/>
              </a:xfrm>
              <a:custGeom>
                <a:avLst/>
                <a:gdLst/>
                <a:ahLst/>
                <a:cxnLst/>
                <a:pathLst>
                  <a:path w="684180" h="129500">
                    <a:moveTo>
                      <a:pt x="32375" y="0"/>
                    </a:moveTo>
                    <a:lnTo>
                      <a:pt x="651805" y="0"/>
                    </a:lnTo>
                    <a:lnTo>
                      <a:pt x="684180" y="64750"/>
                    </a:lnTo>
                    <a:lnTo>
                      <a:pt x="651805" y="129500"/>
                    </a:lnTo>
                    <a:lnTo>
                      <a:pt x="32375" y="129500"/>
                    </a:lnTo>
                    <a:lnTo>
                      <a:pt x="0" y="64750"/>
                    </a:lnTo>
                    <a:lnTo>
                      <a:pt x="32375" y="0"/>
                    </a:lnTo>
                    <a:close/>
                  </a:path>
                </a:pathLst>
              </a:custGeom>
              <a:solidFill>
                <a:srgbClr val="7030A0"/>
              </a:solidFill>
              <a:ln w="7000" cap="rnd">
                <a:solidFill>
                  <a:srgbClr val="009A49"/>
                </a:solidFill>
                <a:round/>
              </a:ln>
            </p:spPr>
          </p:sp>
          <p:pic>
            <p:nvPicPr>
              <p:cNvPr id="345" name="Mark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37006" y="3401159"/>
                <a:ext cx="70000" cy="70000"/>
              </a:xfrm>
              <a:prstGeom prst="rect">
                <a:avLst/>
              </a:prstGeom>
            </p:spPr>
          </p:pic>
          <p:sp>
            <p:nvSpPr>
              <p:cNvPr id="305" name="Text 305"/>
              <p:cNvSpPr txBox="1"/>
              <p:nvPr/>
            </p:nvSpPr>
            <p:spPr>
              <a:xfrm>
                <a:off x="4317506" y="3403609"/>
                <a:ext cx="465500" cy="66500"/>
              </a:xfrm>
              <a:prstGeom prst="rect">
                <a:avLst/>
              </a:prstGeom>
              <a:noFill/>
            </p:spPr>
            <p:txBody>
              <a:bodyPr lIns="0" rIns="0" anchor="ctr" rtlCol="0" tIns="0" bIns="11000" wrap="none"/>
              <a:lstStyle/>
              <a:p>
                <a:pPr algn="ctr">
                  <a:lnSpc>
                    <a:spcPct val="100000"/>
                  </a:lnSpc>
                </a:pPr>
                <a:r>
                  <a:rPr b="1" i="1" sz="420">
                    <a:solidFill>
                      <a:srgbClr val="FFFFFF"/>
                    </a:solidFill>
                    <a:latin typeface="Arial"/>
                  </a:rPr>
                  <a:t>Which University</a:t>
                </a:r>
              </a:p>
            </p:txBody>
          </p:sp>
        </p:grpSp>
        <p:grpSp>
          <p:nvGrpSpPr>
            <p:cNvPr id="306" name="Group 306"/>
            <p:cNvGrpSpPr/>
            <p:nvPr/>
          </p:nvGrpSpPr>
          <p:grpSpPr>
            <a:xfrm>
              <a:off x="4580226" y="3704899"/>
              <a:ext cx="492377" cy="449953"/>
              <a:chOff x="4580226" y="3704899"/>
              <a:chExt cx="492377" cy="449953"/>
            </a:xfrm>
          </p:grpSpPr>
          <p:sp>
            <p:nvSpPr>
              <p:cNvPr id="175" name="Floating"/>
              <p:cNvSpPr/>
              <p:nvPr/>
            </p:nvSpPr>
            <p:spPr>
              <a:xfrm>
                <a:off x="4580226" y="3704899"/>
                <a:ext cx="492377" cy="449953"/>
              </a:xfrm>
              <a:custGeom>
                <a:avLst/>
                <a:gdLst/>
                <a:ahLst/>
                <a:cxnLst/>
                <a:pathLst>
                  <a:path w="492377" h="449953">
                    <a:moveTo>
                      <a:pt x="158735" y="0"/>
                    </a:moveTo>
                    <a:cubicBezTo>
                      <a:pt x="151613" y="0"/>
                      <a:pt x="122903" y="-3063"/>
                      <a:pt x="94985" y="24519"/>
                    </a:cubicBezTo>
                    <a:cubicBezTo>
                      <a:pt x="67067" y="52102"/>
                      <a:pt x="13175" y="106813"/>
                      <a:pt x="11246" y="108750"/>
                    </a:cubicBezTo>
                    <a:cubicBezTo>
                      <a:pt x="9318" y="110688"/>
                      <a:pt x="-13065" y="131031"/>
                      <a:pt x="11246" y="163636"/>
                    </a:cubicBezTo>
                    <a:cubicBezTo>
                      <a:pt x="35558" y="196243"/>
                      <a:pt x="213618" y="425341"/>
                      <a:pt x="215933" y="428829"/>
                    </a:cubicBezTo>
                    <a:cubicBezTo>
                      <a:pt x="218249" y="432317"/>
                      <a:pt x="243888" y="474566"/>
                      <a:pt x="280831" y="428829"/>
                    </a:cubicBezTo>
                    <a:cubicBezTo>
                      <a:pt x="318648" y="381007"/>
                      <a:pt x="478089" y="166832"/>
                      <a:pt x="480723" y="163636"/>
                    </a:cubicBezTo>
                    <a:cubicBezTo>
                      <a:pt x="483357" y="160440"/>
                      <a:pt x="505573" y="136465"/>
                      <a:pt x="480723" y="108750"/>
                    </a:cubicBezTo>
                    <a:cubicBezTo>
                      <a:pt x="455872" y="81036"/>
                      <a:pt x="405506" y="28195"/>
                      <a:pt x="401847" y="24519"/>
                    </a:cubicBezTo>
                    <a:cubicBezTo>
                      <a:pt x="398188" y="20844"/>
                      <a:pt x="382398" y="0"/>
                      <a:pt x="347822" y="0"/>
                    </a:cubicBezTo>
                    <a:cubicBezTo>
                      <a:pt x="313245" y="0"/>
                      <a:pt x="165855" y="0"/>
                      <a:pt x="158735" y="0"/>
                    </a:cubicBezTo>
                    <a:close/>
                  </a:path>
                </a:pathLst>
              </a:custGeom>
              <a:solidFill>
                <a:srgbClr val="5C9DFF"/>
              </a:solidFill>
              <a:ln w="7000" cap="rnd">
                <a:solidFill>
                  <a:srgbClr val="868686"/>
                </a:solidFill>
                <a:round/>
              </a:ln>
            </p:spPr>
          </p:sp>
          <p:pic>
            <p:nvPicPr>
              <p:cNvPr id="288" name="Mark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29977" y="3813505"/>
                <a:ext cx="70000" cy="70000"/>
              </a:xfrm>
              <a:prstGeom prst="rect">
                <a:avLst/>
              </a:prstGeom>
            </p:spPr>
          </p:pic>
          <p:sp>
            <p:nvSpPr>
              <p:cNvPr id="307" name="Text 307"/>
              <p:cNvSpPr txBox="1"/>
              <p:nvPr/>
            </p:nvSpPr>
            <p:spPr>
              <a:xfrm>
                <a:off x="4710477" y="3782705"/>
                <a:ext cx="319375" cy="133000"/>
              </a:xfrm>
              <a:prstGeom prst="rect">
                <a:avLst/>
              </a:prstGeom>
              <a:noFill/>
            </p:spPr>
            <p:txBody>
              <a:bodyPr lIns="0" rIns="0" anchor="ctr" rtlCol="0" tIns="0" bIns="11000" wrap="square"/>
              <a:lstStyle/>
              <a:p>
                <a:pPr algn="ctr">
                  <a:lnSpc>
                    <a:spcPct val="100000"/>
                  </a:lnSpc>
                </a:pPr>
                <a:r>
                  <a:rPr b="1" i="1" sz="420">
                    <a:solidFill>
                      <a:srgbClr val="FFFFFF"/>
                    </a:solidFill>
                    <a:latin typeface="Arial"/>
                  </a:rPr>
                  <a:t>Nepal's University</a:t>
                </a:r>
              </a:p>
            </p:txBody>
          </p:sp>
        </p:grpSp>
        <p:grpSp>
          <p:nvGrpSpPr>
            <p:cNvPr id="308" name="Group 308"/>
            <p:cNvGrpSpPr/>
            <p:nvPr/>
          </p:nvGrpSpPr>
          <p:grpSpPr>
            <a:xfrm>
              <a:off x="3921446" y="3732559"/>
              <a:ext cx="462931" cy="423157"/>
              <a:chOff x="3921446" y="3732559"/>
              <a:chExt cx="462931" cy="423157"/>
            </a:xfrm>
          </p:grpSpPr>
          <p:sp>
            <p:nvSpPr>
              <p:cNvPr id="179" name="Floating"/>
              <p:cNvSpPr/>
              <p:nvPr/>
            </p:nvSpPr>
            <p:spPr>
              <a:xfrm>
                <a:off x="3921446" y="3732559"/>
                <a:ext cx="462931" cy="423157"/>
              </a:xfrm>
              <a:custGeom>
                <a:avLst/>
                <a:gdLst/>
                <a:ahLst/>
                <a:cxnLst/>
                <a:pathLst>
                  <a:path w="462931" h="423157">
                    <a:moveTo>
                      <a:pt x="149241" y="0"/>
                    </a:moveTo>
                    <a:cubicBezTo>
                      <a:pt x="142546" y="0"/>
                      <a:pt x="115553" y="-2881"/>
                      <a:pt x="89304" y="23059"/>
                    </a:cubicBezTo>
                    <a:cubicBezTo>
                      <a:pt x="63056" y="48999"/>
                      <a:pt x="12387" y="100452"/>
                      <a:pt x="10574" y="102274"/>
                    </a:cubicBezTo>
                    <a:cubicBezTo>
                      <a:pt x="8761" y="104096"/>
                      <a:pt x="-12283" y="123228"/>
                      <a:pt x="10574" y="153891"/>
                    </a:cubicBezTo>
                    <a:cubicBezTo>
                      <a:pt x="33431" y="184556"/>
                      <a:pt x="200843" y="400010"/>
                      <a:pt x="203020" y="403290"/>
                    </a:cubicBezTo>
                    <a:cubicBezTo>
                      <a:pt x="205197" y="406571"/>
                      <a:pt x="229302" y="446304"/>
                      <a:pt x="264036" y="403290"/>
                    </a:cubicBezTo>
                    <a:cubicBezTo>
                      <a:pt x="299592" y="358317"/>
                      <a:pt x="449497" y="156897"/>
                      <a:pt x="451974" y="153891"/>
                    </a:cubicBezTo>
                    <a:cubicBezTo>
                      <a:pt x="454450" y="150885"/>
                      <a:pt x="475337" y="128338"/>
                      <a:pt x="451974" y="102274"/>
                    </a:cubicBezTo>
                    <a:cubicBezTo>
                      <a:pt x="428608" y="76210"/>
                      <a:pt x="381255" y="26516"/>
                      <a:pt x="377814" y="23059"/>
                    </a:cubicBezTo>
                    <a:cubicBezTo>
                      <a:pt x="374374" y="19602"/>
                      <a:pt x="359529" y="0"/>
                      <a:pt x="327020" y="0"/>
                    </a:cubicBezTo>
                    <a:cubicBezTo>
                      <a:pt x="294512" y="0"/>
                      <a:pt x="155936" y="0"/>
                      <a:pt x="149241" y="0"/>
                    </a:cubicBezTo>
                    <a:close/>
                  </a:path>
                </a:pathLst>
              </a:custGeom>
              <a:solidFill>
                <a:srgbClr val="5C9DFF"/>
              </a:solidFill>
              <a:ln w="7000" cap="rnd">
                <a:solidFill>
                  <a:srgbClr val="868686"/>
                </a:solidFill>
                <a:round/>
              </a:ln>
            </p:spPr>
          </p:sp>
          <p:pic>
            <p:nvPicPr>
              <p:cNvPr id="342" name="Mark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71593" y="3834912"/>
                <a:ext cx="70000" cy="70000"/>
              </a:xfrm>
              <a:prstGeom prst="rect">
                <a:avLst/>
              </a:prstGeom>
            </p:spPr>
          </p:pic>
          <p:sp>
            <p:nvSpPr>
              <p:cNvPr id="309" name="Text 309"/>
              <p:cNvSpPr txBox="1"/>
              <p:nvPr/>
            </p:nvSpPr>
            <p:spPr>
              <a:xfrm>
                <a:off x="4052093" y="3804112"/>
                <a:ext cx="289133" cy="133000"/>
              </a:xfrm>
              <a:prstGeom prst="rect">
                <a:avLst/>
              </a:prstGeom>
              <a:noFill/>
            </p:spPr>
            <p:txBody>
              <a:bodyPr lIns="0" rIns="0" anchor="ctr" rtlCol="0" tIns="0" bIns="11000" wrap="square"/>
              <a:lstStyle/>
              <a:p>
                <a:pPr algn="ctr">
                  <a:lnSpc>
                    <a:spcPct val="100000"/>
                  </a:lnSpc>
                </a:pPr>
                <a:r>
                  <a:rPr b="1" i="1" sz="420">
                    <a:solidFill>
                      <a:srgbClr val="FFFFFF"/>
                    </a:solidFill>
                    <a:latin typeface="Arial"/>
                  </a:rPr>
                  <a:t>British University</a:t>
                </a:r>
              </a:p>
            </p:txBody>
          </p:sp>
        </p:grpSp>
        <p:sp>
          <p:nvSpPr>
            <p:cNvPr id="185" name="Floating"/>
            <p:cNvSpPr/>
            <p:nvPr/>
          </p:nvSpPr>
          <p:spPr>
            <a:xfrm>
              <a:off x="2927191" y="4307743"/>
              <a:ext cx="989660" cy="126000"/>
            </a:xfrm>
            <a:custGeom>
              <a:avLst/>
              <a:gdLst>
                <a:gd fmla="*/ 68880 w 989660" name="rtl"/>
                <a:gd fmla="*/ 30800 h 126000" name="rtt"/>
                <a:gd fmla="*/ 922880 w 989660" name="rtr"/>
                <a:gd fmla="*/ 97300 h 126000" name="rtb"/>
              </a:gdLst>
              <a:ahLst/>
              <a:cxnLst/>
              <a:rect b="rtb" r="rtr" t="rtt" l="rtl"/>
              <a:pathLst>
                <a:path w="989660" h="126000">
                  <a:moveTo>
                    <a:pt x="31500" y="0"/>
                  </a:moveTo>
                  <a:lnTo>
                    <a:pt x="958160" y="0"/>
                  </a:lnTo>
                  <a:lnTo>
                    <a:pt x="989660" y="63000"/>
                  </a:lnTo>
                  <a:lnTo>
                    <a:pt x="958160" y="126000"/>
                  </a:lnTo>
                  <a:lnTo>
                    <a:pt x="31500" y="126000"/>
                  </a:lnTo>
                  <a:lnTo>
                    <a:pt x="0" y="63000"/>
                  </a:lnTo>
                  <a:lnTo>
                    <a:pt x="31500" y="0"/>
                  </a:lnTo>
                  <a:close/>
                </a:path>
              </a:pathLst>
            </a:custGeom>
            <a:solidFill>
              <a:srgbClr val="00803B"/>
            </a:solidFill>
            <a:ln w="7000" cap="rnd">
              <a:solidFill>
                <a:srgbClr val="D25948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b="1" i="1" sz="420">
                  <a:solidFill>
                    <a:srgbClr val="FFFFFF"/>
                  </a:solidFill>
                  <a:latin typeface="Arial"/>
                </a:rPr>
                <a:t>London Metropolitan University</a:t>
              </a:r>
            </a:p>
          </p:txBody>
        </p:sp>
        <p:grpSp>
          <p:nvGrpSpPr>
            <p:cNvPr id="310" name="Group 310"/>
            <p:cNvGrpSpPr/>
            <p:nvPr/>
          </p:nvGrpSpPr>
          <p:grpSpPr>
            <a:xfrm>
              <a:off x="4276842" y="4293456"/>
              <a:ext cx="1002680" cy="129500"/>
              <a:chOff x="4276842" y="4293456"/>
              <a:chExt cx="1002680" cy="129500"/>
            </a:xfrm>
          </p:grpSpPr>
          <p:sp>
            <p:nvSpPr>
              <p:cNvPr id="187" name="Floating"/>
              <p:cNvSpPr/>
              <p:nvPr/>
            </p:nvSpPr>
            <p:spPr>
              <a:xfrm>
                <a:off x="4276842" y="4293456"/>
                <a:ext cx="1002680" cy="129500"/>
              </a:xfrm>
              <a:custGeom>
                <a:avLst/>
                <a:gdLst/>
                <a:ahLst/>
                <a:cxnLst/>
                <a:pathLst>
                  <a:path w="1002680" h="129500">
                    <a:moveTo>
                      <a:pt x="32375" y="0"/>
                    </a:moveTo>
                    <a:lnTo>
                      <a:pt x="970305" y="0"/>
                    </a:lnTo>
                    <a:lnTo>
                      <a:pt x="1002680" y="64750"/>
                    </a:lnTo>
                    <a:lnTo>
                      <a:pt x="970305" y="129500"/>
                    </a:lnTo>
                    <a:lnTo>
                      <a:pt x="32375" y="129500"/>
                    </a:lnTo>
                    <a:lnTo>
                      <a:pt x="0" y="64750"/>
                    </a:lnTo>
                    <a:lnTo>
                      <a:pt x="32375" y="0"/>
                    </a:lnTo>
                    <a:close/>
                  </a:path>
                </a:pathLst>
              </a:custGeom>
              <a:solidFill>
                <a:srgbClr val="00803B"/>
              </a:solidFill>
              <a:ln w="7000" cap="rnd">
                <a:solidFill>
                  <a:srgbClr val="D25948"/>
                </a:solidFill>
                <a:round/>
              </a:ln>
            </p:spPr>
          </p:sp>
          <p:pic>
            <p:nvPicPr>
              <p:cNvPr id="343" name="Mark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49432" y="4323556"/>
                <a:ext cx="70000" cy="70000"/>
              </a:xfrm>
              <a:prstGeom prst="rect">
                <a:avLst/>
              </a:prstGeom>
            </p:spPr>
          </p:pic>
          <p:sp>
            <p:nvSpPr>
              <p:cNvPr id="311" name="Text 311"/>
              <p:cNvSpPr txBox="1"/>
              <p:nvPr/>
            </p:nvSpPr>
            <p:spPr>
              <a:xfrm>
                <a:off x="4429932" y="4326006"/>
                <a:ext cx="784000" cy="66500"/>
              </a:xfrm>
              <a:prstGeom prst="rect">
                <a:avLst/>
              </a:prstGeom>
              <a:noFill/>
            </p:spPr>
            <p:txBody>
              <a:bodyPr lIns="0" rIns="0" anchor="ctr" rtlCol="0" tIns="0" bIns="11000" wrap="none"/>
              <a:lstStyle/>
              <a:p>
                <a:pPr algn="ctr">
                  <a:lnSpc>
                    <a:spcPct val="100000"/>
                  </a:lnSpc>
                </a:pPr>
                <a:r>
                  <a:rPr b="1" i="1" sz="420">
                    <a:solidFill>
                      <a:srgbClr val="FFFFFF"/>
                    </a:solidFill>
                    <a:latin typeface="Arial"/>
                  </a:rPr>
                  <a:t>University of Wolverhampton</a:t>
                </a:r>
              </a:p>
            </p:txBody>
          </p:sp>
        </p:grpSp>
        <p:sp>
          <p:nvSpPr>
            <p:cNvPr id="189" name="Floating"/>
            <p:cNvSpPr/>
            <p:nvPr/>
          </p:nvSpPr>
          <p:spPr>
            <a:xfrm>
              <a:off x="3131521" y="4722408"/>
              <a:ext cx="581000" cy="126000"/>
            </a:xfrm>
            <a:custGeom>
              <a:avLst/>
              <a:gdLst>
                <a:gd fmla="*/ 62300 w 581000" name="rtl"/>
                <a:gd fmla="*/ 30800 h 126000" name="rtt"/>
                <a:gd fmla="*/ 520800 w 581000" name="rtr"/>
                <a:gd fmla="*/ 97300 h 126000" name="rtb"/>
              </a:gdLst>
              <a:ahLst/>
              <a:cxnLst/>
              <a:rect b="rtb" r="rtr" t="rtt" l="rtl"/>
              <a:pathLst>
                <a:path w="581000" h="126000">
                  <a:moveTo>
                    <a:pt x="14000" y="0"/>
                  </a:moveTo>
                  <a:lnTo>
                    <a:pt x="567000" y="0"/>
                  </a:lnTo>
                  <a:cubicBezTo>
                    <a:pt x="576408" y="0"/>
                    <a:pt x="581000" y="4592"/>
                    <a:pt x="581000" y="14000"/>
                  </a:cubicBezTo>
                  <a:lnTo>
                    <a:pt x="581000" y="112000"/>
                  </a:lnTo>
                  <a:cubicBezTo>
                    <a:pt x="581000" y="121408"/>
                    <a:pt x="576408" y="126000"/>
                    <a:pt x="567000" y="126000"/>
                  </a:cubicBezTo>
                  <a:lnTo>
                    <a:pt x="14000" y="126000"/>
                  </a:lnTo>
                  <a:cubicBezTo>
                    <a:pt x="4592" y="126000"/>
                    <a:pt x="0" y="121408"/>
                    <a:pt x="0" y="112000"/>
                  </a:cubicBezTo>
                  <a:lnTo>
                    <a:pt x="0" y="14000"/>
                  </a:lnTo>
                  <a:cubicBezTo>
                    <a:pt x="0" y="4592"/>
                    <a:pt x="4592" y="0"/>
                    <a:pt x="14000" y="0"/>
                  </a:cubicBezTo>
                  <a:close/>
                </a:path>
              </a:pathLst>
            </a:custGeom>
            <a:solidFill>
              <a:srgbClr val="999EC8"/>
            </a:solidFill>
            <a:ln w="7000" cap="rnd">
              <a:solidFill>
                <a:srgbClr val="EBEBEB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b="1" i="1" sz="420">
                  <a:solidFill>
                    <a:srgbClr val="FFFFFF"/>
                  </a:solidFill>
                  <a:latin typeface="Arial"/>
                </a:rPr>
                <a:t>Islington College</a:t>
              </a:r>
            </a:p>
          </p:txBody>
        </p:sp>
        <p:grpSp>
          <p:nvGrpSpPr>
            <p:cNvPr id="312" name="Group 312"/>
            <p:cNvGrpSpPr/>
            <p:nvPr/>
          </p:nvGrpSpPr>
          <p:grpSpPr>
            <a:xfrm>
              <a:off x="4485165" y="5359693"/>
              <a:ext cx="682500" cy="619500"/>
              <a:chOff x="4485165" y="5359693"/>
              <a:chExt cx="682500" cy="619500"/>
            </a:xfrm>
          </p:grpSpPr>
          <p:sp>
            <p:nvSpPr>
              <p:cNvPr id="191" name="Floating"/>
              <p:cNvSpPr/>
              <p:nvPr/>
            </p:nvSpPr>
            <p:spPr>
              <a:xfrm>
                <a:off x="4485165" y="5359693"/>
                <a:ext cx="682500" cy="619500"/>
              </a:xfrm>
              <a:custGeom>
                <a:avLst/>
                <a:gdLst/>
                <a:ahLst/>
                <a:cxnLst/>
                <a:pathLst>
                  <a:path w="682500" h="619500">
                    <a:moveTo>
                      <a:pt x="14000" y="0"/>
                    </a:moveTo>
                    <a:lnTo>
                      <a:pt x="668500" y="0"/>
                    </a:lnTo>
                    <a:cubicBezTo>
                      <a:pt x="677908" y="0"/>
                      <a:pt x="682500" y="4592"/>
                      <a:pt x="682500" y="14000"/>
                    </a:cubicBezTo>
                    <a:lnTo>
                      <a:pt x="682500" y="605500"/>
                    </a:lnTo>
                    <a:cubicBezTo>
                      <a:pt x="682500" y="614908"/>
                      <a:pt x="677908" y="619500"/>
                      <a:pt x="668500" y="619500"/>
                    </a:cubicBezTo>
                    <a:lnTo>
                      <a:pt x="14000" y="619500"/>
                    </a:lnTo>
                    <a:cubicBezTo>
                      <a:pt x="4592" y="619500"/>
                      <a:pt x="0" y="614908"/>
                      <a:pt x="0" y="605500"/>
                    </a:cubicBezTo>
                    <a:lnTo>
                      <a:pt x="0" y="14000"/>
                    </a:lnTo>
                    <a:cubicBezTo>
                      <a:pt x="0" y="4592"/>
                      <a:pt x="4592" y="0"/>
                      <a:pt x="140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000" cap="rnd">
                <a:solidFill>
                  <a:srgbClr val="EBEBEB"/>
                </a:solidFill>
                <a:round/>
              </a:ln>
            </p:spPr>
          </p:sp>
          <p:pic>
            <p:nvPicPr>
              <p:cNvPr id="297" name="Image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49915" y="5389793"/>
                <a:ext cx="560000" cy="560000"/>
              </a:xfrm>
              <a:prstGeom prst="rect">
                <a:avLst/>
              </a:prstGeom>
            </p:spPr>
          </p:pic>
        </p:grpSp>
        <p:grpSp>
          <p:nvGrpSpPr>
            <p:cNvPr id="313" name="Group 313"/>
            <p:cNvGrpSpPr/>
            <p:nvPr/>
          </p:nvGrpSpPr>
          <p:grpSpPr>
            <a:xfrm>
              <a:off x="4019943" y="5996064"/>
              <a:ext cx="787250" cy="496075"/>
              <a:chOff x="4019943" y="5996064"/>
              <a:chExt cx="787250" cy="496075"/>
            </a:xfrm>
          </p:grpSpPr>
          <p:sp>
            <p:nvSpPr>
              <p:cNvPr id="196" name="Floating"/>
              <p:cNvSpPr/>
              <p:nvPr/>
            </p:nvSpPr>
            <p:spPr>
              <a:xfrm>
                <a:off x="4019943" y="5996064"/>
                <a:ext cx="787250" cy="496075"/>
              </a:xfrm>
              <a:custGeom>
                <a:avLst/>
                <a:gdLst/>
                <a:ahLst/>
                <a:cxnLst/>
                <a:pathLst>
                  <a:path w="787250" h="496075">
                    <a:moveTo>
                      <a:pt x="122813" y="133832"/>
                    </a:moveTo>
                    <a:cubicBezTo>
                      <a:pt x="95075" y="80444"/>
                      <a:pt x="141322" y="37633"/>
                      <a:pt x="194712" y="67456"/>
                    </a:cubicBezTo>
                    <a:cubicBezTo>
                      <a:pt x="230335" y="-34054"/>
                      <a:pt x="324321" y="21928"/>
                      <a:pt x="339448" y="48491"/>
                    </a:cubicBezTo>
                    <a:cubicBezTo>
                      <a:pt x="377281" y="26741"/>
                      <a:pt x="405129" y="49286"/>
                      <a:pt x="413216" y="56077"/>
                    </a:cubicBezTo>
                    <a:cubicBezTo>
                      <a:pt x="464232" y="-53949"/>
                      <a:pt x="560341" y="23553"/>
                      <a:pt x="566354" y="72197"/>
                    </a:cubicBezTo>
                    <a:cubicBezTo>
                      <a:pt x="626170" y="50806"/>
                      <a:pt x="640591" y="102735"/>
                      <a:pt x="643858" y="120557"/>
                    </a:cubicBezTo>
                    <a:cubicBezTo>
                      <a:pt x="688330" y="104002"/>
                      <a:pt x="698275" y="140986"/>
                      <a:pt x="697083" y="163227"/>
                    </a:cubicBezTo>
                    <a:cubicBezTo>
                      <a:pt x="766154" y="164797"/>
                      <a:pt x="787250" y="222046"/>
                      <a:pt x="787250" y="252540"/>
                    </a:cubicBezTo>
                    <a:cubicBezTo>
                      <a:pt x="787250" y="311972"/>
                      <a:pt x="718664" y="363395"/>
                      <a:pt x="658799" y="327271"/>
                    </a:cubicBezTo>
                    <a:cubicBezTo>
                      <a:pt x="675152" y="426723"/>
                      <a:pt x="566745" y="433816"/>
                      <a:pt x="520600" y="394596"/>
                    </a:cubicBezTo>
                    <a:cubicBezTo>
                      <a:pt x="493893" y="528553"/>
                      <a:pt x="316364" y="519182"/>
                      <a:pt x="277819" y="428732"/>
                    </a:cubicBezTo>
                    <a:cubicBezTo>
                      <a:pt x="260918" y="467507"/>
                      <a:pt x="174888" y="462440"/>
                      <a:pt x="168567" y="423991"/>
                    </a:cubicBezTo>
                    <a:cubicBezTo>
                      <a:pt x="149511" y="449628"/>
                      <a:pt x="118979" y="458225"/>
                      <a:pt x="86395" y="441059"/>
                    </a:cubicBezTo>
                    <a:cubicBezTo>
                      <a:pt x="53812" y="423893"/>
                      <a:pt x="44184" y="368404"/>
                      <a:pt x="77057" y="331064"/>
                    </a:cubicBezTo>
                    <a:cubicBezTo>
                      <a:pt x="27116" y="316238"/>
                      <a:pt x="-10348" y="261056"/>
                      <a:pt x="2571" y="204314"/>
                    </a:cubicBezTo>
                    <a:cubicBezTo>
                      <a:pt x="18245" y="134399"/>
                      <a:pt x="105766" y="131360"/>
                      <a:pt x="122813" y="133832"/>
                    </a:cubicBezTo>
                    <a:close/>
                  </a:path>
                </a:pathLst>
              </a:custGeom>
              <a:solidFill>
                <a:srgbClr val="868686"/>
              </a:solidFill>
              <a:ln w="7000" cap="rnd">
                <a:solidFill>
                  <a:srgbClr val="000000"/>
                </a:solidFill>
                <a:round/>
              </a:ln>
            </p:spPr>
          </p:sp>
          <p:grpSp>
            <p:nvGrpSpPr>
              <p:cNvPr id="242" name="ClipArt"/>
              <p:cNvGrpSpPr/>
              <p:nvPr/>
            </p:nvGrpSpPr>
            <p:grpSpPr>
              <a:xfrm>
                <a:off x="4205579" y="6166710"/>
                <a:ext cx="168000" cy="144480"/>
                <a:chOff x="4205579" y="6166710"/>
                <a:chExt cx="168000" cy="144480"/>
              </a:xfrm>
            </p:grpSpPr>
            <p:sp>
              <p:nvSpPr>
                <p:cNvPr id="243" name="Shape"/>
                <p:cNvSpPr/>
                <p:nvPr/>
              </p:nvSpPr>
              <p:spPr>
                <a:xfrm>
                  <a:off x="4205579" y="6166710"/>
                  <a:ext cx="168000" cy="144480"/>
                </a:xfrm>
                <a:custGeom>
                  <a:avLst/>
                  <a:gdLst/>
                  <a:ahLst/>
                  <a:cxnLst/>
                  <a:pathLst/>
                </a:custGeom>
                <a:solidFill>
                  <a:srgbClr val="FFFFFF"/>
                </a:solidFill>
                <a:ln w="3500" cap="rnd">
                  <a:noFill/>
                  <a:round/>
                </a:ln>
              </p:spPr>
            </p:sp>
            <p:sp>
              <p:nvSpPr>
                <p:cNvPr id="244" name="Shape"/>
                <p:cNvSpPr/>
                <p:nvPr/>
              </p:nvSpPr>
              <p:spPr>
                <a:xfrm>
                  <a:off x="4226133" y="6186172"/>
                  <a:ext cx="126892" cy="72240"/>
                </a:xfrm>
                <a:custGeom>
                  <a:avLst/>
                  <a:gdLst/>
                  <a:ahLst/>
                  <a:cxnLst/>
                  <a:pathLst/>
                </a:custGeom>
                <a:solidFill>
                  <a:srgbClr val="FFFDFD"/>
                </a:solidFill>
                <a:ln w="3500" cap="rnd">
                  <a:noFill/>
                  <a:round/>
                </a:ln>
              </p:spPr>
            </p:sp>
            <p:sp>
              <p:nvSpPr>
                <p:cNvPr id="245" name="Shape"/>
                <p:cNvSpPr/>
                <p:nvPr/>
              </p:nvSpPr>
              <p:spPr>
                <a:xfrm>
                  <a:off x="4269279" y="6267997"/>
                  <a:ext cx="41957" cy="31474"/>
                </a:xfrm>
                <a:custGeom>
                  <a:avLst/>
                  <a:gdLst/>
                  <a:ahLst/>
                  <a:cxnLst/>
                  <a:pathLst/>
                </a:custGeom>
                <a:solidFill>
                  <a:srgbClr val="2D1B0A"/>
                </a:solidFill>
                <a:ln w="3500" cap="rnd">
                  <a:noFill/>
                  <a:round/>
                </a:ln>
              </p:spPr>
            </p:sp>
            <p:sp>
              <p:nvSpPr>
                <p:cNvPr id="246" name="Shape"/>
                <p:cNvSpPr/>
                <p:nvPr/>
              </p:nvSpPr>
              <p:spPr>
                <a:xfrm>
                  <a:off x="4210675" y="6171565"/>
                  <a:ext cx="157808" cy="99613"/>
                </a:xfrm>
                <a:custGeom>
                  <a:avLst/>
                  <a:gdLst/>
                  <a:ahLst/>
                  <a:cxnLst/>
                  <a:pathLst/>
                </a:custGeom>
                <a:solidFill>
                  <a:srgbClr val="2D1B0A"/>
                </a:solidFill>
                <a:ln w="3500" cap="rnd">
                  <a:noFill/>
                  <a:round/>
                </a:ln>
              </p:spPr>
            </p:sp>
            <p:sp>
              <p:nvSpPr>
                <p:cNvPr id="247" name="Shape"/>
                <p:cNvSpPr/>
                <p:nvPr/>
              </p:nvSpPr>
              <p:spPr>
                <a:xfrm>
                  <a:off x="4225029" y="6183619"/>
                  <a:ext cx="129100" cy="76174"/>
                </a:xfrm>
                <a:custGeom>
                  <a:avLst/>
                  <a:gdLst/>
                  <a:ahLst/>
                  <a:cxnLst/>
                  <a:pathLst/>
                </a:custGeom>
                <a:solidFill>
                  <a:srgbClr val="EFEFEF"/>
                </a:solidFill>
                <a:ln w="3500" cap="rnd">
                  <a:noFill/>
                  <a:round/>
                </a:ln>
              </p:spPr>
            </p:sp>
            <p:sp>
              <p:nvSpPr>
                <p:cNvPr id="248" name="Shape"/>
                <p:cNvSpPr/>
                <p:nvPr/>
              </p:nvSpPr>
              <p:spPr>
                <a:xfrm>
                  <a:off x="4256369" y="6204546"/>
                  <a:ext cx="13250" cy="13058"/>
                </a:xfrm>
                <a:custGeom>
                  <a:avLst/>
                  <a:gdLst/>
                  <a:ahLst/>
                  <a:cxnLst/>
                  <a:pathLst/>
                </a:custGeom>
                <a:solidFill>
                  <a:srgbClr val="FF5555"/>
                </a:solidFill>
                <a:ln w="3500" cap="rnd">
                  <a:noFill/>
                  <a:round/>
                </a:ln>
              </p:spPr>
            </p:sp>
            <p:sp>
              <p:nvSpPr>
                <p:cNvPr id="249" name="Shape"/>
                <p:cNvSpPr/>
                <p:nvPr/>
              </p:nvSpPr>
              <p:spPr>
                <a:xfrm>
                  <a:off x="4259087" y="6208229"/>
                  <a:ext cx="7984" cy="5692"/>
                </a:xfrm>
                <a:custGeom>
                  <a:avLst/>
                  <a:gdLst/>
                  <a:ahLst/>
                  <a:cxnLst/>
                  <a:pathLst/>
                </a:custGeom>
                <a:solidFill>
                  <a:srgbClr val="FFFFFF"/>
                </a:solidFill>
                <a:ln w="3500" cap="rnd">
                  <a:noFill/>
                  <a:round/>
                </a:ln>
              </p:spPr>
            </p:sp>
            <p:sp>
              <p:nvSpPr>
                <p:cNvPr id="250" name="Shape"/>
                <p:cNvSpPr/>
                <p:nvPr/>
              </p:nvSpPr>
              <p:spPr>
                <a:xfrm>
                  <a:off x="4256369" y="6225975"/>
                  <a:ext cx="13250" cy="13058"/>
                </a:xfrm>
                <a:custGeom>
                  <a:avLst/>
                  <a:gdLst/>
                  <a:ahLst/>
                  <a:cxnLst/>
                  <a:pathLst/>
                </a:custGeom>
                <a:solidFill>
                  <a:srgbClr val="39AA67"/>
                </a:solidFill>
                <a:ln w="3500" cap="rnd">
                  <a:noFill/>
                  <a:round/>
                </a:ln>
              </p:spPr>
            </p:sp>
            <p:sp>
              <p:nvSpPr>
                <p:cNvPr id="251" name="Shape"/>
                <p:cNvSpPr/>
                <p:nvPr/>
              </p:nvSpPr>
              <p:spPr>
                <a:xfrm>
                  <a:off x="4259087" y="6229491"/>
                  <a:ext cx="7984" cy="5692"/>
                </a:xfrm>
                <a:custGeom>
                  <a:avLst/>
                  <a:gdLst/>
                  <a:ahLst/>
                  <a:cxnLst/>
                  <a:pathLst/>
                </a:custGeom>
                <a:solidFill>
                  <a:srgbClr val="FFFFFF"/>
                </a:solidFill>
                <a:ln w="3500" cap="rnd">
                  <a:noFill/>
                  <a:round/>
                </a:ln>
              </p:spPr>
            </p:sp>
            <p:sp>
              <p:nvSpPr>
                <p:cNvPr id="252" name="Shape"/>
                <p:cNvSpPr/>
                <p:nvPr/>
              </p:nvSpPr>
              <p:spPr>
                <a:xfrm>
                  <a:off x="4285077" y="6207559"/>
                  <a:ext cx="35842" cy="2176"/>
                </a:xfrm>
                <a:custGeom>
                  <a:avLst/>
                  <a:gdLst/>
                  <a:ahLst/>
                  <a:cxnLst/>
                  <a:pathLst/>
                </a:custGeom>
                <a:solidFill>
                  <a:srgbClr val="FF5555"/>
                </a:solidFill>
                <a:ln w="3500" cap="rnd">
                  <a:noFill/>
                  <a:round/>
                </a:ln>
              </p:spPr>
            </p:sp>
            <p:sp>
              <p:nvSpPr>
                <p:cNvPr id="253" name="Shape"/>
                <p:cNvSpPr/>
                <p:nvPr/>
              </p:nvSpPr>
              <p:spPr>
                <a:xfrm>
                  <a:off x="4285077" y="6214256"/>
                  <a:ext cx="35842" cy="2176"/>
                </a:xfrm>
                <a:custGeom>
                  <a:avLst/>
                  <a:gdLst/>
                  <a:ahLst/>
                  <a:cxnLst/>
                  <a:pathLst/>
                </a:custGeom>
                <a:solidFill>
                  <a:srgbClr val="FF5555"/>
                </a:solidFill>
                <a:ln w="3500" cap="rnd">
                  <a:noFill/>
                  <a:round/>
                </a:ln>
              </p:spPr>
            </p:sp>
            <p:sp>
              <p:nvSpPr>
                <p:cNvPr id="254" name="Shape"/>
                <p:cNvSpPr/>
                <p:nvPr/>
              </p:nvSpPr>
              <p:spPr>
                <a:xfrm>
                  <a:off x="4285077" y="6228152"/>
                  <a:ext cx="35842" cy="2176"/>
                </a:xfrm>
                <a:custGeom>
                  <a:avLst/>
                  <a:gdLst/>
                  <a:ahLst/>
                  <a:cxnLst/>
                  <a:pathLst/>
                </a:custGeom>
                <a:solidFill>
                  <a:srgbClr val="39AA67"/>
                </a:solidFill>
                <a:ln w="3500" cap="rnd">
                  <a:noFill/>
                  <a:round/>
                </a:ln>
              </p:spPr>
            </p:sp>
            <p:sp>
              <p:nvSpPr>
                <p:cNvPr id="255" name="Shape"/>
                <p:cNvSpPr/>
                <p:nvPr/>
              </p:nvSpPr>
              <p:spPr>
                <a:xfrm>
                  <a:off x="4285077" y="6234848"/>
                  <a:ext cx="35842" cy="2176"/>
                </a:xfrm>
                <a:custGeom>
                  <a:avLst/>
                  <a:gdLst/>
                  <a:ahLst/>
                  <a:cxnLst/>
                  <a:pathLst/>
                </a:custGeom>
                <a:solidFill>
                  <a:srgbClr val="39AA67"/>
                </a:solidFill>
                <a:ln w="3500" cap="rnd">
                  <a:noFill/>
                  <a:round/>
                </a:ln>
              </p:spPr>
            </p:sp>
            <p:grpSp>
              <p:nvGrpSpPr>
                <p:cNvPr id="256" name="ClipArt"/>
                <p:cNvGrpSpPr/>
                <p:nvPr/>
              </p:nvGrpSpPr>
              <p:grpSpPr>
                <a:xfrm>
                  <a:off x="4247196" y="6292439"/>
                  <a:ext cx="85274" cy="14063"/>
                  <a:chOff x="4247196" y="6292439"/>
                  <a:chExt cx="85274" cy="14063"/>
                </a:xfrm>
              </p:grpSpPr>
              <p:sp>
                <p:nvSpPr>
                  <p:cNvPr id="257" name="Shape"/>
                  <p:cNvSpPr/>
                  <p:nvPr/>
                </p:nvSpPr>
                <p:spPr>
                  <a:xfrm>
                    <a:off x="4248895" y="6294113"/>
                    <a:ext cx="81877" cy="10715"/>
                  </a:xfrm>
                  <a:custGeom>
                    <a:avLst/>
                    <a:gdLst/>
                    <a:ahLst/>
                    <a:cxnLst/>
                    <a:pathLst/>
                  </a:custGeom>
                  <a:solidFill>
                    <a:srgbClr val="353951"/>
                  </a:solidFill>
                  <a:ln w="3500" cap="rnd">
                    <a:noFill/>
                    <a:round/>
                  </a:ln>
                </p:spPr>
              </p:sp>
              <p:sp>
                <p:nvSpPr>
                  <p:cNvPr id="258" name="Shape"/>
                  <p:cNvSpPr/>
                  <p:nvPr/>
                </p:nvSpPr>
                <p:spPr>
                  <a:xfrm>
                    <a:off x="4247196" y="6292439"/>
                    <a:ext cx="85274" cy="14063"/>
                  </a:xfrm>
                  <a:custGeom>
                    <a:avLst/>
                    <a:gdLst/>
                    <a:ahLst/>
                    <a:cxnLst/>
                    <a:pathLst/>
                  </a:custGeom>
                  <a:solidFill>
                    <a:srgbClr val="2D1B0A"/>
                  </a:solidFill>
                  <a:ln w="3500" cap="rnd">
                    <a:noFill/>
                    <a:round/>
                  </a:ln>
                </p:spPr>
              </p:sp>
            </p:grpSp>
          </p:grpSp>
          <p:pic>
            <p:nvPicPr>
              <p:cNvPr id="344" name="Mark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25079" y="6203950"/>
                <a:ext cx="70000" cy="70000"/>
              </a:xfrm>
              <a:prstGeom prst="rect">
                <a:avLst/>
              </a:prstGeom>
            </p:spPr>
          </p:pic>
          <p:sp>
            <p:nvSpPr>
              <p:cNvPr id="314" name="Text 314"/>
              <p:cNvSpPr txBox="1"/>
              <p:nvPr/>
            </p:nvSpPr>
            <p:spPr>
              <a:xfrm>
                <a:off x="4391079" y="6169650"/>
                <a:ext cx="277813" cy="140000"/>
              </a:xfrm>
              <a:prstGeom prst="rect">
                <a:avLst/>
              </a:prstGeom>
              <a:noFill/>
            </p:spPr>
            <p:txBody>
              <a:bodyPr lIns="0" rIns="0" anchor="ctr" rtlCol="0" tIns="0" bIns="11000" wrap="square"/>
              <a:lstStyle/>
              <a:p>
                <a:pPr algn="ctr">
                  <a:lnSpc>
                    <a:spcPct val="100000"/>
                  </a:lnSpc>
                </a:pPr>
                <a:r>
                  <a:rPr b="1" sz="420">
                    <a:solidFill>
                      <a:srgbClr val="FFFFFF"/>
                    </a:solidFill>
                    <a:latin typeface="Arial"/>
                  </a:rPr>
                  <a:t>BSc Hons</a:t>
                </a:r>
              </a:p>
            </p:txBody>
          </p:sp>
        </p:grpSp>
        <p:grpSp>
          <p:nvGrpSpPr>
            <p:cNvPr id="315" name="Group 315"/>
            <p:cNvGrpSpPr/>
            <p:nvPr/>
          </p:nvGrpSpPr>
          <p:grpSpPr>
            <a:xfrm>
              <a:off x="5088193" y="6070296"/>
              <a:ext cx="662322" cy="418620"/>
              <a:chOff x="5088193" y="6070296"/>
              <a:chExt cx="662322" cy="418620"/>
            </a:xfrm>
          </p:grpSpPr>
          <p:sp>
            <p:nvSpPr>
              <p:cNvPr id="317" name="Floating"/>
              <p:cNvSpPr/>
              <p:nvPr/>
            </p:nvSpPr>
            <p:spPr>
              <a:xfrm>
                <a:off x="5088193" y="6070296"/>
                <a:ext cx="662322" cy="418620"/>
              </a:xfrm>
              <a:custGeom>
                <a:avLst/>
                <a:gdLst/>
                <a:ahLst/>
                <a:cxnLst/>
                <a:pathLst>
                  <a:path w="662322" h="418620">
                    <a:moveTo>
                      <a:pt x="103324" y="112936"/>
                    </a:moveTo>
                    <a:cubicBezTo>
                      <a:pt x="79987" y="67883"/>
                      <a:pt x="118895" y="31757"/>
                      <a:pt x="163814" y="56924"/>
                    </a:cubicBezTo>
                    <a:cubicBezTo>
                      <a:pt x="193784" y="-28737"/>
                      <a:pt x="272855" y="18504"/>
                      <a:pt x="285581" y="40920"/>
                    </a:cubicBezTo>
                    <a:cubicBezTo>
                      <a:pt x="317411" y="22566"/>
                      <a:pt x="340840" y="41591"/>
                      <a:pt x="347643" y="47321"/>
                    </a:cubicBezTo>
                    <a:cubicBezTo>
                      <a:pt x="390564" y="-45525"/>
                      <a:pt x="471421" y="19875"/>
                      <a:pt x="476480" y="60925"/>
                    </a:cubicBezTo>
                    <a:cubicBezTo>
                      <a:pt x="526803" y="42873"/>
                      <a:pt x="538936" y="86694"/>
                      <a:pt x="541685" y="101733"/>
                    </a:cubicBezTo>
                    <a:cubicBezTo>
                      <a:pt x="579100" y="87763"/>
                      <a:pt x="587467" y="118973"/>
                      <a:pt x="586463" y="137741"/>
                    </a:cubicBezTo>
                    <a:cubicBezTo>
                      <a:pt x="644573" y="139066"/>
                      <a:pt x="662322" y="187376"/>
                      <a:pt x="662322" y="213109"/>
                    </a:cubicBezTo>
                    <a:cubicBezTo>
                      <a:pt x="662322" y="263262"/>
                      <a:pt x="604619" y="306656"/>
                      <a:pt x="554254" y="276172"/>
                    </a:cubicBezTo>
                    <a:cubicBezTo>
                      <a:pt x="568013" y="360096"/>
                      <a:pt x="476808" y="366081"/>
                      <a:pt x="437986" y="332985"/>
                    </a:cubicBezTo>
                    <a:cubicBezTo>
                      <a:pt x="415518" y="446027"/>
                      <a:pt x="266161" y="438119"/>
                      <a:pt x="233732" y="361791"/>
                    </a:cubicBezTo>
                    <a:cubicBezTo>
                      <a:pt x="219513" y="394512"/>
                      <a:pt x="147136" y="390237"/>
                      <a:pt x="141817" y="357790"/>
                    </a:cubicBezTo>
                    <a:cubicBezTo>
                      <a:pt x="125786" y="379424"/>
                      <a:pt x="100098" y="386679"/>
                      <a:pt x="72685" y="372194"/>
                    </a:cubicBezTo>
                    <a:cubicBezTo>
                      <a:pt x="45272" y="357708"/>
                      <a:pt x="37173" y="310883"/>
                      <a:pt x="64829" y="279373"/>
                    </a:cubicBezTo>
                    <a:cubicBezTo>
                      <a:pt x="22813" y="266861"/>
                      <a:pt x="-8706" y="220296"/>
                      <a:pt x="2163" y="172413"/>
                    </a:cubicBezTo>
                    <a:cubicBezTo>
                      <a:pt x="15350" y="113415"/>
                      <a:pt x="88982" y="110850"/>
                      <a:pt x="103324" y="112936"/>
                    </a:cubicBezTo>
                    <a:close/>
                  </a:path>
                </a:pathLst>
              </a:custGeom>
              <a:solidFill>
                <a:srgbClr val="868686"/>
              </a:solidFill>
              <a:ln w="7000" cap="rnd">
                <a:solidFill>
                  <a:srgbClr val="000000"/>
                </a:solidFill>
                <a:round/>
              </a:ln>
            </p:spPr>
          </p:sp>
          <p:grpSp>
            <p:nvGrpSpPr>
              <p:cNvPr id="319" name="ClipArt"/>
              <p:cNvGrpSpPr/>
              <p:nvPr/>
            </p:nvGrpSpPr>
            <p:grpSpPr>
              <a:xfrm>
                <a:off x="5244681" y="6192083"/>
                <a:ext cx="152372" cy="168000"/>
                <a:chOff x="5244681" y="6192083"/>
                <a:chExt cx="152372" cy="168000"/>
              </a:xfrm>
            </p:grpSpPr>
            <p:sp>
              <p:nvSpPr>
                <p:cNvPr id="320" name="Shape"/>
                <p:cNvSpPr/>
                <p:nvPr/>
              </p:nvSpPr>
              <p:spPr>
                <a:xfrm>
                  <a:off x="5244681" y="6192083"/>
                  <a:ext cx="152372" cy="168000"/>
                </a:xfrm>
                <a:custGeom>
                  <a:avLst/>
                  <a:gdLst/>
                  <a:ahLst/>
                  <a:cxnLst/>
                  <a:pathLst/>
                </a:custGeom>
                <a:solidFill>
                  <a:srgbClr val="FFFFFF"/>
                </a:solidFill>
                <a:ln w="3500" cap="rnd">
                  <a:noFill/>
                  <a:round/>
                </a:ln>
              </p:spPr>
            </p:sp>
            <p:grpSp>
              <p:nvGrpSpPr>
                <p:cNvPr id="321" name="ClipArt"/>
                <p:cNvGrpSpPr/>
                <p:nvPr/>
              </p:nvGrpSpPr>
              <p:grpSpPr>
                <a:xfrm>
                  <a:off x="5299753" y="6195379"/>
                  <a:ext cx="66943" cy="67721"/>
                  <a:chOff x="5299753" y="6195379"/>
                  <a:chExt cx="66943" cy="67721"/>
                </a:xfrm>
              </p:grpSpPr>
              <p:sp>
                <p:nvSpPr>
                  <p:cNvPr id="322" name="Shape"/>
                  <p:cNvSpPr/>
                  <p:nvPr/>
                </p:nvSpPr>
                <p:spPr>
                  <a:xfrm>
                    <a:off x="5301894" y="6197420"/>
                    <a:ext cx="63051" cy="63639"/>
                  </a:xfrm>
                  <a:custGeom>
                    <a:avLst/>
                    <a:gdLst/>
                    <a:ahLst/>
                    <a:cxnLst/>
                    <a:pathLst/>
                  </a:custGeom>
                  <a:solidFill>
                    <a:srgbClr val="FFD071"/>
                  </a:solidFill>
                  <a:ln w="3500" cap="rnd">
                    <a:noFill/>
                    <a:round/>
                  </a:ln>
                </p:spPr>
              </p:sp>
              <p:sp>
                <p:nvSpPr>
                  <p:cNvPr id="323" name="Shape"/>
                  <p:cNvSpPr/>
                  <p:nvPr/>
                </p:nvSpPr>
                <p:spPr>
                  <a:xfrm>
                    <a:off x="5299753" y="6195378"/>
                    <a:ext cx="66943" cy="67721"/>
                  </a:xfrm>
                  <a:custGeom>
                    <a:avLst/>
                    <a:gdLst/>
                    <a:ahLst/>
                    <a:cxnLst/>
                    <a:pathLst/>
                  </a:custGeom>
                  <a:solidFill>
                    <a:srgbClr val="2D1B0A"/>
                  </a:solidFill>
                  <a:ln w="3500" cap="rnd">
                    <a:noFill/>
                    <a:round/>
                  </a:ln>
                </p:spPr>
              </p:sp>
            </p:grpSp>
            <p:sp>
              <p:nvSpPr>
                <p:cNvPr id="324" name="Shape"/>
                <p:cNvSpPr/>
                <p:nvPr/>
              </p:nvSpPr>
              <p:spPr>
                <a:xfrm>
                  <a:off x="5324662" y="6208412"/>
                  <a:ext cx="20868" cy="44656"/>
                </a:xfrm>
                <a:custGeom>
                  <a:avLst/>
                  <a:gdLst/>
                  <a:ahLst/>
                  <a:cxnLst/>
                  <a:pathLst/>
                </a:custGeom>
                <a:solidFill>
                  <a:srgbClr val="2D1B0A"/>
                </a:solidFill>
                <a:ln w="3500" cap="rnd">
                  <a:noFill/>
                  <a:round/>
                </a:ln>
              </p:spPr>
            </p:sp>
            <p:grpSp>
              <p:nvGrpSpPr>
                <p:cNvPr id="325" name="ClipArt"/>
                <p:cNvGrpSpPr/>
                <p:nvPr/>
              </p:nvGrpSpPr>
              <p:grpSpPr>
                <a:xfrm>
                  <a:off x="5332057" y="6262510"/>
                  <a:ext cx="6422" cy="48000"/>
                  <a:chOff x="5332057" y="6262510"/>
                  <a:chExt cx="6422" cy="48000"/>
                </a:xfrm>
              </p:grpSpPr>
              <p:sp>
                <p:nvSpPr>
                  <p:cNvPr id="326" name="Shape"/>
                  <p:cNvSpPr/>
                  <p:nvPr/>
                </p:nvSpPr>
                <p:spPr>
                  <a:xfrm>
                    <a:off x="5334003" y="6262903"/>
                    <a:ext cx="2530" cy="47607"/>
                  </a:xfrm>
                  <a:custGeom>
                    <a:avLst/>
                    <a:gdLst/>
                    <a:ahLst/>
                    <a:cxnLst/>
                    <a:pathLst/>
                  </a:custGeom>
                  <a:solidFill>
                    <a:srgbClr val="99CC62"/>
                  </a:solidFill>
                  <a:ln w="3500" cap="rnd">
                    <a:noFill/>
                    <a:round/>
                  </a:ln>
                </p:spPr>
              </p:sp>
              <p:sp>
                <p:nvSpPr>
                  <p:cNvPr id="327" name="Shape"/>
                  <p:cNvSpPr/>
                  <p:nvPr/>
                </p:nvSpPr>
                <p:spPr>
                  <a:xfrm>
                    <a:off x="5332057" y="6262510"/>
                    <a:ext cx="6422" cy="48000"/>
                  </a:xfrm>
                  <a:custGeom>
                    <a:avLst/>
                    <a:gdLst/>
                    <a:ahLst/>
                    <a:cxnLst/>
                    <a:pathLst/>
                  </a:custGeom>
                  <a:solidFill>
                    <a:srgbClr val="2D1B0A"/>
                  </a:solidFill>
                  <a:ln w="3500" cap="rnd">
                    <a:noFill/>
                    <a:round/>
                  </a:ln>
                </p:spPr>
              </p:sp>
            </p:grpSp>
            <p:grpSp>
              <p:nvGrpSpPr>
                <p:cNvPr id="328" name="ClipArt"/>
                <p:cNvGrpSpPr/>
                <p:nvPr/>
              </p:nvGrpSpPr>
              <p:grpSpPr>
                <a:xfrm>
                  <a:off x="5336727" y="6267428"/>
                  <a:ext cx="31915" cy="20459"/>
                  <a:chOff x="5336727" y="6267428"/>
                  <a:chExt cx="31915" cy="20459"/>
                </a:xfrm>
              </p:grpSpPr>
              <p:sp>
                <p:nvSpPr>
                  <p:cNvPr id="329" name="Shape"/>
                  <p:cNvSpPr/>
                  <p:nvPr/>
                </p:nvSpPr>
                <p:spPr>
                  <a:xfrm>
                    <a:off x="5338673" y="6269395"/>
                    <a:ext cx="28022" cy="16525"/>
                  </a:xfrm>
                  <a:custGeom>
                    <a:avLst/>
                    <a:gdLst/>
                    <a:ahLst/>
                    <a:cxnLst/>
                    <a:pathLst/>
                  </a:custGeom>
                  <a:solidFill>
                    <a:srgbClr val="99CC62"/>
                  </a:solidFill>
                  <a:ln w="3500" cap="rnd">
                    <a:noFill/>
                    <a:round/>
                  </a:ln>
                </p:spPr>
              </p:sp>
              <p:sp>
                <p:nvSpPr>
                  <p:cNvPr id="330" name="Shape"/>
                  <p:cNvSpPr/>
                  <p:nvPr/>
                </p:nvSpPr>
                <p:spPr>
                  <a:xfrm>
                    <a:off x="5336727" y="6267428"/>
                    <a:ext cx="31915" cy="20459"/>
                  </a:xfrm>
                  <a:custGeom>
                    <a:avLst/>
                    <a:gdLst/>
                    <a:ahLst/>
                    <a:cxnLst/>
                    <a:pathLst/>
                  </a:custGeom>
                  <a:solidFill>
                    <a:srgbClr val="2D1B0A"/>
                  </a:solidFill>
                  <a:ln w="3500" cap="rnd">
                    <a:noFill/>
                    <a:round/>
                  </a:ln>
                </p:spPr>
              </p:sp>
            </p:grpSp>
            <p:grpSp>
              <p:nvGrpSpPr>
                <p:cNvPr id="331" name="ClipArt"/>
                <p:cNvGrpSpPr/>
                <p:nvPr/>
              </p:nvGrpSpPr>
              <p:grpSpPr>
                <a:xfrm>
                  <a:off x="5298975" y="6261133"/>
                  <a:ext cx="32887" cy="22623"/>
                  <a:chOff x="5298975" y="6261133"/>
                  <a:chExt cx="32887" cy="22623"/>
                </a:xfrm>
              </p:grpSpPr>
              <p:sp>
                <p:nvSpPr>
                  <p:cNvPr id="332" name="Shape"/>
                  <p:cNvSpPr/>
                  <p:nvPr/>
                </p:nvSpPr>
                <p:spPr>
                  <a:xfrm>
                    <a:off x="5298975" y="6261133"/>
                    <a:ext cx="32887" cy="22623"/>
                  </a:xfrm>
                  <a:custGeom>
                    <a:avLst/>
                    <a:gdLst/>
                    <a:ahLst/>
                    <a:cxnLst/>
                    <a:pathLst/>
                  </a:custGeom>
                  <a:solidFill>
                    <a:srgbClr val="2D1B0A"/>
                  </a:solidFill>
                  <a:ln w="3500" cap="rnd">
                    <a:noFill/>
                    <a:round/>
                  </a:ln>
                </p:spPr>
              </p:sp>
              <p:sp>
                <p:nvSpPr>
                  <p:cNvPr id="333" name="Shape"/>
                  <p:cNvSpPr/>
                  <p:nvPr/>
                </p:nvSpPr>
                <p:spPr>
                  <a:xfrm>
                    <a:off x="5301894" y="6264083"/>
                    <a:ext cx="27049" cy="16721"/>
                  </a:xfrm>
                  <a:custGeom>
                    <a:avLst/>
                    <a:gdLst/>
                    <a:ahLst/>
                    <a:cxnLst/>
                    <a:pathLst/>
                  </a:custGeom>
                  <a:solidFill>
                    <a:srgbClr val="DEFFFE"/>
                  </a:solidFill>
                  <a:ln w="3500" cap="rnd">
                    <a:noFill/>
                    <a:round/>
                  </a:ln>
                </p:spPr>
              </p:sp>
            </p:grpSp>
            <p:grpSp>
              <p:nvGrpSpPr>
                <p:cNvPr id="334" name="ClipArt"/>
                <p:cNvGrpSpPr/>
                <p:nvPr/>
              </p:nvGrpSpPr>
              <p:grpSpPr>
                <a:xfrm>
                  <a:off x="5263557" y="6276857"/>
                  <a:ext cx="128826" cy="63358"/>
                  <a:chOff x="5263557" y="6276857"/>
                  <a:chExt cx="128826" cy="63358"/>
                </a:xfrm>
              </p:grpSpPr>
              <p:sp>
                <p:nvSpPr>
                  <p:cNvPr id="335" name="Shape"/>
                  <p:cNvSpPr/>
                  <p:nvPr/>
                </p:nvSpPr>
                <p:spPr>
                  <a:xfrm>
                    <a:off x="5266865" y="6278997"/>
                    <a:ext cx="124155" cy="58463"/>
                  </a:xfrm>
                  <a:custGeom>
                    <a:avLst/>
                    <a:gdLst/>
                    <a:ahLst/>
                    <a:cxnLst/>
                    <a:pathLst/>
                  </a:custGeom>
                  <a:solidFill>
                    <a:srgbClr val="FFE7DC"/>
                  </a:solidFill>
                  <a:ln w="3500" cap="rnd">
                    <a:noFill/>
                    <a:round/>
                  </a:ln>
                </p:spPr>
              </p:sp>
              <p:sp>
                <p:nvSpPr>
                  <p:cNvPr id="336" name="Shape"/>
                  <p:cNvSpPr/>
                  <p:nvPr/>
                </p:nvSpPr>
                <p:spPr>
                  <a:xfrm>
                    <a:off x="5263557" y="6276857"/>
                    <a:ext cx="128826" cy="63358"/>
                  </a:xfrm>
                  <a:custGeom>
                    <a:avLst/>
                    <a:gdLst/>
                    <a:ahLst/>
                    <a:cxnLst/>
                    <a:pathLst/>
                  </a:custGeom>
                  <a:solidFill>
                    <a:srgbClr val="2D1B0A"/>
                  </a:solidFill>
                  <a:ln w="3500" cap="rnd">
                    <a:noFill/>
                    <a:round/>
                  </a:ln>
                </p:spPr>
              </p:sp>
            </p:grpSp>
            <p:grpSp>
              <p:nvGrpSpPr>
                <p:cNvPr id="337" name="ClipArt"/>
                <p:cNvGrpSpPr/>
                <p:nvPr/>
              </p:nvGrpSpPr>
              <p:grpSpPr>
                <a:xfrm>
                  <a:off x="5250324" y="6301657"/>
                  <a:ext cx="51958" cy="52525"/>
                  <a:chOff x="5250324" y="6301657"/>
                  <a:chExt cx="51958" cy="52525"/>
                </a:xfrm>
              </p:grpSpPr>
              <p:sp>
                <p:nvSpPr>
                  <p:cNvPr id="338" name="Shape"/>
                  <p:cNvSpPr/>
                  <p:nvPr/>
                </p:nvSpPr>
                <p:spPr>
                  <a:xfrm>
                    <a:off x="5253214" y="6304910"/>
                    <a:ext cx="46376" cy="46876"/>
                  </a:xfrm>
                  <a:custGeom>
                    <a:avLst/>
                    <a:gdLst/>
                    <a:ahLst/>
                    <a:cxnLst/>
                    <a:pathLst/>
                  </a:custGeom>
                  <a:solidFill>
                    <a:srgbClr val="89C5E5"/>
                  </a:solidFill>
                  <a:ln w="3500" cap="rnd">
                    <a:noFill/>
                    <a:round/>
                  </a:ln>
                </p:spPr>
              </p:sp>
              <p:sp>
                <p:nvSpPr>
                  <p:cNvPr id="339" name="Shape"/>
                  <p:cNvSpPr/>
                  <p:nvPr/>
                </p:nvSpPr>
                <p:spPr>
                  <a:xfrm>
                    <a:off x="5250324" y="6301657"/>
                    <a:ext cx="51958" cy="52525"/>
                  </a:xfrm>
                  <a:custGeom>
                    <a:avLst/>
                    <a:gdLst/>
                    <a:ahLst/>
                    <a:cxnLst/>
                    <a:pathLst/>
                  </a:custGeom>
                  <a:solidFill>
                    <a:srgbClr val="2D1B0A"/>
                  </a:solidFill>
                  <a:ln w="3500" cap="rnd">
                    <a:noFill/>
                    <a:round/>
                  </a:ln>
                </p:spPr>
              </p:sp>
            </p:grpSp>
            <p:sp>
              <p:nvSpPr>
                <p:cNvPr id="340" name="Shape"/>
                <p:cNvSpPr/>
                <p:nvPr/>
              </p:nvSpPr>
              <p:spPr>
                <a:xfrm>
                  <a:off x="5261417" y="6312674"/>
                  <a:ext cx="4281" cy="4328"/>
                </a:xfrm>
                <a:custGeom>
                  <a:avLst/>
                  <a:gdLst/>
                  <a:ahLst/>
                  <a:cxnLst/>
                  <a:pathLst/>
                </a:custGeom>
                <a:solidFill>
                  <a:srgbClr val="FFFFFF"/>
                </a:solidFill>
                <a:ln w="3500" cap="rnd">
                  <a:noFill/>
                  <a:round/>
                </a:ln>
              </p:spPr>
            </p:sp>
          </p:grpSp>
          <p:sp>
            <p:nvSpPr>
              <p:cNvPr id="316" name="Text 316"/>
              <p:cNvSpPr txBox="1"/>
              <p:nvPr/>
            </p:nvSpPr>
            <p:spPr>
              <a:xfrm>
                <a:off x="5414553" y="6241783"/>
                <a:ext cx="115500" cy="70000"/>
              </a:xfrm>
              <a:prstGeom prst="rect">
                <a:avLst/>
              </a:prstGeom>
              <a:noFill/>
            </p:spPr>
            <p:txBody>
              <a:bodyPr lIns="0" rIns="0" anchor="ctr" rtlCol="0" tIns="0" bIns="11000" wrap="square"/>
              <a:lstStyle/>
              <a:p>
                <a:pPr algn="ctr">
                  <a:lnSpc>
                    <a:spcPct val="100000"/>
                  </a:lnSpc>
                </a:pPr>
                <a:r>
                  <a:rPr b="1" sz="420">
                    <a:solidFill>
                      <a:srgbClr val="FFFFFF"/>
                    </a:solidFill>
                    <a:latin typeface="Arial"/>
                  </a:rPr>
                  <a:t>IBM</a:t>
                </a:r>
              </a:p>
            </p:txBody>
          </p:sp>
        </p:grpSp>
        <p:sp>
          <p:nvSpPr>
            <p:cNvPr id="293" name="Floating"/>
            <p:cNvSpPr/>
            <p:nvPr/>
          </p:nvSpPr>
          <p:spPr>
            <a:xfrm>
              <a:off x="2020515" y="3855843"/>
              <a:ext cx="1706923" cy="297500"/>
            </a:xfrm>
            <a:custGeom>
              <a:avLst/>
              <a:gdLst>
                <a:gd fmla="*/ 108150 w 1706923" name="rtl"/>
                <a:gd fmla="*/ 37800 h 297500" name="rtt"/>
                <a:gd fmla="*/ 1600845 w 1706923" name="rtr"/>
                <a:gd fmla="*/ 261800 h 297500" name="rtb"/>
              </a:gdLst>
              <a:ahLst/>
              <a:cxnLst/>
              <a:rect b="rtb" r="rtr" t="rtt" l="rtl"/>
              <a:pathLst>
                <a:path w="1706923" h="297500">
                  <a:moveTo>
                    <a:pt x="535487" y="0"/>
                  </a:moveTo>
                  <a:lnTo>
                    <a:pt x="1706923" y="0"/>
                  </a:lnTo>
                  <a:lnTo>
                    <a:pt x="1706923" y="130610"/>
                  </a:lnTo>
                  <a:lnTo>
                    <a:pt x="1706923" y="166890"/>
                  </a:lnTo>
                  <a:cubicBezTo>
                    <a:pt x="1706923" y="239024"/>
                    <a:pt x="1648447" y="297500"/>
                    <a:pt x="1587923" y="297500"/>
                  </a:cubicBezTo>
                  <a:lnTo>
                    <a:pt x="535487" y="297500"/>
                  </a:lnTo>
                  <a:lnTo>
                    <a:pt x="0" y="297500"/>
                  </a:lnTo>
                  <a:lnTo>
                    <a:pt x="0" y="130610"/>
                  </a:lnTo>
                  <a:cubicBezTo>
                    <a:pt x="0" y="58476"/>
                    <a:pt x="58476" y="0"/>
                    <a:pt x="119000" y="0"/>
                  </a:cubicBezTo>
                  <a:lnTo>
                    <a:pt x="535487" y="0"/>
                  </a:lnTo>
                  <a:close/>
                </a:path>
              </a:pathLst>
            </a:custGeom>
            <a:solidFill>
              <a:srgbClr val="92B6FF"/>
            </a:solidFill>
            <a:ln w="7000" cap="rnd">
              <a:solidFill>
                <a:srgbClr val="00AF54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350">
                  <a:solidFill>
                    <a:srgbClr val="000000"/>
                  </a:solidFill>
                  <a:latin typeface="Arial"/>
                </a:rPr>
                <a:t> Why?                                                                                                        provides a world-class education and great skills to students,best curriculum system, worldwide reputation for high quality education, World-class degrees, British qualifications accepted in Yale and Harvard</a:t>
              </a:r>
            </a:p>
          </p:txBody>
        </p:sp>
        <p:sp>
          <p:nvSpPr>
            <p:cNvPr id="295" name="Floating"/>
            <p:cNvSpPr/>
            <p:nvPr/>
          </p:nvSpPr>
          <p:spPr>
            <a:xfrm>
              <a:off x="5529798" y="4228993"/>
              <a:ext cx="1604059" cy="283500"/>
            </a:xfrm>
            <a:custGeom>
              <a:avLst/>
              <a:gdLst>
                <a:gd fmla="*/ 62300 w 1604059" name="rtl"/>
                <a:gd fmla="*/ 30800 h 283500" name="rtt"/>
                <a:gd fmla="*/ 1543839 w 1604059" name="rtr"/>
                <a:gd fmla="*/ 254800 h 283500" name="rtb"/>
              </a:gdLst>
              <a:ahLst/>
              <a:cxnLst/>
              <a:rect b="rtb" r="rtr" t="rtt" l="rtl"/>
              <a:pathLst>
                <a:path w="1604059" h="283500">
                  <a:moveTo>
                    <a:pt x="14000" y="0"/>
                  </a:moveTo>
                  <a:lnTo>
                    <a:pt x="1590059" y="0"/>
                  </a:lnTo>
                  <a:cubicBezTo>
                    <a:pt x="1599467" y="0"/>
                    <a:pt x="1604059" y="4592"/>
                    <a:pt x="1604059" y="14000"/>
                  </a:cubicBezTo>
                  <a:lnTo>
                    <a:pt x="1604059" y="269500"/>
                  </a:lnTo>
                  <a:cubicBezTo>
                    <a:pt x="1604059" y="278908"/>
                    <a:pt x="1599467" y="283500"/>
                    <a:pt x="1590059" y="283500"/>
                  </a:cubicBezTo>
                  <a:lnTo>
                    <a:pt x="14000" y="283500"/>
                  </a:lnTo>
                  <a:cubicBezTo>
                    <a:pt x="4592" y="283500"/>
                    <a:pt x="0" y="278908"/>
                    <a:pt x="0" y="269500"/>
                  </a:cubicBezTo>
                  <a:lnTo>
                    <a:pt x="0" y="14000"/>
                  </a:lnTo>
                  <a:cubicBezTo>
                    <a:pt x="0" y="4592"/>
                    <a:pt x="4592" y="0"/>
                    <a:pt x="14000" y="0"/>
                  </a:cubicBezTo>
                  <a:close/>
                </a:path>
              </a:pathLst>
            </a:custGeom>
            <a:solidFill>
              <a:srgbClr val="00AF54"/>
            </a:solidFill>
            <a:ln w="7000" cap="rnd">
              <a:solidFill>
                <a:srgbClr val="C00000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i="1" sz="368">
                  <a:solidFill>
                    <a:srgbClr val="FFFFFF"/>
                  </a:solidFill>
                  <a:latin typeface="Arial"/>
                </a:rPr>
                <a:t>Why?                                                                                                     Academic quality and statndards highly commeneded by QAA, Various range of IT facilities, support services for students, offers courses with partneres nationwide, University of Opportunity</a:t>
              </a:r>
            </a:p>
          </p:txBody>
        </p:sp>
        <p:grpSp>
          <p:nvGrpSpPr>
            <p:cNvPr id="317" name="Group 317"/>
            <p:cNvGrpSpPr/>
            <p:nvPr/>
          </p:nvGrpSpPr>
          <p:grpSpPr>
            <a:xfrm>
              <a:off x="4025141" y="6511258"/>
              <a:ext cx="2046898" cy="283500"/>
              <a:chOff x="4025141" y="6511258"/>
              <a:chExt cx="2046898" cy="283500"/>
            </a:xfrm>
          </p:grpSpPr>
          <p:sp>
            <p:nvSpPr>
              <p:cNvPr id="301" name="Floating"/>
              <p:cNvSpPr/>
              <p:nvPr/>
            </p:nvSpPr>
            <p:spPr>
              <a:xfrm>
                <a:off x="4025141" y="6511258"/>
                <a:ext cx="2046898" cy="283500"/>
              </a:xfrm>
              <a:custGeom>
                <a:avLst/>
                <a:gdLst/>
                <a:ahLst/>
                <a:cxnLst/>
                <a:pathLst>
                  <a:path w="2046898" h="283500">
                    <a:moveTo>
                      <a:pt x="70875" y="0"/>
                    </a:moveTo>
                    <a:lnTo>
                      <a:pt x="2046898" y="0"/>
                    </a:lnTo>
                    <a:lnTo>
                      <a:pt x="1976023" y="283500"/>
                    </a:lnTo>
                    <a:lnTo>
                      <a:pt x="0" y="283500"/>
                    </a:lnTo>
                    <a:lnTo>
                      <a:pt x="70875" y="0"/>
                    </a:lnTo>
                    <a:close/>
                  </a:path>
                </a:pathLst>
              </a:custGeom>
              <a:solidFill>
                <a:srgbClr val="8BD4CC"/>
              </a:solidFill>
              <a:ln w="7000" cap="rnd">
                <a:solidFill>
                  <a:srgbClr val="009A49"/>
                </a:solidFill>
                <a:round/>
              </a:ln>
            </p:spPr>
          </p:sp>
          <p:pic>
            <p:nvPicPr>
              <p:cNvPr id="303" name="Mark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53171" y="6618358"/>
                <a:ext cx="70000" cy="70000"/>
              </a:xfrm>
              <a:prstGeom prst="rect">
                <a:avLst/>
              </a:prstGeom>
            </p:spPr>
          </p:pic>
          <p:sp>
            <p:nvSpPr>
              <p:cNvPr id="318" name="Text 318"/>
              <p:cNvSpPr txBox="1"/>
              <p:nvPr/>
            </p:nvSpPr>
            <p:spPr>
              <a:xfrm>
                <a:off x="4233671" y="6542058"/>
                <a:ext cx="1717297" cy="224000"/>
              </a:xfrm>
              <a:prstGeom prst="rect">
                <a:avLst/>
              </a:prstGeom>
              <a:noFill/>
            </p:spPr>
            <p:txBody>
              <a:bodyPr lIns="0" rIns="0" anchor="ctr" rtlCol="0" tIns="0" bIns="11000" wrap="square"/>
              <a:lstStyle/>
              <a:p>
                <a:pPr algn="ctr">
                  <a:lnSpc>
                    <a:spcPct val="100000"/>
                  </a:lnSpc>
                </a:pPr>
                <a:r>
                  <a:rPr b="1" sz="350">
                    <a:solidFill>
                      <a:srgbClr val="FFFFFF"/>
                    </a:solidFill>
                    <a:latin typeface="Arial"/>
                  </a:rPr>
                  <a:t>Why? internantional course at most affordable cost among other colleges, AAA scholarship ,Flexible Course structure and curriculum, Brrtish style of learning, Internatioanl exposure, International degree equivalent to TU's degree, Course duration</a:t>
                </a:r>
              </a:p>
            </p:txBody>
          </p:sp>
        </p:grpSp>
        <p:grpSp>
          <p:nvGrpSpPr>
            <p:cNvPr id="319" name="Group 319"/>
            <p:cNvGrpSpPr/>
            <p:nvPr/>
          </p:nvGrpSpPr>
          <p:grpSpPr>
            <a:xfrm>
              <a:off x="4242682" y="4426456"/>
              <a:ext cx="1071000" cy="577500"/>
              <a:chOff x="4242682" y="4426456"/>
              <a:chExt cx="1071000" cy="577500"/>
            </a:xfrm>
          </p:grpSpPr>
          <p:sp>
            <p:nvSpPr>
              <p:cNvPr id="298" name="Floating"/>
              <p:cNvSpPr/>
              <p:nvPr/>
            </p:nvSpPr>
            <p:spPr>
              <a:xfrm>
                <a:off x="4242682" y="4426456"/>
                <a:ext cx="1071000" cy="577500"/>
              </a:xfrm>
              <a:custGeom>
                <a:avLst/>
                <a:gdLst/>
                <a:ahLst/>
                <a:cxnLst/>
                <a:pathLst>
                  <a:path w="1071000" h="577500">
                    <a:moveTo>
                      <a:pt x="14000" y="0"/>
                    </a:moveTo>
                    <a:lnTo>
                      <a:pt x="1057000" y="0"/>
                    </a:lnTo>
                    <a:cubicBezTo>
                      <a:pt x="1066408" y="0"/>
                      <a:pt x="1071000" y="4592"/>
                      <a:pt x="1071000" y="14000"/>
                    </a:cubicBezTo>
                    <a:lnTo>
                      <a:pt x="1071000" y="563500"/>
                    </a:lnTo>
                    <a:cubicBezTo>
                      <a:pt x="1071000" y="572908"/>
                      <a:pt x="1066408" y="577500"/>
                      <a:pt x="1057000" y="577500"/>
                    </a:cubicBezTo>
                    <a:lnTo>
                      <a:pt x="14000" y="577500"/>
                    </a:lnTo>
                    <a:cubicBezTo>
                      <a:pt x="4592" y="577500"/>
                      <a:pt x="0" y="572908"/>
                      <a:pt x="0" y="563500"/>
                    </a:cubicBezTo>
                    <a:lnTo>
                      <a:pt x="0" y="14000"/>
                    </a:lnTo>
                    <a:cubicBezTo>
                      <a:pt x="0" y="4592"/>
                      <a:pt x="4592" y="0"/>
                      <a:pt x="14000" y="0"/>
                    </a:cubicBezTo>
                    <a:close/>
                  </a:path>
                </a:pathLst>
              </a:custGeom>
              <a:solidFill>
                <a:srgbClr val="00AF54"/>
              </a:solidFill>
              <a:ln w="7000" cap="rnd">
                <a:solidFill>
                  <a:srgbClr val="00AF54"/>
                </a:solidFill>
                <a:round/>
              </a:ln>
            </p:spPr>
          </p:sp>
          <p:pic>
            <p:nvPicPr>
              <p:cNvPr id="299" name="Image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307432" y="4456556"/>
                <a:ext cx="948500" cy="518000"/>
              </a:xfrm>
              <a:prstGeom prst="rect">
                <a:avLst/>
              </a:prstGeom>
            </p:spPr>
          </p:pic>
        </p:grpSp>
        <p:sp>
          <p:nvSpPr>
            <p:cNvPr id="283" name="MainTopic"/>
            <p:cNvSpPr/>
            <p:nvPr/>
          </p:nvSpPr>
          <p:spPr>
            <a:xfrm>
              <a:off x="5415707" y="1731344"/>
              <a:ext cx="905118" cy="692929"/>
            </a:xfrm>
            <a:custGeom>
              <a:avLst/>
              <a:gdLst>
                <a:gd fmla="*/ 248218 w 905118" name="rtl"/>
                <a:gd fmla="*/ 208064 h 692929" name="rtt"/>
                <a:gd fmla="*/ 677132 w 905118" name="rtr"/>
                <a:gd fmla="*/ 460064 h 692929" name="rtb"/>
              </a:gdLst>
              <a:ahLst/>
              <a:cxnLst/>
              <a:rect b="rtb" r="rtr" t="rtt" l="rtl"/>
              <a:pathLst>
                <a:path w="905118" h="692929">
                  <a:moveTo>
                    <a:pt x="363444" y="30279"/>
                  </a:moveTo>
                  <a:cubicBezTo>
                    <a:pt x="370228" y="188860"/>
                    <a:pt x="447939" y="118373"/>
                    <a:pt x="505766" y="28870"/>
                  </a:cubicBezTo>
                  <a:cubicBezTo>
                    <a:pt x="509426" y="84311"/>
                    <a:pt x="537313" y="233436"/>
                    <a:pt x="677116" y="0"/>
                  </a:cubicBezTo>
                  <a:cubicBezTo>
                    <a:pt x="566667" y="274196"/>
                    <a:pt x="745484" y="162901"/>
                    <a:pt x="786513" y="134328"/>
                  </a:cubicBezTo>
                  <a:cubicBezTo>
                    <a:pt x="695826" y="220501"/>
                    <a:pt x="770680" y="204392"/>
                    <a:pt x="803858" y="194346"/>
                  </a:cubicBezTo>
                  <a:cubicBezTo>
                    <a:pt x="700761" y="285009"/>
                    <a:pt x="855148" y="382189"/>
                    <a:pt x="905118" y="417563"/>
                  </a:cubicBezTo>
                  <a:cubicBezTo>
                    <a:pt x="761789" y="347914"/>
                    <a:pt x="802204" y="423320"/>
                    <a:pt x="827932" y="454176"/>
                  </a:cubicBezTo>
                  <a:cubicBezTo>
                    <a:pt x="722224" y="387011"/>
                    <a:pt x="774833" y="480349"/>
                    <a:pt x="791816" y="511035"/>
                  </a:cubicBezTo>
                  <a:cubicBezTo>
                    <a:pt x="738046" y="469693"/>
                    <a:pt x="688998" y="442461"/>
                    <a:pt x="726676" y="506793"/>
                  </a:cubicBezTo>
                  <a:cubicBezTo>
                    <a:pt x="670016" y="443000"/>
                    <a:pt x="709919" y="556331"/>
                    <a:pt x="784027" y="648030"/>
                  </a:cubicBezTo>
                  <a:cubicBezTo>
                    <a:pt x="623765" y="489147"/>
                    <a:pt x="673644" y="609942"/>
                    <a:pt x="684194" y="631962"/>
                  </a:cubicBezTo>
                  <a:cubicBezTo>
                    <a:pt x="626485" y="552259"/>
                    <a:pt x="640315" y="592750"/>
                    <a:pt x="645480" y="614246"/>
                  </a:cubicBezTo>
                  <a:cubicBezTo>
                    <a:pt x="566404" y="523078"/>
                    <a:pt x="563004" y="540270"/>
                    <a:pt x="577542" y="567892"/>
                  </a:cubicBezTo>
                  <a:cubicBezTo>
                    <a:pt x="531717" y="545699"/>
                    <a:pt x="555296" y="619443"/>
                    <a:pt x="566303" y="656271"/>
                  </a:cubicBezTo>
                  <a:cubicBezTo>
                    <a:pt x="519474" y="582118"/>
                    <a:pt x="498842" y="592524"/>
                    <a:pt x="503120" y="626695"/>
                  </a:cubicBezTo>
                  <a:cubicBezTo>
                    <a:pt x="481838" y="567189"/>
                    <a:pt x="448737" y="608585"/>
                    <a:pt x="444160" y="614725"/>
                  </a:cubicBezTo>
                  <a:cubicBezTo>
                    <a:pt x="436268" y="531448"/>
                    <a:pt x="393417" y="561533"/>
                    <a:pt x="340787" y="692929"/>
                  </a:cubicBezTo>
                  <a:cubicBezTo>
                    <a:pt x="397045" y="476253"/>
                    <a:pt x="338098" y="562438"/>
                    <a:pt x="330874" y="570013"/>
                  </a:cubicBezTo>
                  <a:cubicBezTo>
                    <a:pt x="341272" y="475801"/>
                    <a:pt x="243555" y="572617"/>
                    <a:pt x="227499" y="589373"/>
                  </a:cubicBezTo>
                  <a:cubicBezTo>
                    <a:pt x="233353" y="551580"/>
                    <a:pt x="192996" y="601346"/>
                    <a:pt x="184661" y="610149"/>
                  </a:cubicBezTo>
                  <a:cubicBezTo>
                    <a:pt x="185061" y="555200"/>
                    <a:pt x="141531" y="616276"/>
                    <a:pt x="128708" y="624850"/>
                  </a:cubicBezTo>
                  <a:cubicBezTo>
                    <a:pt x="175086" y="554068"/>
                    <a:pt x="147022" y="555273"/>
                    <a:pt x="139968" y="555273"/>
                  </a:cubicBezTo>
                  <a:cubicBezTo>
                    <a:pt x="226778" y="456347"/>
                    <a:pt x="159216" y="462228"/>
                    <a:pt x="108984" y="477080"/>
                  </a:cubicBezTo>
                  <a:cubicBezTo>
                    <a:pt x="209547" y="414498"/>
                    <a:pt x="128381" y="428523"/>
                    <a:pt x="65011" y="447210"/>
                  </a:cubicBezTo>
                  <a:cubicBezTo>
                    <a:pt x="146065" y="413819"/>
                    <a:pt x="121126" y="406355"/>
                    <a:pt x="93079" y="405203"/>
                  </a:cubicBezTo>
                  <a:cubicBezTo>
                    <a:pt x="192543" y="315193"/>
                    <a:pt x="135928" y="258366"/>
                    <a:pt x="0" y="241525"/>
                  </a:cubicBezTo>
                  <a:cubicBezTo>
                    <a:pt x="227556" y="255716"/>
                    <a:pt x="135928" y="139784"/>
                    <a:pt x="80931" y="86611"/>
                  </a:cubicBezTo>
                  <a:cubicBezTo>
                    <a:pt x="291158" y="238149"/>
                    <a:pt x="236637" y="140596"/>
                    <a:pt x="228062" y="120426"/>
                  </a:cubicBezTo>
                  <a:cubicBezTo>
                    <a:pt x="301405" y="187268"/>
                    <a:pt x="234837" y="83752"/>
                    <a:pt x="210641" y="45105"/>
                  </a:cubicBezTo>
                  <a:cubicBezTo>
                    <a:pt x="298557" y="157799"/>
                    <a:pt x="355079" y="148824"/>
                    <a:pt x="363444" y="30279"/>
                  </a:cubicBezTo>
                  <a:close/>
                </a:path>
              </a:pathLst>
            </a:custGeom>
            <a:solidFill>
              <a:srgbClr val="4DC7BC"/>
            </a:solidFill>
            <a:ln w="7000" cap="rnd">
              <a:solidFill>
                <a:srgbClr val="C00000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b="1" i="1" sz="490">
                  <a:solidFill>
                    <a:srgbClr val="303030"/>
                  </a:solidFill>
                  <a:latin typeface="Arial"/>
                </a:rPr>
                <a:t>Search for Employment</a:t>
              </a:r>
            </a:p>
          </p:txBody>
        </p:sp>
        <p:sp>
          <p:nvSpPr>
            <p:cNvPr id="290" name="MainTopic"/>
            <p:cNvSpPr/>
            <p:nvPr/>
          </p:nvSpPr>
          <p:spPr>
            <a:xfrm>
              <a:off x="2761412" y="1775346"/>
              <a:ext cx="789323" cy="604925"/>
            </a:xfrm>
            <a:custGeom>
              <a:avLst/>
              <a:gdLst>
                <a:gd fmla="*/ 165005 w 789323" name="rtl"/>
                <a:gd fmla="*/ 206187 h 604925" name="rtt"/>
                <a:gd fmla="*/ 638271 w 789323" name="rtr"/>
                <a:gd fmla="*/ 374187 h 604925" name="rtb"/>
              </a:gdLst>
              <a:ahLst/>
              <a:cxnLst/>
              <a:rect b="rtb" r="rtr" t="rtt" l="rtl"/>
              <a:pathLst>
                <a:path w="789323" h="604925">
                  <a:moveTo>
                    <a:pt x="316947" y="26433"/>
                  </a:moveTo>
                  <a:cubicBezTo>
                    <a:pt x="322864" y="164874"/>
                    <a:pt x="390633" y="103339"/>
                    <a:pt x="441062" y="25204"/>
                  </a:cubicBezTo>
                  <a:cubicBezTo>
                    <a:pt x="444254" y="73604"/>
                    <a:pt x="468573" y="203789"/>
                    <a:pt x="590490" y="0"/>
                  </a:cubicBezTo>
                  <a:cubicBezTo>
                    <a:pt x="494171" y="239372"/>
                    <a:pt x="650111" y="142212"/>
                    <a:pt x="685891" y="117268"/>
                  </a:cubicBezTo>
                  <a:cubicBezTo>
                    <a:pt x="606807" y="192496"/>
                    <a:pt x="672084" y="178434"/>
                    <a:pt x="701018" y="169663"/>
                  </a:cubicBezTo>
                  <a:cubicBezTo>
                    <a:pt x="611110" y="248812"/>
                    <a:pt x="745746" y="333650"/>
                    <a:pt x="789323" y="364531"/>
                  </a:cubicBezTo>
                  <a:cubicBezTo>
                    <a:pt x="664330" y="303728"/>
                    <a:pt x="699575" y="369557"/>
                    <a:pt x="722011" y="396495"/>
                  </a:cubicBezTo>
                  <a:cubicBezTo>
                    <a:pt x="629827" y="337860"/>
                    <a:pt x="675706" y="419343"/>
                    <a:pt x="690516" y="446132"/>
                  </a:cubicBezTo>
                  <a:cubicBezTo>
                    <a:pt x="643625" y="410041"/>
                    <a:pt x="600852" y="386267"/>
                    <a:pt x="633710" y="442428"/>
                  </a:cubicBezTo>
                  <a:cubicBezTo>
                    <a:pt x="584298" y="386738"/>
                    <a:pt x="619096" y="485675"/>
                    <a:pt x="683724" y="565728"/>
                  </a:cubicBezTo>
                  <a:cubicBezTo>
                    <a:pt x="543965" y="427024"/>
                    <a:pt x="587462" y="532477"/>
                    <a:pt x="596662" y="551701"/>
                  </a:cubicBezTo>
                  <a:cubicBezTo>
                    <a:pt x="546337" y="482120"/>
                    <a:pt x="558398" y="517469"/>
                    <a:pt x="562901" y="536235"/>
                  </a:cubicBezTo>
                  <a:cubicBezTo>
                    <a:pt x="493942" y="456645"/>
                    <a:pt x="490977" y="471654"/>
                    <a:pt x="503655" y="495768"/>
                  </a:cubicBezTo>
                  <a:cubicBezTo>
                    <a:pt x="463692" y="476394"/>
                    <a:pt x="484255" y="540772"/>
                    <a:pt x="493854" y="572923"/>
                  </a:cubicBezTo>
                  <a:cubicBezTo>
                    <a:pt x="453016" y="508187"/>
                    <a:pt x="435023" y="517271"/>
                    <a:pt x="438754" y="547103"/>
                  </a:cubicBezTo>
                  <a:cubicBezTo>
                    <a:pt x="420195" y="495154"/>
                    <a:pt x="391329" y="531292"/>
                    <a:pt x="387337" y="536653"/>
                  </a:cubicBezTo>
                  <a:cubicBezTo>
                    <a:pt x="380454" y="463952"/>
                    <a:pt x="343086" y="490217"/>
                    <a:pt x="297189" y="604925"/>
                  </a:cubicBezTo>
                  <a:cubicBezTo>
                    <a:pt x="346250" y="415767"/>
                    <a:pt x="294844" y="491007"/>
                    <a:pt x="288544" y="497620"/>
                  </a:cubicBezTo>
                  <a:cubicBezTo>
                    <a:pt x="297612" y="415372"/>
                    <a:pt x="212396" y="499893"/>
                    <a:pt x="198394" y="514521"/>
                  </a:cubicBezTo>
                  <a:cubicBezTo>
                    <a:pt x="203499" y="481528"/>
                    <a:pt x="168306" y="524973"/>
                    <a:pt x="161037" y="532658"/>
                  </a:cubicBezTo>
                  <a:cubicBezTo>
                    <a:pt x="161386" y="484688"/>
                    <a:pt x="123425" y="538007"/>
                    <a:pt x="112242" y="545492"/>
                  </a:cubicBezTo>
                  <a:cubicBezTo>
                    <a:pt x="152687" y="483700"/>
                    <a:pt x="128213" y="484751"/>
                    <a:pt x="122062" y="484751"/>
                  </a:cubicBezTo>
                  <a:cubicBezTo>
                    <a:pt x="197766" y="398389"/>
                    <a:pt x="138847" y="403524"/>
                    <a:pt x="95042" y="416490"/>
                  </a:cubicBezTo>
                  <a:cubicBezTo>
                    <a:pt x="182739" y="361855"/>
                    <a:pt x="111957" y="374099"/>
                    <a:pt x="56694" y="390413"/>
                  </a:cubicBezTo>
                  <a:cubicBezTo>
                    <a:pt x="127378" y="361263"/>
                    <a:pt x="105630" y="354746"/>
                    <a:pt x="81171" y="353741"/>
                  </a:cubicBezTo>
                  <a:cubicBezTo>
                    <a:pt x="167910" y="275162"/>
                    <a:pt x="118538" y="225552"/>
                    <a:pt x="0" y="210850"/>
                  </a:cubicBezTo>
                  <a:cubicBezTo>
                    <a:pt x="198444" y="223239"/>
                    <a:pt x="118538" y="122031"/>
                    <a:pt x="70577" y="75611"/>
                  </a:cubicBezTo>
                  <a:cubicBezTo>
                    <a:pt x="253909" y="207904"/>
                    <a:pt x="206363" y="122740"/>
                    <a:pt x="198885" y="105132"/>
                  </a:cubicBezTo>
                  <a:cubicBezTo>
                    <a:pt x="262845" y="163485"/>
                    <a:pt x="204794" y="73115"/>
                    <a:pt x="183693" y="39376"/>
                  </a:cubicBezTo>
                  <a:cubicBezTo>
                    <a:pt x="260361" y="137758"/>
                    <a:pt x="309653" y="129923"/>
                    <a:pt x="316947" y="26433"/>
                  </a:cubicBezTo>
                  <a:close/>
                </a:path>
              </a:pathLst>
            </a:custGeom>
            <a:solidFill>
              <a:srgbClr val="4DC7BC"/>
            </a:solidFill>
            <a:ln w="7000" cap="rnd">
              <a:solidFill>
                <a:srgbClr val="C00000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b="1" i="1" sz="490">
                  <a:solidFill>
                    <a:srgbClr val="303030"/>
                  </a:solidFill>
                  <a:latin typeface="Arial"/>
                </a:rPr>
                <a:t>Discontinue Study</a:t>
              </a:r>
            </a:p>
          </p:txBody>
        </p:sp>
        <p:grpSp>
          <p:nvGrpSpPr>
            <p:cNvPr id="320" name="Group 320"/>
            <p:cNvGrpSpPr/>
            <p:nvPr/>
          </p:nvGrpSpPr>
          <p:grpSpPr>
            <a:xfrm>
              <a:off x="3778585" y="1680809"/>
              <a:ext cx="1409272" cy="794000"/>
              <a:chOff x="3778585" y="1680809"/>
              <a:chExt cx="1409272" cy="794000"/>
            </a:xfrm>
          </p:grpSpPr>
          <p:sp>
            <p:nvSpPr>
              <p:cNvPr id="131" name="MainIdea"/>
              <p:cNvSpPr/>
              <p:nvPr/>
            </p:nvSpPr>
            <p:spPr>
              <a:xfrm>
                <a:off x="3778585" y="1680809"/>
                <a:ext cx="1409272" cy="794000"/>
              </a:xfrm>
              <a:custGeom>
                <a:avLst/>
                <a:gdLst/>
                <a:ahLst/>
                <a:cxnLst/>
                <a:pathLst>
                  <a:path w="1409272" h="794000">
                    <a:moveTo>
                      <a:pt x="704636" y="0"/>
                    </a:moveTo>
                    <a:lnTo>
                      <a:pt x="1409272" y="397000"/>
                    </a:lnTo>
                    <a:lnTo>
                      <a:pt x="704636" y="794000"/>
                    </a:lnTo>
                    <a:lnTo>
                      <a:pt x="0" y="397000"/>
                    </a:lnTo>
                    <a:lnTo>
                      <a:pt x="70463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0500" cap="rnd">
                <a:solidFill>
                  <a:srgbClr val="FFFF00"/>
                </a:solidFill>
                <a:round/>
              </a:ln>
            </p:spPr>
          </p:sp>
          <p:grpSp>
            <p:nvGrpSpPr>
              <p:cNvPr id="206" name="ClipArt"/>
              <p:cNvGrpSpPr/>
              <p:nvPr/>
            </p:nvGrpSpPr>
            <p:grpSpPr>
              <a:xfrm>
                <a:off x="4029971" y="2001463"/>
                <a:ext cx="168000" cy="153391"/>
                <a:chOff x="4029971" y="2001463"/>
                <a:chExt cx="168000" cy="153391"/>
              </a:xfrm>
            </p:grpSpPr>
            <p:sp>
              <p:nvSpPr>
                <p:cNvPr id="207" name="Shape"/>
                <p:cNvSpPr/>
                <p:nvPr/>
              </p:nvSpPr>
              <p:spPr>
                <a:xfrm>
                  <a:off x="4029971" y="2001463"/>
                  <a:ext cx="168000" cy="153391"/>
                </a:xfrm>
                <a:custGeom>
                  <a:avLst/>
                  <a:gdLst/>
                  <a:ahLst/>
                  <a:cxnLst/>
                  <a:pathLst/>
                </a:custGeom>
                <a:solidFill>
                  <a:srgbClr val="FFFFFF"/>
                </a:solidFill>
                <a:ln w="3500" cap="rnd">
                  <a:noFill/>
                  <a:round/>
                </a:ln>
              </p:spPr>
            </p:sp>
            <p:grpSp>
              <p:nvGrpSpPr>
                <p:cNvPr id="208" name="ClipArt"/>
                <p:cNvGrpSpPr/>
                <p:nvPr/>
              </p:nvGrpSpPr>
              <p:grpSpPr>
                <a:xfrm>
                  <a:off x="4034216" y="2005247"/>
                  <a:ext cx="160392" cy="144993"/>
                  <a:chOff x="4034216" y="2005247"/>
                  <a:chExt cx="160392" cy="144993"/>
                </a:xfrm>
              </p:grpSpPr>
              <p:grpSp>
                <p:nvGrpSpPr>
                  <p:cNvPr id="209" name="ClipArt"/>
                  <p:cNvGrpSpPr/>
                  <p:nvPr/>
                </p:nvGrpSpPr>
                <p:grpSpPr>
                  <a:xfrm>
                    <a:off x="4058578" y="2051670"/>
                    <a:ext cx="97816" cy="64421"/>
                    <a:chOff x="4058578" y="2051670"/>
                    <a:chExt cx="97816" cy="64421"/>
                  </a:xfrm>
                </p:grpSpPr>
                <p:sp>
                  <p:nvSpPr>
                    <p:cNvPr id="210" name="Shape"/>
                    <p:cNvSpPr/>
                    <p:nvPr/>
                  </p:nvSpPr>
                  <p:spPr>
                    <a:xfrm>
                      <a:off x="4060423" y="2053516"/>
                      <a:ext cx="94125" cy="60729"/>
                    </a:xfrm>
                    <a:custGeom>
                      <a:avLst/>
                      <a:gdLst/>
                      <a:ahLst/>
                      <a:cxnLst/>
                      <a:pathLst/>
                    </a:custGeom>
                    <a:solidFill>
                      <a:srgbClr val="32343D"/>
                    </a:solidFill>
                    <a:ln w="3500" cap="rnd">
                      <a:noFill/>
                      <a:round/>
                    </a:ln>
                  </p:spPr>
                </p:sp>
                <p:sp>
                  <p:nvSpPr>
                    <p:cNvPr id="211" name="Shape"/>
                    <p:cNvSpPr/>
                    <p:nvPr/>
                  </p:nvSpPr>
                  <p:spPr>
                    <a:xfrm>
                      <a:off x="4058578" y="2051670"/>
                      <a:ext cx="97816" cy="64421"/>
                    </a:xfrm>
                    <a:custGeom>
                      <a:avLst/>
                      <a:gdLst/>
                      <a:ahLst/>
                      <a:cxnLst/>
                      <a:pathLst/>
                    </a:custGeom>
                    <a:solidFill>
                      <a:srgbClr val="2D1B0A"/>
                    </a:solidFill>
                    <a:ln w="3500" cap="rnd">
                      <a:noFill/>
                      <a:round/>
                    </a:ln>
                  </p:spPr>
                </p:sp>
              </p:grpSp>
              <p:grpSp>
                <p:nvGrpSpPr>
                  <p:cNvPr id="212" name="ClipArt"/>
                  <p:cNvGrpSpPr/>
                  <p:nvPr/>
                </p:nvGrpSpPr>
                <p:grpSpPr>
                  <a:xfrm>
                    <a:off x="4034216" y="2005247"/>
                    <a:ext cx="146761" cy="65067"/>
                    <a:chOff x="4034216" y="2005247"/>
                    <a:chExt cx="146761" cy="65067"/>
                  </a:xfrm>
                </p:grpSpPr>
                <p:sp>
                  <p:nvSpPr>
                    <p:cNvPr id="213" name="Shape"/>
                    <p:cNvSpPr/>
                    <p:nvPr/>
                  </p:nvSpPr>
                  <p:spPr>
                    <a:xfrm>
                      <a:off x="4035782" y="2007047"/>
                      <a:ext cx="143039" cy="61329"/>
                    </a:xfrm>
                    <a:custGeom>
                      <a:avLst/>
                      <a:gdLst/>
                      <a:ahLst/>
                      <a:cxnLst/>
                      <a:pathLst>
                        <a:path stroke="false" w="143039" h="61329">
                          <a:moveTo>
                            <a:pt x="1572" y="30226"/>
                          </a:moveTo>
                          <a:lnTo>
                            <a:pt x="65614" y="1246"/>
                          </a:lnTo>
                          <a:cubicBezTo>
                            <a:pt x="69305" y="-415"/>
                            <a:pt x="73365" y="-415"/>
                            <a:pt x="77056" y="1246"/>
                          </a:cubicBezTo>
                          <a:lnTo>
                            <a:pt x="141468" y="31149"/>
                          </a:lnTo>
                          <a:cubicBezTo>
                            <a:pt x="143682" y="32257"/>
                            <a:pt x="143498" y="35394"/>
                            <a:pt x="141283" y="36133"/>
                          </a:cubicBezTo>
                          <a:lnTo>
                            <a:pt x="76503" y="60498"/>
                          </a:lnTo>
                          <a:cubicBezTo>
                            <a:pt x="73365" y="61606"/>
                            <a:pt x="69858" y="61606"/>
                            <a:pt x="66721" y="60498"/>
                          </a:cubicBezTo>
                          <a:lnTo>
                            <a:pt x="1756" y="35394"/>
                          </a:lnTo>
                          <a:cubicBezTo>
                            <a:pt x="-459" y="34472"/>
                            <a:pt x="-643" y="31149"/>
                            <a:pt x="1572" y="30226"/>
                          </a:cubicBezTo>
                        </a:path>
                        <a:path stroke="false" w="143039" h="61329">
                          <a:moveTo>
                            <a:pt x="1572" y="30226"/>
                          </a:moveTo>
                        </a:path>
                      </a:pathLst>
                    </a:custGeom>
                    <a:solidFill>
                      <a:srgbClr val="32343D"/>
                    </a:solidFill>
                    <a:ln w="3500" cap="rnd">
                      <a:noFill/>
                      <a:round/>
                    </a:ln>
                  </p:spPr>
                </p:sp>
                <p:sp>
                  <p:nvSpPr>
                    <p:cNvPr id="214" name="Shape"/>
                    <p:cNvSpPr/>
                    <p:nvPr/>
                  </p:nvSpPr>
                  <p:spPr>
                    <a:xfrm>
                      <a:off x="4034216" y="2005247"/>
                      <a:ext cx="146761" cy="65067"/>
                    </a:xfrm>
                    <a:custGeom>
                      <a:avLst/>
                      <a:gdLst/>
                      <a:ahLst/>
                      <a:cxnLst/>
                      <a:pathLst/>
                    </a:custGeom>
                    <a:solidFill>
                      <a:srgbClr val="2D1B0A"/>
                    </a:solidFill>
                    <a:ln w="3500" cap="rnd">
                      <a:noFill/>
                      <a:round/>
                    </a:ln>
                  </p:spPr>
                </p:sp>
              </p:grpSp>
              <p:grpSp>
                <p:nvGrpSpPr>
                  <p:cNvPr id="215" name="ClipArt"/>
                  <p:cNvGrpSpPr/>
                  <p:nvPr/>
                </p:nvGrpSpPr>
                <p:grpSpPr>
                  <a:xfrm>
                    <a:off x="4039384" y="2038380"/>
                    <a:ext cx="58992" cy="52238"/>
                    <a:chOff x="4039384" y="2038380"/>
                    <a:chExt cx="58992" cy="52238"/>
                  </a:xfrm>
                </p:grpSpPr>
                <p:sp>
                  <p:nvSpPr>
                    <p:cNvPr id="216" name="Shape"/>
                    <p:cNvSpPr/>
                    <p:nvPr/>
                  </p:nvSpPr>
                  <p:spPr>
                    <a:xfrm>
                      <a:off x="4041229" y="2040226"/>
                      <a:ext cx="55176" cy="48546"/>
                    </a:xfrm>
                    <a:custGeom>
                      <a:avLst/>
                      <a:gdLst/>
                      <a:ahLst/>
                      <a:cxnLst/>
                      <a:pathLst/>
                    </a:custGeom>
                    <a:solidFill>
                      <a:srgbClr val="FFD473"/>
                    </a:solidFill>
                    <a:ln w="3500" cap="rnd">
                      <a:noFill/>
                      <a:round/>
                    </a:ln>
                  </p:spPr>
                </p:sp>
                <p:sp>
                  <p:nvSpPr>
                    <p:cNvPr id="217" name="Shape"/>
                    <p:cNvSpPr/>
                    <p:nvPr/>
                  </p:nvSpPr>
                  <p:spPr>
                    <a:xfrm>
                      <a:off x="4039384" y="2038380"/>
                      <a:ext cx="58992" cy="52238"/>
                    </a:xfrm>
                    <a:custGeom>
                      <a:avLst/>
                      <a:gdLst/>
                      <a:ahLst/>
                      <a:cxnLst/>
                      <a:pathLst/>
                    </a:custGeom>
                    <a:solidFill>
                      <a:srgbClr val="2D1B0A"/>
                    </a:solidFill>
                    <a:ln w="3500" cap="rnd">
                      <a:noFill/>
                      <a:round/>
                    </a:ln>
                  </p:spPr>
                </p:sp>
              </p:grpSp>
              <p:grpSp>
                <p:nvGrpSpPr>
                  <p:cNvPr id="218" name="ClipArt"/>
                  <p:cNvGrpSpPr/>
                  <p:nvPr/>
                </p:nvGrpSpPr>
                <p:grpSpPr>
                  <a:xfrm>
                    <a:off x="4035847" y="2092464"/>
                    <a:ext cx="17675" cy="26581"/>
                    <a:chOff x="4035847" y="2092464"/>
                    <a:chExt cx="17675" cy="26581"/>
                  </a:xfrm>
                </p:grpSpPr>
                <p:sp>
                  <p:nvSpPr>
                    <p:cNvPr id="219" name="Shape"/>
                    <p:cNvSpPr/>
                    <p:nvPr/>
                  </p:nvSpPr>
                  <p:spPr>
                    <a:xfrm>
                      <a:off x="4037676" y="2094310"/>
                      <a:ext cx="13796" cy="22889"/>
                    </a:xfrm>
                    <a:custGeom>
                      <a:avLst/>
                      <a:gdLst/>
                      <a:ahLst/>
                      <a:cxnLst/>
                      <a:pathLst>
                        <a:path stroke="false" w="13796" h="22889">
                          <a:moveTo>
                            <a:pt x="9459" y="22889"/>
                          </a:moveTo>
                          <a:lnTo>
                            <a:pt x="4292" y="22889"/>
                          </a:lnTo>
                          <a:cubicBezTo>
                            <a:pt x="1523" y="22889"/>
                            <a:pt x="-322" y="20304"/>
                            <a:pt x="0" y="17720"/>
                          </a:cubicBezTo>
                          <a:lnTo>
                            <a:pt x="2631" y="3692"/>
                          </a:lnTo>
                          <a:cubicBezTo>
                            <a:pt x="3000" y="1661"/>
                            <a:pt x="4845" y="0"/>
                            <a:pt x="6876" y="0"/>
                          </a:cubicBezTo>
                          <a:cubicBezTo>
                            <a:pt x="8906" y="0"/>
                            <a:pt x="10751" y="1477"/>
                            <a:pt x="11120" y="3692"/>
                          </a:cubicBezTo>
                          <a:lnTo>
                            <a:pt x="13704" y="17720"/>
                          </a:lnTo>
                          <a:cubicBezTo>
                            <a:pt x="14258" y="20304"/>
                            <a:pt x="12228" y="22889"/>
                            <a:pt x="9459" y="22889"/>
                          </a:cubicBezTo>
                        </a:path>
                        <a:path stroke="false" w="13796" h="22889">
                          <a:moveTo>
                            <a:pt x="9459" y="22889"/>
                          </a:moveTo>
                        </a:path>
                      </a:pathLst>
                    </a:custGeom>
                    <a:solidFill>
                      <a:srgbClr val="F47A62"/>
                    </a:solidFill>
                    <a:ln w="3500" cap="rnd">
                      <a:noFill/>
                      <a:round/>
                    </a:ln>
                  </p:spPr>
                </p:sp>
                <p:sp>
                  <p:nvSpPr>
                    <p:cNvPr id="220" name="Shape"/>
                    <p:cNvSpPr/>
                    <p:nvPr/>
                  </p:nvSpPr>
                  <p:spPr>
                    <a:xfrm>
                      <a:off x="4035926" y="2092464"/>
                      <a:ext cx="17596" cy="26581"/>
                    </a:xfrm>
                    <a:custGeom>
                      <a:avLst/>
                      <a:gdLst/>
                      <a:ahLst/>
                      <a:cxnLst/>
                      <a:pathLst/>
                    </a:custGeom>
                    <a:solidFill>
                      <a:srgbClr val="2D1B0A"/>
                    </a:solidFill>
                    <a:ln w="3500" cap="rnd">
                      <a:noFill/>
                      <a:round/>
                    </a:ln>
                  </p:spPr>
                </p:sp>
              </p:grpSp>
              <p:grpSp>
                <p:nvGrpSpPr>
                  <p:cNvPr id="221" name="ClipArt"/>
                  <p:cNvGrpSpPr/>
                  <p:nvPr/>
                </p:nvGrpSpPr>
                <p:grpSpPr>
                  <a:xfrm>
                    <a:off x="4037353" y="2082496"/>
                    <a:ext cx="14396" cy="14398"/>
                    <a:chOff x="4037353" y="2082496"/>
                    <a:chExt cx="14396" cy="14398"/>
                  </a:xfrm>
                </p:grpSpPr>
                <p:sp>
                  <p:nvSpPr>
                    <p:cNvPr id="222" name="Shape"/>
                    <p:cNvSpPr/>
                    <p:nvPr/>
                  </p:nvSpPr>
                  <p:spPr>
                    <a:xfrm>
                      <a:off x="4039384" y="2084527"/>
                      <a:ext cx="10704" cy="10706"/>
                    </a:xfrm>
                    <a:custGeom>
                      <a:avLst/>
                      <a:gdLst/>
                      <a:ahLst/>
                      <a:cxnLst/>
                      <a:pathLst/>
                    </a:custGeom>
                    <a:solidFill>
                      <a:srgbClr val="F47A62"/>
                    </a:solidFill>
                    <a:ln w="3500" cap="rnd">
                      <a:noFill/>
                      <a:round/>
                    </a:ln>
                  </p:spPr>
                </p:sp>
                <p:sp>
                  <p:nvSpPr>
                    <p:cNvPr id="223" name="Shape"/>
                    <p:cNvSpPr/>
                    <p:nvPr/>
                  </p:nvSpPr>
                  <p:spPr>
                    <a:xfrm>
                      <a:off x="4037353" y="2082496"/>
                      <a:ext cx="14396" cy="14398"/>
                    </a:xfrm>
                    <a:custGeom>
                      <a:avLst/>
                      <a:gdLst/>
                      <a:ahLst/>
                      <a:cxnLst/>
                      <a:pathLst/>
                    </a:custGeom>
                    <a:solidFill>
                      <a:srgbClr val="2D1B0A"/>
                    </a:solidFill>
                    <a:ln w="3500" cap="rnd">
                      <a:noFill/>
                      <a:round/>
                    </a:ln>
                  </p:spPr>
                </p:sp>
              </p:grpSp>
              <p:grpSp>
                <p:nvGrpSpPr>
                  <p:cNvPr id="224" name="ClipArt"/>
                  <p:cNvGrpSpPr/>
                  <p:nvPr/>
                </p:nvGrpSpPr>
                <p:grpSpPr>
                  <a:xfrm>
                    <a:off x="4092352" y="2030997"/>
                    <a:ext cx="30268" cy="19935"/>
                    <a:chOff x="4092352" y="2030997"/>
                    <a:chExt cx="30268" cy="19935"/>
                  </a:xfrm>
                </p:grpSpPr>
                <p:sp>
                  <p:nvSpPr>
                    <p:cNvPr id="225" name="Shape"/>
                    <p:cNvSpPr/>
                    <p:nvPr/>
                  </p:nvSpPr>
                  <p:spPr>
                    <a:xfrm>
                      <a:off x="4094198" y="2032843"/>
                      <a:ext cx="26577" cy="16244"/>
                    </a:xfrm>
                    <a:custGeom>
                      <a:avLst/>
                      <a:gdLst/>
                      <a:ahLst/>
                      <a:cxnLst/>
                      <a:pathLst/>
                    </a:custGeom>
                    <a:solidFill>
                      <a:srgbClr val="F47A62"/>
                    </a:solidFill>
                    <a:ln w="3500" cap="rnd">
                      <a:noFill/>
                      <a:round/>
                    </a:ln>
                  </p:spPr>
                </p:sp>
                <p:sp>
                  <p:nvSpPr>
                    <p:cNvPr id="226" name="Shape"/>
                    <p:cNvSpPr/>
                    <p:nvPr/>
                  </p:nvSpPr>
                  <p:spPr>
                    <a:xfrm>
                      <a:off x="4092352" y="2030997"/>
                      <a:ext cx="30268" cy="19935"/>
                    </a:xfrm>
                    <a:custGeom>
                      <a:avLst/>
                      <a:gdLst/>
                      <a:ahLst/>
                      <a:cxnLst/>
                      <a:pathLst/>
                    </a:custGeom>
                    <a:solidFill>
                      <a:srgbClr val="2D1B0A"/>
                    </a:solidFill>
                    <a:ln w="3500" cap="rnd">
                      <a:noFill/>
                      <a:round/>
                    </a:ln>
                  </p:spPr>
                </p:sp>
              </p:grpSp>
              <p:grpSp>
                <p:nvGrpSpPr>
                  <p:cNvPr id="227" name="ClipArt"/>
                  <p:cNvGrpSpPr/>
                  <p:nvPr/>
                </p:nvGrpSpPr>
                <p:grpSpPr>
                  <a:xfrm>
                    <a:off x="4072420" y="2080349"/>
                    <a:ext cx="122187" cy="69891"/>
                    <a:chOff x="4072420" y="2080349"/>
                    <a:chExt cx="122187" cy="69891"/>
                  </a:xfrm>
                </p:grpSpPr>
                <p:sp>
                  <p:nvSpPr>
                    <p:cNvPr id="228" name="Shape"/>
                    <p:cNvSpPr/>
                    <p:nvPr/>
                  </p:nvSpPr>
                  <p:spPr>
                    <a:xfrm>
                      <a:off x="4074819" y="2082355"/>
                      <a:ext cx="117931" cy="65485"/>
                    </a:xfrm>
                    <a:custGeom>
                      <a:avLst/>
                      <a:gdLst/>
                      <a:ahLst/>
                      <a:cxnLst/>
                      <a:pathLst/>
                    </a:custGeom>
                    <a:solidFill>
                      <a:srgbClr val="FFECC5"/>
                    </a:solidFill>
                    <a:ln w="3500" cap="rnd">
                      <a:noFill/>
                      <a:round/>
                    </a:ln>
                  </p:spPr>
                </p:sp>
                <p:sp>
                  <p:nvSpPr>
                    <p:cNvPr id="229" name="Shape"/>
                    <p:cNvSpPr/>
                    <p:nvPr/>
                  </p:nvSpPr>
                  <p:spPr>
                    <a:xfrm>
                      <a:off x="4072420" y="2080349"/>
                      <a:ext cx="122187" cy="69891"/>
                    </a:xfrm>
                    <a:custGeom>
                      <a:avLst/>
                      <a:gdLst/>
                      <a:ahLst/>
                      <a:cxnLst/>
                      <a:pathLst/>
                    </a:custGeom>
                    <a:solidFill>
                      <a:srgbClr val="2D1B0A"/>
                    </a:solidFill>
                    <a:ln w="3500" cap="rnd">
                      <a:noFill/>
                      <a:round/>
                    </a:ln>
                  </p:spPr>
                </p:sp>
              </p:grpSp>
              <p:grpSp>
                <p:nvGrpSpPr>
                  <p:cNvPr id="230" name="ClipArt"/>
                  <p:cNvGrpSpPr/>
                  <p:nvPr/>
                </p:nvGrpSpPr>
                <p:grpSpPr>
                  <a:xfrm>
                    <a:off x="4067970" y="2123054"/>
                    <a:ext cx="22742" cy="26816"/>
                    <a:chOff x="4067970" y="2123054"/>
                    <a:chExt cx="22742" cy="26816"/>
                  </a:xfrm>
                </p:grpSpPr>
                <p:sp>
                  <p:nvSpPr>
                    <p:cNvPr id="231" name="Shape"/>
                    <p:cNvSpPr/>
                    <p:nvPr/>
                  </p:nvSpPr>
                  <p:spPr>
                    <a:xfrm>
                      <a:off x="4069844" y="2124541"/>
                      <a:ext cx="18928" cy="23324"/>
                    </a:xfrm>
                    <a:custGeom>
                      <a:avLst/>
                      <a:gdLst/>
                      <a:ahLst/>
                      <a:cxnLst/>
                      <a:pathLst/>
                    </a:custGeom>
                    <a:solidFill>
                      <a:srgbClr val="BCAA8B"/>
                    </a:solidFill>
                    <a:ln w="3500" cap="rnd">
                      <a:noFill/>
                      <a:round/>
                    </a:ln>
                  </p:spPr>
                </p:sp>
                <p:sp>
                  <p:nvSpPr>
                    <p:cNvPr id="232" name="Shape"/>
                    <p:cNvSpPr/>
                    <p:nvPr/>
                  </p:nvSpPr>
                  <p:spPr>
                    <a:xfrm>
                      <a:off x="4067970" y="2123040"/>
                      <a:ext cx="22742" cy="26844"/>
                    </a:xfrm>
                    <a:custGeom>
                      <a:avLst/>
                      <a:gdLst/>
                      <a:ahLst/>
                      <a:cxnLst/>
                      <a:pathLst/>
                    </a:custGeom>
                    <a:solidFill>
                      <a:srgbClr val="2D1B0A"/>
                    </a:solidFill>
                    <a:ln w="3500" cap="rnd">
                      <a:noFill/>
                      <a:round/>
                    </a:ln>
                  </p:spPr>
                </p:sp>
              </p:grpSp>
              <p:grpSp>
                <p:nvGrpSpPr>
                  <p:cNvPr id="233" name="ClipArt"/>
                  <p:cNvGrpSpPr/>
                  <p:nvPr/>
                </p:nvGrpSpPr>
                <p:grpSpPr>
                  <a:xfrm>
                    <a:off x="4132771" y="2097515"/>
                    <a:ext cx="21887" cy="26697"/>
                    <a:chOff x="4132771" y="2097515"/>
                    <a:chExt cx="21887" cy="26697"/>
                  </a:xfrm>
                </p:grpSpPr>
                <p:sp>
                  <p:nvSpPr>
                    <p:cNvPr id="234" name="Shape"/>
                    <p:cNvSpPr/>
                    <p:nvPr/>
                  </p:nvSpPr>
                  <p:spPr>
                    <a:xfrm>
                      <a:off x="4135354" y="2099168"/>
                      <a:ext cx="17480" cy="23073"/>
                    </a:xfrm>
                    <a:custGeom>
                      <a:avLst/>
                      <a:gdLst/>
                      <a:ahLst/>
                      <a:cxnLst/>
                      <a:pathLst/>
                    </a:custGeom>
                    <a:solidFill>
                      <a:srgbClr val="F47A62"/>
                    </a:solidFill>
                    <a:ln w="3500" cap="rnd">
                      <a:noFill/>
                      <a:round/>
                    </a:ln>
                  </p:spPr>
                </p:sp>
                <p:sp>
                  <p:nvSpPr>
                    <p:cNvPr id="235" name="Shape"/>
                    <p:cNvSpPr/>
                    <p:nvPr/>
                  </p:nvSpPr>
                  <p:spPr>
                    <a:xfrm>
                      <a:off x="4132771" y="2097515"/>
                      <a:ext cx="21887" cy="26697"/>
                    </a:xfrm>
                    <a:custGeom>
                      <a:avLst/>
                      <a:gdLst/>
                      <a:ahLst/>
                      <a:cxnLst/>
                      <a:pathLst/>
                    </a:custGeom>
                    <a:solidFill>
                      <a:srgbClr val="2D1B0A"/>
                    </a:solidFill>
                    <a:ln w="3500" cap="rnd">
                      <a:noFill/>
                      <a:round/>
                    </a:ln>
                  </p:spPr>
                </p:sp>
              </p:grpSp>
              <p:grpSp>
                <p:nvGrpSpPr>
                  <p:cNvPr id="236" name="ClipArt"/>
                  <p:cNvGrpSpPr/>
                  <p:nvPr/>
                </p:nvGrpSpPr>
                <p:grpSpPr>
                  <a:xfrm>
                    <a:off x="4137915" y="2117383"/>
                    <a:ext cx="14972" cy="26581"/>
                    <a:chOff x="4137915" y="2117383"/>
                    <a:chExt cx="14972" cy="26581"/>
                  </a:xfrm>
                </p:grpSpPr>
                <p:sp>
                  <p:nvSpPr>
                    <p:cNvPr id="237" name="Shape"/>
                    <p:cNvSpPr/>
                    <p:nvPr/>
                  </p:nvSpPr>
                  <p:spPr>
                    <a:xfrm>
                      <a:off x="4139757" y="2120152"/>
                      <a:ext cx="11100" cy="22104"/>
                    </a:xfrm>
                    <a:custGeom>
                      <a:avLst/>
                      <a:gdLst/>
                      <a:ahLst/>
                      <a:cxnLst/>
                      <a:pathLst/>
                    </a:custGeom>
                    <a:solidFill>
                      <a:srgbClr val="F47A62"/>
                    </a:solidFill>
                    <a:ln w="3500" cap="rnd">
                      <a:noFill/>
                      <a:round/>
                    </a:ln>
                  </p:spPr>
                </p:sp>
                <p:sp>
                  <p:nvSpPr>
                    <p:cNvPr id="238" name="Shape"/>
                    <p:cNvSpPr/>
                    <p:nvPr/>
                  </p:nvSpPr>
                  <p:spPr>
                    <a:xfrm>
                      <a:off x="4137915" y="2117383"/>
                      <a:ext cx="14972" cy="26581"/>
                    </a:xfrm>
                    <a:custGeom>
                      <a:avLst/>
                      <a:gdLst/>
                      <a:ahLst/>
                      <a:cxnLst/>
                      <a:pathLst/>
                    </a:custGeom>
                    <a:solidFill>
                      <a:srgbClr val="2D1B0A"/>
                    </a:solidFill>
                    <a:ln w="3500" cap="rnd">
                      <a:noFill/>
                      <a:round/>
                    </a:ln>
                  </p:spPr>
                </p:sp>
              </p:grpSp>
              <p:grpSp>
                <p:nvGrpSpPr>
                  <p:cNvPr id="239" name="ClipArt"/>
                  <p:cNvGrpSpPr/>
                  <p:nvPr/>
                </p:nvGrpSpPr>
                <p:grpSpPr>
                  <a:xfrm>
                    <a:off x="4136831" y="2117937"/>
                    <a:ext cx="35989" cy="17905"/>
                    <a:chOff x="4136831" y="2117937"/>
                    <a:chExt cx="35989" cy="17905"/>
                  </a:xfrm>
                </p:grpSpPr>
                <p:sp>
                  <p:nvSpPr>
                    <p:cNvPr id="240" name="Shape"/>
                    <p:cNvSpPr/>
                    <p:nvPr/>
                  </p:nvSpPr>
                  <p:spPr>
                    <a:xfrm>
                      <a:off x="4141260" y="2119967"/>
                      <a:ext cx="29507" cy="14305"/>
                    </a:xfrm>
                    <a:custGeom>
                      <a:avLst/>
                      <a:gdLst/>
                      <a:ahLst/>
                      <a:cxnLst/>
                      <a:pathLst>
                        <a:path stroke="false" w="29507" h="14305">
                          <a:moveTo>
                            <a:pt x="9597" y="0"/>
                          </a:moveTo>
                          <a:lnTo>
                            <a:pt x="27130" y="6091"/>
                          </a:lnTo>
                          <a:cubicBezTo>
                            <a:pt x="30268" y="7199"/>
                            <a:pt x="30268" y="11444"/>
                            <a:pt x="27315" y="12736"/>
                          </a:cubicBezTo>
                          <a:cubicBezTo>
                            <a:pt x="23439" y="14398"/>
                            <a:pt x="22516" y="14398"/>
                            <a:pt x="21593" y="14029"/>
                          </a:cubicBezTo>
                          <a:lnTo>
                            <a:pt x="0" y="4061"/>
                          </a:lnTo>
                          <a:lnTo>
                            <a:pt x="9597" y="0"/>
                          </a:lnTo>
                        </a:path>
                        <a:path stroke="false" w="29507" h="14305">
                          <a:moveTo>
                            <a:pt x="9597" y="0"/>
                          </a:moveTo>
                        </a:path>
                      </a:pathLst>
                    </a:custGeom>
                    <a:solidFill>
                      <a:srgbClr val="F47A62"/>
                    </a:solidFill>
                    <a:ln w="3500" cap="rnd">
                      <a:noFill/>
                      <a:round/>
                    </a:ln>
                  </p:spPr>
                </p:sp>
                <p:sp>
                  <p:nvSpPr>
                    <p:cNvPr id="241" name="Shape"/>
                    <p:cNvSpPr/>
                    <p:nvPr/>
                  </p:nvSpPr>
                  <p:spPr>
                    <a:xfrm>
                      <a:off x="4136831" y="2117937"/>
                      <a:ext cx="35989" cy="17905"/>
                    </a:xfrm>
                    <a:custGeom>
                      <a:avLst/>
                      <a:gdLst/>
                      <a:ahLst/>
                      <a:cxnLst/>
                      <a:pathLst/>
                    </a:custGeom>
                    <a:solidFill>
                      <a:srgbClr val="2D1B0A"/>
                    </a:solidFill>
                    <a:ln w="3500" cap="rnd">
                      <a:noFill/>
                      <a:round/>
                    </a:ln>
                  </p:spPr>
                </p:sp>
              </p:grpSp>
            </p:grpSp>
          </p:grpSp>
          <p:sp>
            <p:nvSpPr>
              <p:cNvPr id="321" name="Text 321"/>
              <p:cNvSpPr txBox="1"/>
              <p:nvPr/>
            </p:nvSpPr>
            <p:spPr>
              <a:xfrm>
                <a:off x="4211971" y="2028109"/>
                <a:ext cx="731500" cy="101500"/>
              </a:xfrm>
              <a:prstGeom prst="rect">
                <a:avLst/>
              </a:prstGeom>
              <a:noFill/>
            </p:spPr>
            <p:txBody>
              <a:bodyPr lIns="0" rIns="0" anchor="ctr" rtlCol="0" tIns="0" bIns="11000" wrap="none"/>
              <a:lstStyle/>
              <a:p>
                <a:pPr algn="ctr">
                  <a:lnSpc>
                    <a:spcPct val="100000"/>
                  </a:lnSpc>
                </a:pPr>
                <a:r>
                  <a:rPr b="1" i="1" u="sng" sz="630">
                    <a:solidFill>
                      <a:srgbClr val="FFFFFF"/>
                    </a:solidFill>
                    <a:latin typeface="Arial"/>
                  </a:rPr>
                  <a:t>Bachelors after +2</a:t>
                </a: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baseType="variant" size="4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baseType="lpstr" size="2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dcterms="http://purl.org/dc/terms/" xmlns:cp="http://schemas.openxmlformats.org/package/2006/metadata/core-properties" xmlns:dcmitype="http://purl.org/dc/dcmitype/" xmlns:xsi="http://www.w3.org/2001/XMLSchema-instance" xmlns:dc="http://purl.org/dc/elements/1.1/">
  <dc:title>PowerPoint Presentation</dc:title>
  <dc:creator>ADMIN</dc:creator>
  <cp:lastModifiedBy>ADMIN</cp:lastModifiedBy>
  <cp:revision>1</cp:revision>
  <dcterms:created xsi:type="dcterms:W3CDTF">2025-11-04T14:06:04Z</dcterms:created>
  <dcterms:modified xsi:type="dcterms:W3CDTF">2025-11-04T14:06:04Z</dcterms:modified>
</cp:coreProperties>
</file>