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image/ico" Extension="ico"/>
  <Default ContentType="image/bmp" Extension="bmp"/>
  <Default ContentType="image/gif" Extension="gif"/>
  <Default ContentType="image/tiff" Extension="tiff"/>
  <Default ContentType="image/wmf" Extension="wmf"/>
  <Default ContentType="image/emf" Extension="emf"/>
  <Default ContentType="application/vnd.openxmlformats-package.relationships+xml" Extension="rels"/>
  <Default ContentType="application/xml" Extension="xml"/>
  <Default ContentType="application/octet-stream" Extension="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
  <Relationship Id="rId3" Type="http://schemas.openxmlformats.org/package/2006/relationships/metadata/core-properties" Target="docProps/core.xml"/>
  <Relationship Id="rId2" Type="http://schemas.openxmlformats.org/package/2006/relationships/metadata/thumbnail" Target="docProps/thumbnail.jpeg"/>
  <Relationship Id="rId1" Type="http://schemas.openxmlformats.org/officeDocument/2006/relationships/officeDocument" Target="ppt/presentation.xml"/>
  <Relationship Id="rId4" Type="http://schemas.openxmlformats.org/officeDocument/2006/relationships/extended-properties" Target="docProps/app.xml"/>
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r:id="rId1" id="2147483648"/>
  </p:sldMasterIdLst>
  <p:sldIdLst>
    <p:sldId r:id="rId6" id="256"/>
  </p:sldIdLst>
  <p:sldSz cx="9144000" type="screen4x3" cy="6858000"/>
  <p:notesSz cx="6858000" cy="9144000"/>
  <p:defaultTextStyle>
    <a:defPPr>
      <a:defRPr lang="en-US"/>
    </a:defPPr>
    <a:lvl1pPr hangingPunct="1" marL="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1pPr>
    <a:lvl2pPr hangingPunct="1" marL="45720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2pPr>
    <a:lvl3pPr hangingPunct="1" marL="91440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3pPr>
    <a:lvl4pPr hangingPunct="1" marL="137160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4pPr>
    <a:lvl5pPr hangingPunct="1" marL="182880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5pPr>
    <a:lvl6pPr hangingPunct="1" marL="228600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6pPr>
    <a:lvl7pPr hangingPunct="1" marL="274320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7pPr>
    <a:lvl8pPr hangingPunct="1" marL="320040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8pPr>
    <a:lvl9pPr hangingPunct="1" marL="365760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r="http://schemas.openxmlformats.org/officeDocument/2006/relationships" xmlns:a="http://schemas.openxmlformats.org/drawingml/2006/main" xmlns:p="http://schemas.openxmlformats.org/presentationml/2006/main">
  <p:normalViewPr horzBarState="maximized">
    <p:restoredLeft autoAdjust="0" sz="19958"/>
    <p:restoredTop sz="94660"/>
  </p:normalViewPr>
  <p:slideViewPr>
    <p:cSldViewPr snapToGrid="0">
      <p:cViewPr varScale="1">
        <p:scale>
          <a:sx d="100" n="75"/>
          <a:sy d="100" n="75"/>
        </p:scale>
        <p:origin x="66" y="288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
  <Relationship Id="rId1" Type="http://schemas.openxmlformats.org/officeDocument/2006/relationships/slideMaster" Target="slideMasters/slideMaster1.xml"/>
  <Relationship Id="rId2" Type="http://schemas.openxmlformats.org/officeDocument/2006/relationships/tableStyles" Target="tableStyles.xml"/>
  <Relationship Id="rId3" Type="http://schemas.openxmlformats.org/officeDocument/2006/relationships/theme" Target="theme/theme1.xml"/>
  <Relationship Id="rId4" Type="http://schemas.openxmlformats.org/officeDocument/2006/relationships/viewProps" Target="viewProps.xml"/>
  <Relationship Id="rId5" Type="http://schemas.openxmlformats.org/officeDocument/2006/relationships/presProps" Target="presProps.xml"/>
  <Relationship Id="rId6" Type="http://schemas.openxmlformats.org/officeDocument/2006/relationships/slide" Target="slides/slide1.xml"/>
</Relationships>

</file>

<file path=ppt/slideLayouts/_rels/slideLayout1.xml.rels>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/>
</Relationships>

</file>

<file path=ppt/slideLayouts/slideLayout1.xml><?xml version="1.0" encoding="utf-8"?>
<p:sldLayout xmlns:r="http://schemas.openxmlformats.org/officeDocument/2006/relationships" xmlns:a="http://schemas.openxmlformats.org/drawingml/2006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2708C-2602-4C50-90B3-38403DD6A526}" type="datetimeFigureOut">
              <a:rPr lang="zh-CN" altLang="en-US" smtClean="0"/>
              <a:t>2016/11/23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6E20AC-CFD9-4F54-B258-06C96168275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0000100" name="Page-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Group116"/>
          <p:cNvGrpSpPr/>
          <p:nvPr/>
        </p:nvGrpSpPr>
        <p:grpSpPr>
          <a:xfrm>
            <a:off x="2015132" y="2019200"/>
            <a:ext cx="5113736" cy="2819600"/>
            <a:chOff x="2015132" y="2019200"/>
            <a:chExt cx="5113736" cy="2819600"/>
          </a:xfrm>
        </p:grpSpPr>
        <p:sp>
          <p:nvSpPr>
            <p:cNvPr id="135" name="RelatConnector"/>
            <p:cNvSpPr/>
            <p:nvPr/>
          </p:nvSpPr>
          <p:spPr>
            <a:xfrm>
              <a:off x="4267359" y="2750754"/>
              <a:ext cx="690602" cy="559403"/>
            </a:xfrm>
            <a:custGeom>
              <a:avLst/>
              <a:gdLst>
                <a:gd fmla="*/ -155800 w 690602" name="rtl"/>
                <a:gd fmla="*/ -102600 h 559403" name="rtt"/>
                <a:gd fmla="*/ 155800 w 690602" name="rtr"/>
                <a:gd fmla="*/ 102600 h 559403" name="rtb"/>
              </a:gdLst>
              <a:rect b="rtb" r="rtr" t="rtt" l="rtl"/>
              <a:pathLst>
                <a:path w="690602" fill="none" h="559403">
                  <a:moveTo>
                    <a:pt x="345301" y="-279702"/>
                  </a:moveTo>
                  <a:cubicBezTo>
                    <a:pt x="-159372" y="-114942"/>
                    <a:pt x="159372" y="114942"/>
                    <a:pt x="-345301" y="279702"/>
                  </a:cubicBezTo>
                </a:path>
              </a:pathLst>
            </a:custGeom>
            <a:noFill/>
            <a:ln w="15200" cap="rnd">
              <a:solidFill>
                <a:srgbClr val="696969"/>
              </a:solidFill>
              <a:round/>
              <a:tailEnd type="stealth" w="sm" len="sm"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1078">
                  <a:solidFill>
                    <a:srgbClr val="595959"/>
                  </a:solidFill>
                  <a:latin typeface="Verdana"/>
                  <a:highlight a:val="FFFFFF"/>
                </a:rPr>
                <a:t>Sun</a:t>
              </a:r>
            </a:p>
          </p:txBody>
        </p:sp>
        <p:sp>
          <p:nvSpPr>
            <p:cNvPr id="140" name="RelatConnector"/>
            <p:cNvSpPr/>
            <p:nvPr/>
          </p:nvSpPr>
          <p:spPr>
            <a:xfrm>
              <a:off x="5316175" y="2988200"/>
              <a:ext cx="77946" cy="965200"/>
            </a:xfrm>
            <a:custGeom>
              <a:avLst/>
              <a:gdLst>
                <a:gd fmla="*/ -222241 w 77946" name="rtl"/>
                <a:gd fmla="*/ -218025 h 965200" name="rtt"/>
                <a:gd fmla="*/ 226159 w 77946" name="rtr"/>
                <a:gd fmla="*/ -12825 h 965200" name="rtb"/>
              </a:gdLst>
              <a:rect b="rtb" r="rtr" t="rtt" l="rtl"/>
              <a:pathLst>
                <a:path w="77946" fill="none" h="965200">
                  <a:moveTo>
                    <a:pt x="-38973" y="-482600"/>
                  </a:moveTo>
                  <a:cubicBezTo>
                    <a:pt x="26315" y="-231800"/>
                    <a:pt x="-21092" y="-76000"/>
                    <a:pt x="38973" y="482600"/>
                  </a:cubicBezTo>
                </a:path>
              </a:pathLst>
            </a:custGeom>
            <a:noFill/>
            <a:ln w="15200" cap="rnd">
              <a:solidFill>
                <a:srgbClr val="696969"/>
              </a:solidFill>
              <a:round/>
              <a:tailEnd type="stealth" w="sm" len="sm"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1078">
                  <a:solidFill>
                    <a:srgbClr val="595959"/>
                  </a:solidFill>
                  <a:latin typeface="Verdana"/>
                  <a:highlight a:val="FFFFFF"/>
                </a:rPr>
                <a:t>Cloud</a:t>
              </a:r>
            </a:p>
          </p:txBody>
        </p:sp>
        <p:sp>
          <p:nvSpPr>
            <p:cNvPr id="141" name="RelatConnector"/>
            <p:cNvSpPr/>
            <p:nvPr/>
          </p:nvSpPr>
          <p:spPr>
            <a:xfrm>
              <a:off x="6104507" y="2795973"/>
              <a:ext cx="808867" cy="580746"/>
            </a:xfrm>
            <a:custGeom>
              <a:avLst/>
              <a:gdLst>
                <a:gd fmla="*/ -316149 w 808867" name="rtl"/>
                <a:gd fmla="*/ -163486 h 580746" name="rtt"/>
                <a:gd fmla="*/ 33451 w 808867" name="rtr"/>
                <a:gd fmla="*/ 41714 h 580746" name="rtb"/>
              </a:gdLst>
              <a:rect b="rtb" r="rtr" t="rtt" l="rtl"/>
              <a:pathLst>
                <a:path w="808867" fill="none" h="580746">
                  <a:moveTo>
                    <a:pt x="-404434" y="-290373"/>
                  </a:moveTo>
                  <a:cubicBezTo>
                    <a:pt x="-47964" y="-119373"/>
                    <a:pt x="-328966" y="-42991"/>
                    <a:pt x="404434" y="290373"/>
                  </a:cubicBezTo>
                </a:path>
              </a:pathLst>
            </a:custGeom>
            <a:noFill/>
            <a:ln w="15200" cap="rnd">
              <a:solidFill>
                <a:srgbClr val="696969"/>
              </a:solidFill>
              <a:round/>
              <a:tailEnd type="stealth" w="sm" len="sm"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1078">
                  <a:solidFill>
                    <a:srgbClr val="595959"/>
                  </a:solidFill>
                  <a:latin typeface="Verdana"/>
                  <a:highlight a:val="FFFFFF"/>
                </a:rPr>
                <a:t>Rain</a:t>
              </a:r>
            </a:p>
          </p:txBody>
        </p:sp>
        <p:sp>
          <p:nvSpPr>
            <p:cNvPr id="145" name="RelatConnector"/>
            <p:cNvSpPr/>
            <p:nvPr/>
          </p:nvSpPr>
          <p:spPr>
            <a:xfrm>
              <a:off x="3004579" y="3512547"/>
              <a:ext cx="698572" cy="433357"/>
            </a:xfrm>
            <a:custGeom>
              <a:avLst/>
              <a:gdLst>
                <a:gd fmla="*/ -357200 w 698572" name="rtl"/>
                <a:gd fmla="*/ -102600 h 433357" name="rtt"/>
                <a:gd fmla="*/ 357200 w 698572" name="rtr"/>
                <a:gd fmla="*/ 102600 h 433357" name="rtb"/>
              </a:gdLst>
              <a:rect b="rtb" r="rtr" t="rtt" l="rtl"/>
              <a:pathLst>
                <a:path w="698572" fill="none" h="433357">
                  <a:moveTo>
                    <a:pt x="349286" y="-216678"/>
                  </a:moveTo>
                  <a:cubicBezTo>
                    <a:pt x="114830" y="-59386"/>
                    <a:pt x="-114830" y="59386"/>
                    <a:pt x="-349286" y="216678"/>
                  </a:cubicBezTo>
                </a:path>
              </a:pathLst>
            </a:custGeom>
            <a:noFill/>
            <a:ln w="15200" cap="rnd">
              <a:solidFill>
                <a:srgbClr val="696969"/>
              </a:solidFill>
              <a:round/>
              <a:tailEnd type="stealth" w="sm" len="sm"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1078">
                  <a:solidFill>
                    <a:srgbClr val="595959"/>
                  </a:solidFill>
                  <a:latin typeface="Verdana"/>
                  <a:highlight a:val="FFFFFF"/>
                </a:rPr>
                <a:t>&gt; 30 min</a:t>
              </a:r>
            </a:p>
          </p:txBody>
        </p:sp>
        <p:sp>
          <p:nvSpPr>
            <p:cNvPr id="146" name="RelatConnector"/>
            <p:cNvSpPr/>
            <p:nvPr/>
          </p:nvSpPr>
          <p:spPr>
            <a:xfrm>
              <a:off x="3719068" y="3619000"/>
              <a:ext cx="273074" cy="646000"/>
            </a:xfrm>
            <a:custGeom>
              <a:avLst/>
              <a:gdLst>
                <a:gd fmla="*/ -335825 w 273074" name="rtl"/>
                <a:gd fmla="*/ -25650 h 646000" name="rtt"/>
                <a:gd fmla="*/ 378575 w 273074" name="rtr"/>
                <a:gd fmla="*/ 179550 h 646000" name="rtb"/>
              </a:gdLst>
              <a:rect b="rtb" r="rtr" t="rtt" l="rtl"/>
              <a:pathLst>
                <a:path w="273074" fill="none" h="646000">
                  <a:moveTo>
                    <a:pt x="-133168" y="-323000"/>
                  </a:moveTo>
                  <a:cubicBezTo>
                    <a:pt x="-133168" y="11400"/>
                    <a:pt x="190168" y="193800"/>
                    <a:pt x="133168" y="323000"/>
                  </a:cubicBezTo>
                </a:path>
              </a:pathLst>
            </a:custGeom>
            <a:noFill/>
            <a:ln w="15200" cap="rnd">
              <a:solidFill>
                <a:srgbClr val="696969"/>
              </a:solidFill>
              <a:round/>
              <a:tailEnd type="stealth" w="sm" len="sm"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1078">
                  <a:solidFill>
                    <a:srgbClr val="595959"/>
                  </a:solidFill>
                  <a:latin typeface="Verdana"/>
                  <a:highlight a:val="FFFFFF"/>
                </a:rPr>
                <a:t>&lt; 30 min</a:t>
              </a:r>
            </a:p>
          </p:txBody>
        </p:sp>
        <p:sp>
          <p:nvSpPr>
            <p:cNvPr id="149" name="RelatConnector"/>
            <p:cNvSpPr/>
            <p:nvPr/>
          </p:nvSpPr>
          <p:spPr>
            <a:xfrm>
              <a:off x="5068478" y="4143400"/>
              <a:ext cx="724932" cy="722000"/>
            </a:xfrm>
            <a:custGeom>
              <a:avLst/>
              <a:gdLst>
                <a:gd fmla="*/ -93436 w 724932" name="rtl"/>
                <a:gd fmla="*/ -51300 h 722000" name="rtt"/>
                <a:gd fmla="*/ 134564 w 724932" name="rtr"/>
                <a:gd fmla="*/ 153900 h 722000" name="rtb"/>
              </a:gdLst>
              <a:rect b="rtb" r="rtr" t="rtt" l="rtl"/>
              <a:pathLst>
                <a:path w="724932" fill="none" h="722000">
                  <a:moveTo>
                    <a:pt x="360422" y="-361000"/>
                  </a:moveTo>
                  <a:cubicBezTo>
                    <a:pt x="427153" y="-178600"/>
                    <a:pt x="-372317" y="315400"/>
                    <a:pt x="-360422" y="361000"/>
                  </a:cubicBezTo>
                </a:path>
              </a:pathLst>
            </a:custGeom>
            <a:noFill/>
            <a:ln w="15200" cap="rnd">
              <a:solidFill>
                <a:srgbClr val="696969"/>
              </a:solidFill>
              <a:round/>
              <a:tailEnd type="stealth" w="sm" len="sm"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1078">
                  <a:solidFill>
                    <a:srgbClr val="595959"/>
                  </a:solidFill>
                  <a:latin typeface="Verdana"/>
                  <a:highlight a:val="FFFFFF"/>
                </a:rPr>
                <a:t>No</a:t>
              </a:r>
            </a:p>
          </p:txBody>
        </p:sp>
        <p:sp>
          <p:nvSpPr>
            <p:cNvPr id="150" name="RelatConnector"/>
            <p:cNvSpPr/>
            <p:nvPr/>
          </p:nvSpPr>
          <p:spPr>
            <a:xfrm>
              <a:off x="5683500" y="4132000"/>
              <a:ext cx="438889" cy="699200"/>
            </a:xfrm>
            <a:custGeom>
              <a:avLst/>
              <a:gdLst>
                <a:gd fmla="*/ -136800 w 438889" name="rtl"/>
                <a:gd fmla="*/ -102600 h 699200" name="rtt"/>
                <a:gd fmla="*/ 136800 w 438889" name="rtr"/>
                <a:gd fmla="*/ 102600 h 699200" name="rtb"/>
              </a:gdLst>
              <a:rect b="rtb" r="rtr" t="rtt" l="rtl"/>
              <a:pathLst>
                <a:path w="438889" fill="none" h="699200">
                  <a:moveTo>
                    <a:pt x="-219444" y="-349600"/>
                  </a:moveTo>
                  <a:cubicBezTo>
                    <a:pt x="-62008" y="-83435"/>
                    <a:pt x="62008" y="83435"/>
                    <a:pt x="219444" y="349600"/>
                  </a:cubicBezTo>
                </a:path>
              </a:pathLst>
            </a:custGeom>
            <a:noFill/>
            <a:ln w="15200" cap="rnd">
              <a:solidFill>
                <a:srgbClr val="696969"/>
              </a:solidFill>
              <a:round/>
              <a:tailEnd type="stealth" w="sm" len="sm"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1078">
                  <a:solidFill>
                    <a:srgbClr val="595959"/>
                  </a:solidFill>
                  <a:latin typeface="Verdana"/>
                  <a:highlight a:val="FFFFFF"/>
                </a:rPr>
                <a:t>Yes</a:t>
              </a:r>
            </a:p>
          </p:txBody>
        </p:sp>
        <p:sp>
          <p:nvSpPr>
            <p:cNvPr id="116" name="Floating"/>
            <p:cNvSpPr/>
            <p:nvPr/>
          </p:nvSpPr>
          <p:spPr>
            <a:xfrm>
              <a:off x="3204532" y="2984400"/>
              <a:ext cx="762736" cy="311600"/>
            </a:xfrm>
            <a:custGeom>
              <a:avLst/>
              <a:gdLst>
                <a:gd fmla="*/ 167048 w 762736" name="rtl"/>
                <a:gd fmla="*/ 66880 h 311600" name="rtt"/>
                <a:gd fmla="*/ 600248 w 762736" name="rtr"/>
                <a:gd fmla="*/ 241680 h 311600" name="rtb"/>
              </a:gdLst>
              <a:ahLst/>
              <a:cxnLst/>
              <a:rect b="rtb" r="rtr" t="rtt" l="rtl"/>
              <a:pathLst>
                <a:path w="762736" h="311600">
                  <a:moveTo>
                    <a:pt x="155800" y="0"/>
                  </a:moveTo>
                  <a:lnTo>
                    <a:pt x="606936" y="0"/>
                  </a:lnTo>
                  <a:cubicBezTo>
                    <a:pt x="692984" y="0"/>
                    <a:pt x="762736" y="69752"/>
                    <a:pt x="762736" y="155800"/>
                  </a:cubicBezTo>
                  <a:cubicBezTo>
                    <a:pt x="762736" y="241848"/>
                    <a:pt x="692984" y="311600"/>
                    <a:pt x="606936" y="311600"/>
                  </a:cubicBezTo>
                  <a:lnTo>
                    <a:pt x="155800" y="311600"/>
                  </a:lnTo>
                  <a:cubicBezTo>
                    <a:pt x="69752" y="311600"/>
                    <a:pt x="0" y="241848"/>
                    <a:pt x="0" y="155800"/>
                  </a:cubicBezTo>
                  <a:cubicBezTo>
                    <a:pt x="0" y="69752"/>
                    <a:pt x="69752" y="0"/>
                    <a:pt x="155800" y="0"/>
                  </a:cubicBezTo>
                  <a:close/>
                </a:path>
              </a:pathLst>
            </a:custGeom>
            <a:noFill/>
            <a:ln w="22800" cap="rnd">
              <a:solidFill>
                <a:srgbClr val="F0C43D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b="1" sz="1078">
                  <a:solidFill>
                    <a:srgbClr val="191919"/>
                  </a:solidFill>
                  <a:latin typeface="Verdana"/>
                </a:rPr>
                <a:t>Time</a:t>
              </a:r>
            </a:p>
          </p:txBody>
        </p:sp>
        <p:sp>
          <p:nvSpPr>
            <p:cNvPr id="117" name="Floating"/>
            <p:cNvSpPr/>
            <p:nvPr/>
          </p:nvSpPr>
          <p:spPr>
            <a:xfrm>
              <a:off x="4941132" y="3470800"/>
              <a:ext cx="861536" cy="311600"/>
            </a:xfrm>
            <a:custGeom>
              <a:avLst/>
              <a:gdLst>
                <a:gd fmla="*/ 167048 w 861536" name="rtl"/>
                <a:gd fmla="*/ 66880 h 311600" name="rtt"/>
                <a:gd fmla="*/ 699048 w 861536" name="rtr"/>
                <a:gd fmla="*/ 241680 h 311600" name="rtb"/>
              </a:gdLst>
              <a:ahLst/>
              <a:cxnLst/>
              <a:rect b="rtb" r="rtr" t="rtt" l="rtl"/>
              <a:pathLst>
                <a:path w="861536" h="311600">
                  <a:moveTo>
                    <a:pt x="155800" y="0"/>
                  </a:moveTo>
                  <a:lnTo>
                    <a:pt x="705736" y="0"/>
                  </a:lnTo>
                  <a:cubicBezTo>
                    <a:pt x="791784" y="0"/>
                    <a:pt x="861536" y="69752"/>
                    <a:pt x="861536" y="155800"/>
                  </a:cubicBezTo>
                  <a:cubicBezTo>
                    <a:pt x="861536" y="241848"/>
                    <a:pt x="791784" y="311600"/>
                    <a:pt x="705736" y="311600"/>
                  </a:cubicBezTo>
                  <a:lnTo>
                    <a:pt x="155800" y="311600"/>
                  </a:lnTo>
                  <a:cubicBezTo>
                    <a:pt x="69752" y="311600"/>
                    <a:pt x="0" y="241848"/>
                    <a:pt x="0" y="155800"/>
                  </a:cubicBezTo>
                  <a:cubicBezTo>
                    <a:pt x="0" y="69752"/>
                    <a:pt x="69752" y="0"/>
                    <a:pt x="155800" y="0"/>
                  </a:cubicBezTo>
                  <a:close/>
                </a:path>
              </a:pathLst>
            </a:custGeom>
            <a:noFill/>
            <a:ln w="22800" cap="rnd">
              <a:solidFill>
                <a:srgbClr val="F0C43D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b="1" sz="1078">
                  <a:solidFill>
                    <a:srgbClr val="191919"/>
                  </a:solidFill>
                  <a:latin typeface="Verdana"/>
                </a:rPr>
                <a:t>Heavy</a:t>
              </a:r>
            </a:p>
          </p:txBody>
        </p:sp>
        <p:sp>
          <p:nvSpPr>
            <p:cNvPr id="118" name="Floating"/>
            <p:cNvSpPr/>
            <p:nvPr/>
          </p:nvSpPr>
          <p:spPr>
            <a:xfrm>
              <a:off x="6449732" y="3052800"/>
              <a:ext cx="656336" cy="311600"/>
            </a:xfrm>
            <a:custGeom>
              <a:avLst/>
              <a:gdLst>
                <a:gd fmla="*/ 167048 w 656336" name="rtl"/>
                <a:gd fmla="*/ 66880 h 311600" name="rtt"/>
                <a:gd fmla="*/ 493848 w 656336" name="rtr"/>
                <a:gd fmla="*/ 241680 h 311600" name="rtb"/>
              </a:gdLst>
              <a:ahLst/>
              <a:cxnLst/>
              <a:rect b="rtb" r="rtr" t="rtt" l="rtl"/>
              <a:pathLst>
                <a:path w="656336" h="311600">
                  <a:moveTo>
                    <a:pt x="155800" y="0"/>
                  </a:moveTo>
                  <a:lnTo>
                    <a:pt x="500536" y="0"/>
                  </a:lnTo>
                  <a:cubicBezTo>
                    <a:pt x="586584" y="0"/>
                    <a:pt x="656336" y="69752"/>
                    <a:pt x="656336" y="155800"/>
                  </a:cubicBezTo>
                  <a:cubicBezTo>
                    <a:pt x="656336" y="241848"/>
                    <a:pt x="586584" y="311600"/>
                    <a:pt x="500536" y="311600"/>
                  </a:cubicBezTo>
                  <a:lnTo>
                    <a:pt x="155800" y="311600"/>
                  </a:lnTo>
                  <a:cubicBezTo>
                    <a:pt x="69752" y="311600"/>
                    <a:pt x="0" y="241848"/>
                    <a:pt x="0" y="155800"/>
                  </a:cubicBezTo>
                  <a:cubicBezTo>
                    <a:pt x="0" y="69752"/>
                    <a:pt x="69752" y="0"/>
                    <a:pt x="155800" y="0"/>
                  </a:cubicBezTo>
                  <a:close/>
                </a:path>
              </a:pathLst>
            </a:custGeom>
            <a:noFill/>
            <a:ln w="22800" cap="rnd">
              <a:solidFill>
                <a:srgbClr val="F0C43D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b="1" sz="1078">
                  <a:solidFill>
                    <a:srgbClr val="191919"/>
                  </a:solidFill>
                  <a:latin typeface="Verdana"/>
                </a:rPr>
                <a:t>Bus</a:t>
              </a:r>
            </a:p>
          </p:txBody>
        </p:sp>
        <p:sp>
          <p:nvSpPr>
            <p:cNvPr id="143" name="Floating"/>
            <p:cNvSpPr/>
            <p:nvPr/>
          </p:nvSpPr>
          <p:spPr>
            <a:xfrm>
              <a:off x="2037932" y="3729200"/>
              <a:ext cx="770336" cy="311600"/>
            </a:xfrm>
            <a:custGeom>
              <a:avLst/>
              <a:gdLst>
                <a:gd fmla="*/ 167048 w 770336" name="rtl"/>
                <a:gd fmla="*/ 66880 h 311600" name="rtt"/>
                <a:gd fmla="*/ 607848 w 770336" name="rtr"/>
                <a:gd fmla="*/ 241680 h 311600" name="rtb"/>
              </a:gdLst>
              <a:ahLst/>
              <a:cxnLst/>
              <a:rect b="rtb" r="rtr" t="rtt" l="rtl"/>
              <a:pathLst>
                <a:path w="770336" h="311600">
                  <a:moveTo>
                    <a:pt x="155800" y="0"/>
                  </a:moveTo>
                  <a:lnTo>
                    <a:pt x="614536" y="0"/>
                  </a:lnTo>
                  <a:cubicBezTo>
                    <a:pt x="700584" y="0"/>
                    <a:pt x="770336" y="69752"/>
                    <a:pt x="770336" y="155800"/>
                  </a:cubicBezTo>
                  <a:cubicBezTo>
                    <a:pt x="770336" y="241848"/>
                    <a:pt x="700584" y="311600"/>
                    <a:pt x="614536" y="311600"/>
                  </a:cubicBezTo>
                  <a:lnTo>
                    <a:pt x="155800" y="311600"/>
                  </a:lnTo>
                  <a:cubicBezTo>
                    <a:pt x="69752" y="311600"/>
                    <a:pt x="0" y="241848"/>
                    <a:pt x="0" y="155800"/>
                  </a:cubicBezTo>
                  <a:cubicBezTo>
                    <a:pt x="0" y="69752"/>
                    <a:pt x="69752" y="0"/>
                    <a:pt x="155800" y="0"/>
                  </a:cubicBezTo>
                  <a:close/>
                </a:path>
              </a:pathLst>
            </a:custGeom>
            <a:noFill/>
            <a:ln w="22800" cap="rnd">
              <a:solidFill>
                <a:srgbClr val="F0C43D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b="1" sz="1078">
                  <a:solidFill>
                    <a:srgbClr val="191919"/>
                  </a:solidFill>
                  <a:latin typeface="Verdana"/>
                </a:rPr>
                <a:t>Walk</a:t>
              </a:r>
            </a:p>
          </p:txBody>
        </p:sp>
        <p:sp>
          <p:nvSpPr>
            <p:cNvPr id="144" name="Floating"/>
            <p:cNvSpPr/>
            <p:nvPr/>
          </p:nvSpPr>
          <p:spPr>
            <a:xfrm>
              <a:off x="3455332" y="3942000"/>
              <a:ext cx="656336" cy="311600"/>
            </a:xfrm>
            <a:custGeom>
              <a:avLst/>
              <a:gdLst>
                <a:gd fmla="*/ 167048 w 656336" name="rtl"/>
                <a:gd fmla="*/ 66880 h 311600" name="rtt"/>
                <a:gd fmla="*/ 493848 w 656336" name="rtr"/>
                <a:gd fmla="*/ 241680 h 311600" name="rtb"/>
              </a:gdLst>
              <a:ahLst/>
              <a:cxnLst/>
              <a:rect b="rtb" r="rtr" t="rtt" l="rtl"/>
              <a:pathLst>
                <a:path w="656336" h="311600">
                  <a:moveTo>
                    <a:pt x="155800" y="0"/>
                  </a:moveTo>
                  <a:lnTo>
                    <a:pt x="500536" y="0"/>
                  </a:lnTo>
                  <a:cubicBezTo>
                    <a:pt x="586584" y="0"/>
                    <a:pt x="656336" y="69752"/>
                    <a:pt x="656336" y="155800"/>
                  </a:cubicBezTo>
                  <a:cubicBezTo>
                    <a:pt x="656336" y="241848"/>
                    <a:pt x="586584" y="311600"/>
                    <a:pt x="500536" y="311600"/>
                  </a:cubicBezTo>
                  <a:lnTo>
                    <a:pt x="155800" y="311600"/>
                  </a:lnTo>
                  <a:cubicBezTo>
                    <a:pt x="69752" y="311600"/>
                    <a:pt x="0" y="241848"/>
                    <a:pt x="0" y="155800"/>
                  </a:cubicBezTo>
                  <a:cubicBezTo>
                    <a:pt x="0" y="69752"/>
                    <a:pt x="69752" y="0"/>
                    <a:pt x="155800" y="0"/>
                  </a:cubicBezTo>
                  <a:close/>
                </a:path>
              </a:pathLst>
            </a:custGeom>
            <a:noFill/>
            <a:ln w="22800" cap="rnd">
              <a:solidFill>
                <a:srgbClr val="F0C43D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b="1" sz="1078">
                  <a:solidFill>
                    <a:srgbClr val="191919"/>
                  </a:solidFill>
                  <a:latin typeface="Verdana"/>
                </a:rPr>
                <a:t>Bus</a:t>
              </a:r>
            </a:p>
          </p:txBody>
        </p:sp>
        <p:sp>
          <p:nvSpPr>
            <p:cNvPr id="147" name="Floating"/>
            <p:cNvSpPr/>
            <p:nvPr/>
          </p:nvSpPr>
          <p:spPr>
            <a:xfrm>
              <a:off x="4363532" y="4504400"/>
              <a:ext cx="770336" cy="311600"/>
            </a:xfrm>
            <a:custGeom>
              <a:avLst/>
              <a:gdLst>
                <a:gd fmla="*/ 167048 w 770336" name="rtl"/>
                <a:gd fmla="*/ 66880 h 311600" name="rtt"/>
                <a:gd fmla="*/ 607848 w 770336" name="rtr"/>
                <a:gd fmla="*/ 241680 h 311600" name="rtb"/>
              </a:gdLst>
              <a:ahLst/>
              <a:cxnLst/>
              <a:rect b="rtb" r="rtr" t="rtt" l="rtl"/>
              <a:pathLst>
                <a:path w="770336" h="311600">
                  <a:moveTo>
                    <a:pt x="155800" y="0"/>
                  </a:moveTo>
                  <a:lnTo>
                    <a:pt x="614536" y="0"/>
                  </a:lnTo>
                  <a:cubicBezTo>
                    <a:pt x="700584" y="0"/>
                    <a:pt x="770336" y="69752"/>
                    <a:pt x="770336" y="155800"/>
                  </a:cubicBezTo>
                  <a:cubicBezTo>
                    <a:pt x="770336" y="241848"/>
                    <a:pt x="700584" y="311600"/>
                    <a:pt x="614536" y="311600"/>
                  </a:cubicBezTo>
                  <a:lnTo>
                    <a:pt x="155800" y="311600"/>
                  </a:lnTo>
                  <a:cubicBezTo>
                    <a:pt x="69752" y="311600"/>
                    <a:pt x="0" y="241848"/>
                    <a:pt x="0" y="155800"/>
                  </a:cubicBezTo>
                  <a:cubicBezTo>
                    <a:pt x="0" y="69752"/>
                    <a:pt x="69752" y="0"/>
                    <a:pt x="155800" y="0"/>
                  </a:cubicBezTo>
                  <a:close/>
                </a:path>
              </a:pathLst>
            </a:custGeom>
            <a:noFill/>
            <a:ln w="22800" cap="rnd">
              <a:solidFill>
                <a:srgbClr val="F0C43D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b="1" sz="1078">
                  <a:solidFill>
                    <a:srgbClr val="191919"/>
                  </a:solidFill>
                  <a:latin typeface="Verdana"/>
                </a:rPr>
                <a:t>Walk</a:t>
              </a:r>
            </a:p>
          </p:txBody>
        </p:sp>
        <p:sp>
          <p:nvSpPr>
            <p:cNvPr id="148" name="Floating"/>
            <p:cNvSpPr/>
            <p:nvPr/>
          </p:nvSpPr>
          <p:spPr>
            <a:xfrm>
              <a:off x="5666932" y="4481600"/>
              <a:ext cx="656336" cy="311600"/>
            </a:xfrm>
            <a:custGeom>
              <a:avLst/>
              <a:gdLst>
                <a:gd fmla="*/ 167048 w 656336" name="rtl"/>
                <a:gd fmla="*/ 66880 h 311600" name="rtt"/>
                <a:gd fmla="*/ 493848 w 656336" name="rtr"/>
                <a:gd fmla="*/ 241680 h 311600" name="rtb"/>
              </a:gdLst>
              <a:ahLst/>
              <a:cxnLst/>
              <a:rect b="rtb" r="rtr" t="rtt" l="rtl"/>
              <a:pathLst>
                <a:path w="656336" h="311600">
                  <a:moveTo>
                    <a:pt x="155800" y="0"/>
                  </a:moveTo>
                  <a:lnTo>
                    <a:pt x="500536" y="0"/>
                  </a:lnTo>
                  <a:cubicBezTo>
                    <a:pt x="586584" y="0"/>
                    <a:pt x="656336" y="69752"/>
                    <a:pt x="656336" y="155800"/>
                  </a:cubicBezTo>
                  <a:cubicBezTo>
                    <a:pt x="656336" y="241848"/>
                    <a:pt x="586584" y="311600"/>
                    <a:pt x="500536" y="311600"/>
                  </a:cubicBezTo>
                  <a:lnTo>
                    <a:pt x="155800" y="311600"/>
                  </a:lnTo>
                  <a:cubicBezTo>
                    <a:pt x="69752" y="311600"/>
                    <a:pt x="0" y="241848"/>
                    <a:pt x="0" y="155800"/>
                  </a:cubicBezTo>
                  <a:cubicBezTo>
                    <a:pt x="0" y="69752"/>
                    <a:pt x="69752" y="0"/>
                    <a:pt x="155800" y="0"/>
                  </a:cubicBezTo>
                  <a:close/>
                </a:path>
              </a:pathLst>
            </a:custGeom>
            <a:noFill/>
            <a:ln w="22800" cap="rnd">
              <a:solidFill>
                <a:srgbClr val="F0C43D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b="1" sz="1078">
                  <a:solidFill>
                    <a:srgbClr val="191919"/>
                  </a:solidFill>
                  <a:latin typeface="Verdana"/>
                </a:rPr>
                <a:t>Bus</a:t>
              </a:r>
            </a:p>
          </p:txBody>
        </p:sp>
        <p:sp>
          <p:nvSpPr>
            <p:cNvPr id="101" name="MainIdea"/>
            <p:cNvSpPr/>
            <p:nvPr/>
          </p:nvSpPr>
          <p:spPr>
            <a:xfrm>
              <a:off x="4612660" y="2042000"/>
              <a:ext cx="1208400" cy="463600"/>
            </a:xfrm>
            <a:custGeom>
              <a:avLst/>
              <a:gdLst>
                <a:gd fmla="*/ 154280 w 1208400" name="rtl"/>
                <a:gd fmla="*/ 120080 h 463600" name="rtt"/>
                <a:gd fmla="*/ 1058680 w 1208400" name="rtr"/>
                <a:gd fmla="*/ 340480 h 463600" name="rtb"/>
              </a:gdLst>
              <a:ahLst/>
              <a:cxnLst/>
              <a:rect b="rtb" r="rtr" t="rtt" l="rtl"/>
              <a:pathLst>
                <a:path w="1208400" h="463600">
                  <a:moveTo>
                    <a:pt x="0" y="0"/>
                  </a:moveTo>
                  <a:lnTo>
                    <a:pt x="1208400" y="0"/>
                  </a:lnTo>
                  <a:lnTo>
                    <a:pt x="1208400" y="463600"/>
                  </a:lnTo>
                  <a:lnTo>
                    <a:pt x="0" y="463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C49FA"/>
            </a:solidFill>
            <a:ln w="22800" cap="rnd">
              <a:solidFill>
                <a:srgbClr val="7C49FA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b="1" sz="1386">
                  <a:solidFill>
                    <a:srgbClr val="FFFFFF"/>
                  </a:solidFill>
                  <a:latin typeface="Verdana"/>
                </a:rPr>
                <a:t>Weather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baseType="variant" size="4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baseType="lpstr" size="2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dcterms="http://purl.org/dc/terms/" xmlns:cp="http://schemas.openxmlformats.org/package/2006/metadata/core-properties" xmlns:dcmitype="http://purl.org/dc/dcmitype/" xmlns:xsi="http://www.w3.org/2001/XMLSchema-instance" xmlns:dc="http://purl.org/dc/elements/1.1/">
  <dc:title>PowerPoint Presentation</dc:title>
  <dc:creator>ADMIN</dc:creator>
  <cp:lastModifiedBy>ADMIN</cp:lastModifiedBy>
  <cp:revision>1</cp:revision>
  <dcterms:created xsi:type="dcterms:W3CDTF">2025-11-04T14:08:47Z</dcterms:created>
  <dcterms:modified xsi:type="dcterms:W3CDTF">2025-11-04T14:08:47Z</dcterms:modified>
</cp:coreProperties>
</file>