
<file path=[Content_Types].xml><?xml version="1.0" encoding="utf-8"?>
<Types xmlns="http://schemas.openxmlformats.org/package/2006/content-types">
  <Default ContentType="image/jpeg" Extension="jpeg"/>
  <Default ContentType="image/png" Extension="png"/>
  <Default ContentType="image/bmp" Extension="bmp"/>
  <Default ContentType="image/gif" Extension="gif"/>
  <Default ContentType="image/tiff" Extension="tiff"/>
  <Default ContentType="image/wmf" Extension="wmf"/>
  <Default ContentType="image/emf" Extension="emf"/>
  <Default ContentType="image/svg+xml" Extension="svg"/>
  <Default ContentType="application/vnd.openxmlformats-package.relationships+xml" Extension="rels"/>
  <Default ContentType="application/xml" Extension="xml"/>
  <Default ContentType="application/octet-stream" Extension="jpg"/>
  <Override ContentType="application/vnd.openxmlformats-officedocument.presentationml.presentation.main+xml" PartName="/ppt/presentation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presProps+xml" PartName="/ppt/presProps.xml"/>
  <Override ContentType="application/vnd.openxmlformats-officedocument.presentationml.viewProps+xml" PartName="/ppt/viewProps.xml"/>
  <Override ContentType="application/vnd.openxmlformats-officedocument.theme+xml" PartName="/ppt/theme/theme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package.core-properties+xml" PartName="/docProps/core.xml"/>
  <Override ContentType="application/vnd.openxmlformats-officedocument.extended-properties+xml" PartName="/docProps/app.xml"/>
</Types>
</file>

<file path=_rels/.rels><?xml version="1.0" encoding="UTF-8" standalone="yes"?>
<Relationships xmlns="http://schemas.openxmlformats.org/package/2006/relationships">
  <Relationship Id="rId3" Target="docProps/core.xml" Type="http://schemas.openxmlformats.org/package/2006/relationships/metadata/core-properties"/>
  <Relationship Id="rId2" Target="docProps/thumbnail.jpeg" Type="http://schemas.openxmlformats.org/package/2006/relationships/metadata/thumbnail"/>
  <Relationship Id="rId1" Target="ppt/presentation.xml" Type="http://schemas.openxmlformats.org/officeDocument/2006/relationships/officeDocument"/>
  <Relationship Id="rId4" Target="docProps/app.xml" Type="http://schemas.openxmlformats.org/officeDocument/2006/relationships/extended-properties"/>
</Relationships>
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 saveSubsetFonts="1">
  <p:sldMasterIdLst>
    <p:sldMasterId r:id="rId1" id="2147483648"/>
  </p:sldMasterIdLst>
  <p:sldIdLst>
    <p:sldId r:id="rId6" id="256"/>
  </p:sldIdLst>
  <p:sldSz type="screen4x3" cy="6858000" cx="9144000"/>
  <p:notesSz cy="9144000" cx="6858000"/>
  <p:defaultTextStyle>
    <a:defPPr>
      <a:defRPr lang="en-US"/>
    </a:defPPr>
    <a:lvl1pPr defTabSz="914400" algn="l" rtl="0" eaLnBrk="1" marL="0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defTabSz="914400" algn="l" rtl="0" eaLnBrk="1" marL="457200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defTabSz="914400" algn="l" rtl="0" eaLnBrk="1" marL="914400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defTabSz="914400" algn="l" rtl="0" eaLnBrk="1" marL="1371600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defTabSz="914400" algn="l" rtl="0" eaLnBrk="1" marL="1828800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defTabSz="914400" algn="l" rtl="0" eaLnBrk="1" marL="2286000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defTabSz="914400" algn="l" rtl="0" eaLnBrk="1" marL="2743200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defTabSz="914400" algn="l" rtl="0" eaLnBrk="1" marL="3200400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defTabSz="914400" algn="l" rtl="0" eaLnBrk="1" marL="3657600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
  <Relationship Id="rId1" Target="slideMasters/slideMaster1.xml" Type="http://schemas.openxmlformats.org/officeDocument/2006/relationships/slideMaster"/>
  <Relationship Id="rId2" Target="tableStyles.xml" Type="http://schemas.openxmlformats.org/officeDocument/2006/relationships/tableStyles"/>
  <Relationship Id="rId3" Target="theme/theme1.xml" Type="http://schemas.openxmlformats.org/officeDocument/2006/relationships/theme"/>
  <Relationship Id="rId4" Target="viewProps.xml" Type="http://schemas.openxmlformats.org/officeDocument/2006/relationships/viewProps"/>
  <Relationship Id="rId5" Target="presProps.xml" Type="http://schemas.openxmlformats.org/officeDocument/2006/relationships/presProps"/>
  <Relationship Id="rId6" Target="slides/slide1.xml" Type="http://schemas.openxmlformats.org/officeDocument/2006/relationships/slide"/>
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462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65343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8038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16387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75024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806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5165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24026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9335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762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15151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F60DB7-6E48-4466-B7A9-24611520A472}" type="datetimeFigureOut">
              <a:rPr lang="zh-CN" altLang="en-US" smtClean="0"/>
              <a:t>2013/8/19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5D7CD6-334A-41AE-9AE2-B93EEDD81DF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4068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
  <Relationship Id="rId1" Target="../slideLayouts/slideLayout1.xml" Type="http://schemas.openxmlformats.org/officeDocument/2006/relationships/slideLayout"/>
</Relationships>
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name="Page-1" id="100"/>
        <p:cNvGrpSpPr/>
        <p:nvPr/>
      </p:nvGrpSpPr>
      <p:grpSpPr>
        <a:xfrm>
          <a:off x="0" y="0"/>
          <a:ext cy="0" cx="0"/>
          <a:chOff x="0" y="0"/>
          <a:chExt cy="0" cx="0"/>
        </a:xfrm>
      </p:grpSpPr>
      <p:sp>
        <p:nvSpPr>
          <p:cNvPr name="Rectangle" id="131"/>
          <p:cNvSpPr/>
          <p:nvPr/>
        </p:nvSpPr>
        <p:spPr>
          <a:xfrm>
            <a:off x="4381071" y="-8165660"/>
            <a:ext cy="12646400" cx="8208000"/>
          </a:xfrm>
          <a:custGeom>
            <a:avLst/>
            <a:gdLst>
              <a:gd name="connsiteX0" fmla="*/ 0 w 8208000"/>
              <a:gd name="connsiteY0" fmla="*/ 6323200 h 12646400"/>
              <a:gd name="connsiteX1" fmla="*/ 4104000 w 8208000"/>
              <a:gd name="connsiteY1" fmla="*/ 0 h 12646400"/>
              <a:gd name="connsiteX2" fmla="*/ 8208000 w 8208000"/>
              <a:gd name="connsiteY2" fmla="*/ 6323200 h 12646400"/>
              <a:gd name="connsiteX3" fmla="*/ 4104000 w 8208000"/>
              <a:gd name="connsiteY3" fmla="*/ 12646400 h 12646400"/>
            </a:gdLst>
            <a:ahLst/>
            <a:cxnLst>
              <a:cxn ang="108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5400000">
                <a:pos x="connsiteX3" y="connsiteY3"/>
              </a:cxn>
            </a:cxnLst>
            <a:rect r="r" b="b" l="l" t="t"/>
            <a:pathLst>
              <a:path h="12646400" stroke="false" w="8208000">
                <a:moveTo>
                  <a:pt x="8208000" y="12646400"/>
                </a:moveTo>
                <a:lnTo>
                  <a:pt x="8208000" y="0"/>
                </a:lnTo>
                <a:lnTo>
                  <a:pt x="0" y="0"/>
                </a:lnTo>
                <a:lnTo>
                  <a:pt x="0" y="12646400"/>
                </a:lnTo>
                <a:lnTo>
                  <a:pt x="8208000" y="12646400"/>
                </a:lnTo>
                <a:close/>
              </a:path>
              <a:path h="12646400" fill="none" w="8208000">
                <a:moveTo>
                  <a:pt x="8208000" y="12646400"/>
                </a:moveTo>
                <a:lnTo>
                  <a:pt x="8208000" y="0"/>
                </a:lnTo>
                <a:lnTo>
                  <a:pt x="0" y="0"/>
                </a:lnTo>
                <a:lnTo>
                  <a:pt x="0" y="12646400"/>
                </a:lnTo>
                <a:lnTo>
                  <a:pt x="8208000" y="12646400"/>
                </a:lnTo>
                <a:close/>
              </a:path>
            </a:pathLst>
          </a:custGeom>
          <a:solidFill>
            <a:srgbClr val="FFFFFF"/>
          </a:solidFill>
          <a:ln cap="flat" w="7600">
            <a:noFill/>
            <a:miter/>
          </a:ln>
        </p:spPr>
      </p:sp>
      <p:sp>
        <p:nvSpPr>
          <p:cNvPr name="Rectangle" id="112"/>
          <p:cNvSpPr/>
          <p:nvPr/>
        </p:nvSpPr>
        <p:spPr>
          <a:xfrm>
            <a:off x="4508084" y="-6475860"/>
            <a:ext cy="9241600" cx="7972400"/>
          </a:xfrm>
          <a:custGeom>
            <a:avLst/>
            <a:gdLst>
              <a:gd name="connsiteX0" fmla="*/ 0 w 7972400"/>
              <a:gd name="connsiteY0" fmla="*/ 4620800 h 9241600"/>
              <a:gd name="connsiteX1" fmla="*/ 3986200 w 7972400"/>
              <a:gd name="connsiteY1" fmla="*/ 0 h 9241600"/>
              <a:gd name="connsiteX2" fmla="*/ 7972400 w 7972400"/>
              <a:gd name="connsiteY2" fmla="*/ 4620800 h 9241600"/>
              <a:gd name="connsiteX3" fmla="*/ 3986200 w 7972400"/>
              <a:gd name="connsiteY3" fmla="*/ 9241600 h 9241600"/>
            </a:gdLst>
            <a:ahLst/>
            <a:cxnLst>
              <a:cxn ang="108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5400000">
                <a:pos x="connsiteX3" y="connsiteY3"/>
              </a:cxn>
            </a:cxnLst>
            <a:rect r="r" b="b" l="l" t="t"/>
            <a:pathLst>
              <a:path h="9241600" stroke="false" w="7972400">
                <a:moveTo>
                  <a:pt x="7972400" y="9241600"/>
                </a:moveTo>
                <a:lnTo>
                  <a:pt x="7972400" y="0"/>
                </a:lnTo>
                <a:lnTo>
                  <a:pt x="0" y="0"/>
                </a:lnTo>
                <a:lnTo>
                  <a:pt x="0" y="9241600"/>
                </a:lnTo>
                <a:lnTo>
                  <a:pt x="7972400" y="9241600"/>
                </a:lnTo>
                <a:close/>
              </a:path>
              <a:path h="9241600" fill="none" w="7972400">
                <a:moveTo>
                  <a:pt x="7972400" y="9241600"/>
                </a:moveTo>
                <a:lnTo>
                  <a:pt x="7972400" y="0"/>
                </a:lnTo>
                <a:lnTo>
                  <a:pt x="0" y="0"/>
                </a:lnTo>
                <a:lnTo>
                  <a:pt x="0" y="9241600"/>
                </a:lnTo>
                <a:lnTo>
                  <a:pt x="7972400" y="9241600"/>
                </a:lnTo>
                <a:close/>
              </a:path>
            </a:pathLst>
          </a:custGeom>
          <a:solidFill>
            <a:srgbClr val="47555E"/>
          </a:solidFill>
          <a:ln cap="flat" w="7600">
            <a:noFill/>
            <a:miter/>
          </a:ln>
        </p:spPr>
      </p:sp>
      <p:sp>
        <p:nvSpPr>
          <p:cNvPr name="Rectangle" id="315"/>
          <p:cNvSpPr/>
          <p:nvPr/>
        </p:nvSpPr>
        <p:spPr>
          <a:xfrm>
            <a:off x="6589534" y="-1876888"/>
            <a:ext cy="2143200" cx="212800"/>
          </a:xfrm>
          <a:custGeom>
            <a:avLst/>
            <a:gdLst>
              <a:gd name="connsiteX0" fmla="*/ 0 w 212800"/>
              <a:gd name="connsiteY0" fmla="*/ 1071600 h 2143200"/>
              <a:gd name="connsiteX1" fmla="*/ 106400 w 212800"/>
              <a:gd name="connsiteY1" fmla="*/ 0 h 2143200"/>
              <a:gd name="connsiteX2" fmla="*/ 212800 w 212800"/>
              <a:gd name="connsiteY2" fmla="*/ 1071600 h 2143200"/>
              <a:gd name="connsiteX3" fmla="*/ 106400 w 212800"/>
              <a:gd name="connsiteY3" fmla="*/ 2143200 h 2143200"/>
            </a:gdLst>
            <a:ahLst/>
            <a:cxnLst>
              <a:cxn ang="108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5400000">
                <a:pos x="connsiteX3" y="connsiteY3"/>
              </a:cxn>
            </a:cxnLst>
            <a:rect r="r" b="b" l="l" t="t"/>
            <a:pathLst>
              <a:path h="2143200" stroke="false" w="212800">
                <a:moveTo>
                  <a:pt x="212800" y="2143200"/>
                </a:moveTo>
                <a:lnTo>
                  <a:pt x="212800" y="0"/>
                </a:lnTo>
                <a:lnTo>
                  <a:pt x="0" y="0"/>
                </a:lnTo>
                <a:lnTo>
                  <a:pt x="0" y="2143200"/>
                </a:lnTo>
                <a:lnTo>
                  <a:pt x="212800" y="2143200"/>
                </a:lnTo>
                <a:close/>
              </a:path>
              <a:path h="2143200" fill="none" w="212800">
                <a:moveTo>
                  <a:pt x="212800" y="2143200"/>
                </a:moveTo>
                <a:lnTo>
                  <a:pt x="212800" y="0"/>
                </a:lnTo>
                <a:lnTo>
                  <a:pt x="0" y="0"/>
                </a:lnTo>
                <a:lnTo>
                  <a:pt x="0" y="2143200"/>
                </a:lnTo>
                <a:lnTo>
                  <a:pt x="212800" y="2143200"/>
                </a:lnTo>
                <a:close/>
              </a:path>
            </a:pathLst>
          </a:custGeom>
          <a:solidFill>
            <a:srgbClr val="FFFFFF"/>
          </a:solidFill>
          <a:ln cap="flat" w="7600">
            <a:noFill/>
            <a:miter/>
          </a:ln>
        </p:spPr>
      </p:sp>
      <p:sp>
        <p:nvSpPr>
          <p:cNvPr name="Rectangle" id="110"/>
          <p:cNvSpPr/>
          <p:nvPr/>
        </p:nvSpPr>
        <p:spPr>
          <a:xfrm rot="5400000">
            <a:off x="7415360" y="-2702714"/>
            <a:ext cy="1867084" cx="215433"/>
          </a:xfrm>
          <a:custGeom>
            <a:avLst/>
            <a:gdLst>
              <a:gd name="connsiteX0" fmla="*/ 0 w 215433"/>
              <a:gd name="connsiteY0" fmla="*/ 933542 h 1867084"/>
              <a:gd name="connsiteX1" fmla="*/ 107717 w 215433"/>
              <a:gd name="connsiteY1" fmla="*/ 0 h 1867084"/>
              <a:gd name="connsiteX2" fmla="*/ 215433 w 215433"/>
              <a:gd name="connsiteY2" fmla="*/ 933542 h 1867084"/>
              <a:gd name="connsiteX3" fmla="*/ 107717 w 215433"/>
              <a:gd name="connsiteY3" fmla="*/ 1867084 h 1867084"/>
            </a:gdLst>
            <a:ahLst/>
            <a:cxnLst>
              <a:cxn ang="108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5400000">
                <a:pos x="connsiteX3" y="connsiteY3"/>
              </a:cxn>
            </a:cxnLst>
            <a:rect r="r" b="b" l="l" t="t"/>
            <a:pathLst>
              <a:path h="1867084" stroke="false" w="215433">
                <a:moveTo>
                  <a:pt x="215433" y="1867084"/>
                </a:moveTo>
                <a:lnTo>
                  <a:pt x="215433" y="0"/>
                </a:lnTo>
                <a:lnTo>
                  <a:pt x="0" y="0"/>
                </a:lnTo>
                <a:lnTo>
                  <a:pt x="0" y="1867084"/>
                </a:lnTo>
                <a:lnTo>
                  <a:pt x="215433" y="1867084"/>
                </a:lnTo>
                <a:close/>
              </a:path>
              <a:path h="1867084" fill="none" w="215433">
                <a:moveTo>
                  <a:pt x="215433" y="1867084"/>
                </a:moveTo>
                <a:lnTo>
                  <a:pt x="215433" y="0"/>
                </a:lnTo>
                <a:lnTo>
                  <a:pt x="0" y="0"/>
                </a:lnTo>
                <a:lnTo>
                  <a:pt x="0" y="1867084"/>
                </a:lnTo>
                <a:lnTo>
                  <a:pt x="215433" y="1867084"/>
                </a:lnTo>
                <a:close/>
              </a:path>
            </a:pathLst>
          </a:custGeom>
          <a:solidFill>
            <a:srgbClr val="FFFFFF"/>
          </a:solidFill>
          <a:ln cap="flat" w="7600">
            <a:noFill/>
            <a:miter/>
          </a:ln>
        </p:spPr>
      </p:sp>
      <p:sp>
        <p:nvSpPr>
          <p:cNvPr name="Rectangle" id="109"/>
          <p:cNvSpPr/>
          <p:nvPr/>
        </p:nvSpPr>
        <p:spPr>
          <a:xfrm>
            <a:off x="8337108" y="-5622961"/>
            <a:ext cy="3959600" cx="212800"/>
          </a:xfrm>
          <a:custGeom>
            <a:avLst/>
            <a:gdLst>
              <a:gd name="connsiteX0" fmla="*/ 0 w 212800"/>
              <a:gd name="connsiteY0" fmla="*/ 1979800 h 3959600"/>
              <a:gd name="connsiteX1" fmla="*/ 106400 w 212800"/>
              <a:gd name="connsiteY1" fmla="*/ 0 h 3959600"/>
              <a:gd name="connsiteX2" fmla="*/ 212800 w 212800"/>
              <a:gd name="connsiteY2" fmla="*/ 1979800 h 3959600"/>
              <a:gd name="connsiteX3" fmla="*/ 106400 w 212800"/>
              <a:gd name="connsiteY3" fmla="*/ 3959600 h 3959600"/>
            </a:gdLst>
            <a:ahLst/>
            <a:cxnLst>
              <a:cxn ang="108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5400000">
                <a:pos x="connsiteX3" y="connsiteY3"/>
              </a:cxn>
            </a:cxnLst>
            <a:rect r="r" b="b" l="l" t="t"/>
            <a:pathLst>
              <a:path h="3959600" stroke="false" w="212800">
                <a:moveTo>
                  <a:pt x="212800" y="3959600"/>
                </a:moveTo>
                <a:lnTo>
                  <a:pt x="212800" y="0"/>
                </a:lnTo>
                <a:lnTo>
                  <a:pt x="0" y="0"/>
                </a:lnTo>
                <a:lnTo>
                  <a:pt x="0" y="3959600"/>
                </a:lnTo>
                <a:lnTo>
                  <a:pt x="212800" y="3959600"/>
                </a:lnTo>
                <a:close/>
              </a:path>
              <a:path h="3959600" fill="none" w="212800">
                <a:moveTo>
                  <a:pt x="212800" y="3959600"/>
                </a:moveTo>
                <a:lnTo>
                  <a:pt x="212800" y="0"/>
                </a:lnTo>
                <a:lnTo>
                  <a:pt x="0" y="0"/>
                </a:lnTo>
                <a:lnTo>
                  <a:pt x="0" y="3959600"/>
                </a:lnTo>
                <a:lnTo>
                  <a:pt x="212800" y="3959600"/>
                </a:lnTo>
                <a:close/>
              </a:path>
            </a:pathLst>
          </a:custGeom>
          <a:solidFill>
            <a:srgbClr val="FFFFFF"/>
          </a:solidFill>
          <a:ln cap="flat" w="7600">
            <a:noFill/>
            <a:miter/>
          </a:ln>
        </p:spPr>
      </p:sp>
      <p:sp>
        <p:nvSpPr>
          <p:cNvPr name="Rectangle" id="101"/>
          <p:cNvSpPr/>
          <p:nvPr/>
        </p:nvSpPr>
        <p:spPr>
          <a:xfrm>
            <a:off x="4505633" y="-7984285"/>
            <a:ext cy="1345200" cx="7972400"/>
          </a:xfrm>
          <a:custGeom>
            <a:avLst/>
            <a:gdLst>
              <a:gd name="connsiteX0" fmla="*/ 0 w 7972400"/>
              <a:gd name="connsiteY0" fmla="*/ 672600 h 1345200"/>
              <a:gd name="connsiteX1" fmla="*/ 3986200 w 7972400"/>
              <a:gd name="connsiteY1" fmla="*/ 0 h 1345200"/>
              <a:gd name="connsiteX2" fmla="*/ 7972400 w 7972400"/>
              <a:gd name="connsiteY2" fmla="*/ 672600 h 1345200"/>
              <a:gd name="connsiteX3" fmla="*/ 3986200 w 7972400"/>
              <a:gd name="connsiteY3" fmla="*/ 1345200 h 1345200"/>
            </a:gdLst>
            <a:ahLst/>
            <a:cxnLst>
              <a:cxn ang="108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5400000">
                <a:pos x="connsiteX3" y="connsiteY3"/>
              </a:cxn>
            </a:cxnLst>
            <a:rect r="r" b="b" l="l" t="t"/>
            <a:pathLst>
              <a:path h="1345200" stroke="false" w="7972400">
                <a:moveTo>
                  <a:pt x="7972400" y="1345200"/>
                </a:moveTo>
                <a:lnTo>
                  <a:pt x="7972400" y="0"/>
                </a:lnTo>
                <a:lnTo>
                  <a:pt x="0" y="0"/>
                </a:lnTo>
                <a:lnTo>
                  <a:pt x="0" y="1345200"/>
                </a:lnTo>
                <a:lnTo>
                  <a:pt x="7972400" y="1345200"/>
                </a:lnTo>
                <a:close/>
              </a:path>
              <a:path h="1345200" fill="none" w="7972400">
                <a:moveTo>
                  <a:pt x="7972400" y="1345200"/>
                </a:moveTo>
                <a:lnTo>
                  <a:pt x="7972400" y="0"/>
                </a:lnTo>
                <a:lnTo>
                  <a:pt x="0" y="0"/>
                </a:lnTo>
                <a:lnTo>
                  <a:pt x="0" y="1345200"/>
                </a:lnTo>
                <a:lnTo>
                  <a:pt x="7972400" y="1345200"/>
                </a:lnTo>
                <a:close/>
              </a:path>
            </a:pathLst>
          </a:custGeom>
          <a:solidFill>
            <a:srgbClr val="7CC2F2"/>
          </a:solidFill>
          <a:ln cap="flat" w="7600">
            <a:noFill/>
            <a:miter/>
          </a:ln>
        </p:spPr>
      </p:sp>
      <p:sp>
        <p:nvSpPr>
          <p:cNvPr name="Rectangle" id="102"/>
          <p:cNvSpPr/>
          <p:nvPr/>
        </p:nvSpPr>
        <p:spPr>
          <a:xfrm>
            <a:off x="5122909" y="-7642194"/>
            <a:ext cy="1090509" cx="3224672"/>
          </a:xfrm>
          <a:custGeom>
            <a:avLst/>
            <a:gdLst/>
            <a:ahLst/>
            <a:cxnLst/>
            <a:rect r="r" b="b" l="l" t="t"/>
            <a:pathLst>
              <a:path h="1090509" stroke="false" w="3224672">
                <a:moveTo>
                  <a:pt x="0" y="0"/>
                </a:moveTo>
                <a:lnTo>
                  <a:pt x="3224672" y="0"/>
                </a:lnTo>
                <a:lnTo>
                  <a:pt x="3224672" y="1090509"/>
                </a:lnTo>
                <a:lnTo>
                  <a:pt x="0" y="1090509"/>
                </a:lnTo>
                <a:lnTo>
                  <a:pt x="0" y="0"/>
                </a:lnTo>
                <a:close/>
              </a:path>
              <a:path h="1090509" fill="none" w="3224672">
                <a:moveTo>
                  <a:pt x="0" y="0"/>
                </a:moveTo>
                <a:lnTo>
                  <a:pt x="3224672" y="0"/>
                </a:lnTo>
                <a:lnTo>
                  <a:pt x="3224672" y="1090509"/>
                </a:lnTo>
                <a:lnTo>
                  <a:pt x="0" y="1090509"/>
                </a:lnTo>
                <a:lnTo>
                  <a:pt x="0" y="0"/>
                </a:lnTo>
                <a:close/>
              </a:path>
            </a:pathLst>
          </a:custGeom>
          <a:noFill/>
          <a:ln cap="flat" w="7600">
            <a:noFill/>
            <a:miter/>
          </a:ln>
        </p:spPr>
        <p:txBody>
          <a:bodyPr tIns="38100" anchor="t" lIns="38100" rtlCol="0" rIns="38100" wrap="square" bIns="38100"/>
          <a:lstStyle/>
          <a:p>
            <a:pPr algn="l"/>
            <a:r>
              <a:rPr altLang="en-US" sz="2128" b="1" lang="zh-CN" dirty="0">
                <a:solidFill>
                  <a:srgbClr val="FFE8CD"/>
                </a:solidFill>
                <a:latin typeface="Calibri"/>
                <a:ea typeface="Calibri"/>
                <a:cs typeface="Calibri"/>
              </a:rPr>
              <a:t>Career Pathway </a:t>
            </a:r>
            <a:r>
              <a:rPr altLang="en-US" sz="2128" b="1" lang="zh-CN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at Corporate</a:t>
            </a:r>
          </a:p>
          <a:p>
            <a:pPr algn="l"/>
            <a:endParaRPr sz="760"/>
          </a:p>
        </p:txBody>
      </p:sp>
      <p:sp>
        <p:nvSpPr>
          <p:cNvPr name="Rectangle" id="103"/>
          <p:cNvSpPr/>
          <p:nvPr/>
        </p:nvSpPr>
        <p:spPr>
          <a:xfrm>
            <a:off x="4381071" y="-7011485"/>
            <a:ext cy="372400" cx="5314019"/>
          </a:xfrm>
          <a:custGeom>
            <a:avLst/>
            <a:gdLst/>
            <a:ahLst/>
            <a:cxnLst/>
            <a:rect r="r" b="b" l="l" t="t"/>
            <a:pathLst>
              <a:path h="372400" stroke="false" w="5314019">
                <a:moveTo>
                  <a:pt x="0" y="0"/>
                </a:moveTo>
                <a:lnTo>
                  <a:pt x="5314019" y="0"/>
                </a:lnTo>
                <a:lnTo>
                  <a:pt x="5314019" y="372400"/>
                </a:lnTo>
                <a:lnTo>
                  <a:pt x="0" y="372400"/>
                </a:lnTo>
                <a:lnTo>
                  <a:pt x="0" y="0"/>
                </a:lnTo>
                <a:close/>
              </a:path>
              <a:path h="372400" fill="none" w="5314019">
                <a:moveTo>
                  <a:pt x="0" y="0"/>
                </a:moveTo>
                <a:lnTo>
                  <a:pt x="5314019" y="0"/>
                </a:lnTo>
                <a:lnTo>
                  <a:pt x="5314019" y="372400"/>
                </a:lnTo>
                <a:lnTo>
                  <a:pt x="0" y="372400"/>
                </a:lnTo>
                <a:lnTo>
                  <a:pt x="0" y="0"/>
                </a:lnTo>
                <a:close/>
              </a:path>
            </a:pathLst>
          </a:custGeom>
          <a:noFill/>
          <a:ln cap="flat" w="7600">
            <a:noFill/>
            <a:miter/>
          </a:ln>
        </p:spPr>
        <p:txBody>
          <a:bodyPr tIns="38100" anchor="ctr" lIns="38100" rtlCol="0" rIns="38100" wrap="square" bIns="38100"/>
          <a:lstStyle/>
          <a:p>
            <a:pPr algn="ctr"/>
            <a:r>
              <a:rPr altLang="en-US" sz="1520" lang="zh-CN" dirty="0">
                <a:solidFill>
                  <a:srgbClr val="595959"/>
                </a:solidFill>
                <a:latin typeface="Calibri"/>
                <a:ea typeface="Calibri"/>
                <a:cs typeface="Calibri"/>
              </a:rPr>
              <a:t>A roadmap for staff to see their development</a:t>
            </a:r>
          </a:p>
        </p:txBody>
      </p:sp>
      <p:sp>
        <p:nvSpPr>
          <p:cNvPr name="Rectangle" id="113"/>
          <p:cNvSpPr/>
          <p:nvPr/>
        </p:nvSpPr>
        <p:spPr>
          <a:xfrm>
            <a:off x="4508084" y="2995800"/>
            <a:ext cy="1102000" cx="7972400"/>
          </a:xfrm>
          <a:custGeom>
            <a:avLst/>
            <a:gdLst>
              <a:gd name="connsiteX0" fmla="*/ 0 w 7972400"/>
              <a:gd name="connsiteY0" fmla="*/ 551000 h 1102000"/>
              <a:gd name="connsiteX1" fmla="*/ 3986200 w 7972400"/>
              <a:gd name="connsiteY1" fmla="*/ 0 h 1102000"/>
              <a:gd name="connsiteX2" fmla="*/ 7972400 w 7972400"/>
              <a:gd name="connsiteY2" fmla="*/ 551000 h 1102000"/>
              <a:gd name="connsiteX3" fmla="*/ 3986200 w 7972400"/>
              <a:gd name="connsiteY3" fmla="*/ 1102000 h 1102000"/>
            </a:gdLst>
            <a:ahLst/>
            <a:cxnLst>
              <a:cxn ang="108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5400000">
                <a:pos x="connsiteX3" y="connsiteY3"/>
              </a:cxn>
            </a:cxnLst>
            <a:rect r="r" b="b" l="l" t="t"/>
            <a:pathLst>
              <a:path h="1102000" stroke="false" w="7972400">
                <a:moveTo>
                  <a:pt x="7972400" y="1102000"/>
                </a:moveTo>
                <a:lnTo>
                  <a:pt x="7972400" y="0"/>
                </a:lnTo>
                <a:lnTo>
                  <a:pt x="0" y="0"/>
                </a:lnTo>
                <a:lnTo>
                  <a:pt x="0" y="1102000"/>
                </a:lnTo>
                <a:lnTo>
                  <a:pt x="7972400" y="1102000"/>
                </a:lnTo>
                <a:close/>
              </a:path>
              <a:path h="1102000" fill="none" w="7972400">
                <a:moveTo>
                  <a:pt x="7972400" y="1102000"/>
                </a:moveTo>
                <a:lnTo>
                  <a:pt x="7972400" y="0"/>
                </a:lnTo>
                <a:lnTo>
                  <a:pt x="0" y="0"/>
                </a:lnTo>
                <a:lnTo>
                  <a:pt x="0" y="1102000"/>
                </a:lnTo>
                <a:lnTo>
                  <a:pt x="7972400" y="1102000"/>
                </a:lnTo>
                <a:close/>
              </a:path>
            </a:pathLst>
          </a:custGeom>
          <a:solidFill>
            <a:srgbClr val="7CC2F2"/>
          </a:solidFill>
          <a:ln cap="flat" w="7600">
            <a:noFill/>
            <a:miter/>
          </a:ln>
        </p:spPr>
      </p:sp>
      <p:sp>
        <p:nvSpPr>
          <p:cNvPr name="Rectangle" id="111"/>
          <p:cNvSpPr/>
          <p:nvPr/>
        </p:nvSpPr>
        <p:spPr>
          <a:xfrm rot="5400000">
            <a:off x="7296061" y="761325"/>
            <a:ext cy="1360400" cx="212800"/>
          </a:xfrm>
          <a:custGeom>
            <a:avLst/>
            <a:gdLst>
              <a:gd name="connsiteX0" fmla="*/ 0 w 212800"/>
              <a:gd name="connsiteY0" fmla="*/ 680200 h 1360400"/>
              <a:gd name="connsiteX1" fmla="*/ 106400 w 212800"/>
              <a:gd name="connsiteY1" fmla="*/ 0 h 1360400"/>
              <a:gd name="connsiteX2" fmla="*/ 212800 w 212800"/>
              <a:gd name="connsiteY2" fmla="*/ 680200 h 1360400"/>
              <a:gd name="connsiteX3" fmla="*/ 106400 w 212800"/>
              <a:gd name="connsiteY3" fmla="*/ 1360400 h 1360400"/>
            </a:gdLst>
            <a:ahLst/>
            <a:cxnLst>
              <a:cxn ang="108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5400000">
                <a:pos x="connsiteX3" y="connsiteY3"/>
              </a:cxn>
            </a:cxnLst>
            <a:rect r="r" b="b" l="l" t="t"/>
            <a:pathLst>
              <a:path h="1360400" stroke="false" w="212800">
                <a:moveTo>
                  <a:pt x="212800" y="1360400"/>
                </a:moveTo>
                <a:lnTo>
                  <a:pt x="212800" y="0"/>
                </a:lnTo>
                <a:lnTo>
                  <a:pt x="0" y="0"/>
                </a:lnTo>
                <a:lnTo>
                  <a:pt x="0" y="1360400"/>
                </a:lnTo>
                <a:lnTo>
                  <a:pt x="212800" y="1360400"/>
                </a:lnTo>
                <a:close/>
              </a:path>
              <a:path h="1360400" fill="none" w="212800">
                <a:moveTo>
                  <a:pt x="212800" y="1360400"/>
                </a:moveTo>
                <a:lnTo>
                  <a:pt x="212800" y="0"/>
                </a:lnTo>
                <a:lnTo>
                  <a:pt x="0" y="0"/>
                </a:lnTo>
                <a:lnTo>
                  <a:pt x="0" y="1360400"/>
                </a:lnTo>
                <a:lnTo>
                  <a:pt x="212800" y="1360400"/>
                </a:lnTo>
                <a:close/>
              </a:path>
            </a:pathLst>
          </a:custGeom>
          <a:solidFill>
            <a:srgbClr val="FFFFFF"/>
          </a:solidFill>
          <a:ln cap="flat" w="7600">
            <a:noFill/>
            <a:miter/>
          </a:ln>
        </p:spPr>
      </p:sp>
      <p:sp>
        <p:nvSpPr>
          <p:cNvPr name="Rectangle" id="129"/>
          <p:cNvSpPr/>
          <p:nvPr/>
        </p:nvSpPr>
        <p:spPr>
          <a:xfrm>
            <a:off x="7722364" y="1849592"/>
            <a:ext cy="399654" cx="1399928"/>
          </a:xfrm>
          <a:custGeom>
            <a:avLst/>
            <a:gdLst/>
            <a:ahLst/>
            <a:cxnLst/>
            <a:rect r="r" b="b" l="l" t="t"/>
            <a:pathLst>
              <a:path h="399654" stroke="false" w="1399928">
                <a:moveTo>
                  <a:pt x="0" y="0"/>
                </a:moveTo>
                <a:lnTo>
                  <a:pt x="1399928" y="0"/>
                </a:lnTo>
                <a:lnTo>
                  <a:pt x="1399928" y="399654"/>
                </a:lnTo>
                <a:lnTo>
                  <a:pt x="0" y="399654"/>
                </a:lnTo>
                <a:lnTo>
                  <a:pt x="0" y="0"/>
                </a:lnTo>
                <a:close/>
              </a:path>
              <a:path h="399654" fill="none" w="1399928">
                <a:moveTo>
                  <a:pt x="0" y="0"/>
                </a:moveTo>
                <a:lnTo>
                  <a:pt x="1399928" y="0"/>
                </a:lnTo>
                <a:lnTo>
                  <a:pt x="1399928" y="399654"/>
                </a:lnTo>
                <a:lnTo>
                  <a:pt x="0" y="399654"/>
                </a:lnTo>
                <a:lnTo>
                  <a:pt x="0" y="0"/>
                </a:lnTo>
                <a:close/>
              </a:path>
            </a:pathLst>
          </a:custGeom>
          <a:noFill/>
          <a:ln cap="flat" w="7600">
            <a:noFill/>
            <a:miter/>
          </a:ln>
        </p:spPr>
        <p:txBody>
          <a:bodyPr tIns="38100" anchor="ctr" lIns="38100" rtlCol="0" rIns="38100" wrap="square" bIns="38100"/>
          <a:lstStyle/>
          <a:p>
            <a:pPr algn="ctr"/>
            <a:r>
              <a:rPr altLang="en-US" sz="1824" b="1" lang="zh-CN" dirty="0">
                <a:solidFill>
                  <a:srgbClr val="F9ECBF"/>
                </a:solidFill>
                <a:latin typeface="Calibri"/>
                <a:ea typeface="Calibri"/>
                <a:cs typeface="Calibri"/>
              </a:rPr>
              <a:t>Executive</a:t>
            </a:r>
          </a:p>
        </p:txBody>
      </p:sp>
      <p:grpSp>
        <p:nvGrpSpPr>
          <p:cNvPr name="Conference" id="133"/>
          <p:cNvGrpSpPr/>
          <p:nvPr/>
        </p:nvGrpSpPr>
        <p:grpSpPr>
          <a:xfrm>
            <a:off x="10471371" y="-7790485"/>
            <a:ext cy="957602" cx="1459201"/>
            <a:chOff x="10471371" y="-7790485"/>
            <a:chExt cy="957602" cx="1459201"/>
          </a:xfrm>
        </p:grpSpPr>
        <p:sp>
          <p:nvSpPr>
            <p:cNvPr name="" id="134"/>
            <p:cNvSpPr/>
            <p:nvPr/>
          </p:nvSpPr>
          <p:spPr>
            <a:xfrm>
              <a:off x="11690528" y="-7443467"/>
              <a:ext cy="233926" cx="40045"/>
            </a:xfrm>
            <a:custGeom>
              <a:avLst/>
              <a:gdLst/>
              <a:ahLst/>
              <a:cxnLst/>
              <a:rect r="r" b="b" l="l" t="t"/>
              <a:pathLst>
                <a:path h="233926" stroke="false" w="40045">
                  <a:moveTo>
                    <a:pt x="40045" y="216711"/>
                  </a:moveTo>
                  <a:cubicBezTo>
                    <a:pt x="40045" y="220112"/>
                    <a:pt x="37403" y="226962"/>
                    <a:pt x="32008" y="230433"/>
                  </a:cubicBezTo>
                  <a:cubicBezTo>
                    <a:pt x="28894" y="232634"/>
                    <a:pt x="25087" y="233926"/>
                    <a:pt x="20977" y="233926"/>
                  </a:cubicBezTo>
                  <a:cubicBezTo>
                    <a:pt x="15831" y="233926"/>
                    <a:pt x="11160" y="231899"/>
                    <a:pt x="7730" y="228602"/>
                  </a:cubicBezTo>
                  <a:cubicBezTo>
                    <a:pt x="4180" y="225590"/>
                    <a:pt x="1903" y="221013"/>
                    <a:pt x="1903" y="216157"/>
                  </a:cubicBezTo>
                  <a:lnTo>
                    <a:pt x="0" y="0"/>
                  </a:lnTo>
                  <a:lnTo>
                    <a:pt x="39715" y="0"/>
                  </a:lnTo>
                  <a:lnTo>
                    <a:pt x="40045" y="216711"/>
                  </a:lnTo>
                  <a:close/>
                </a:path>
                <a:path h="233926" fill="none" w="40045">
                  <a:moveTo>
                    <a:pt x="40045" y="216711"/>
                  </a:moveTo>
                  <a:cubicBezTo>
                    <a:pt x="40045" y="220112"/>
                    <a:pt x="37403" y="226962"/>
                    <a:pt x="32008" y="230433"/>
                  </a:cubicBezTo>
                  <a:cubicBezTo>
                    <a:pt x="28894" y="232634"/>
                    <a:pt x="25087" y="233926"/>
                    <a:pt x="20977" y="233926"/>
                  </a:cubicBezTo>
                  <a:cubicBezTo>
                    <a:pt x="15831" y="233926"/>
                    <a:pt x="11160" y="231899"/>
                    <a:pt x="7730" y="228602"/>
                  </a:cubicBezTo>
                  <a:cubicBezTo>
                    <a:pt x="4180" y="225590"/>
                    <a:pt x="1903" y="221013"/>
                    <a:pt x="1903" y="216157"/>
                  </a:cubicBezTo>
                  <a:lnTo>
                    <a:pt x="0" y="0"/>
                  </a:lnTo>
                  <a:lnTo>
                    <a:pt x="39715" y="0"/>
                  </a:lnTo>
                  <a:lnTo>
                    <a:pt x="40045" y="216711"/>
                  </a:lnTo>
                  <a:close/>
                </a:path>
              </a:pathLst>
            </a:custGeom>
            <a:solidFill>
              <a:srgbClr val="FFE5C2"/>
            </a:solidFill>
            <a:ln cap="flat" w="7600">
              <a:solidFill>
                <a:srgbClr val="FFE5C2"/>
              </a:solidFill>
              <a:miter/>
            </a:ln>
          </p:spPr>
        </p:sp>
        <p:sp>
          <p:nvSpPr>
            <p:cNvPr name="" id="135"/>
            <p:cNvSpPr/>
            <p:nvPr/>
          </p:nvSpPr>
          <p:spPr>
            <a:xfrm>
              <a:off x="11033715" y="-7764590"/>
              <a:ext cy="422989" cx="638816"/>
            </a:xfrm>
            <a:custGeom>
              <a:avLst/>
              <a:gdLst/>
              <a:ahLst/>
              <a:cxnLst/>
              <a:rect r="r" b="b" l="l" t="t"/>
              <a:pathLst>
                <a:path h="422989" stroke="false" w="638816">
                  <a:moveTo>
                    <a:pt x="0" y="0"/>
                  </a:moveTo>
                  <a:lnTo>
                    <a:pt x="638816" y="0"/>
                  </a:lnTo>
                  <a:lnTo>
                    <a:pt x="638816" y="422989"/>
                  </a:lnTo>
                  <a:lnTo>
                    <a:pt x="0" y="422989"/>
                  </a:lnTo>
                  <a:lnTo>
                    <a:pt x="0" y="0"/>
                  </a:lnTo>
                  <a:close/>
                </a:path>
                <a:path h="422989" fill="none" w="638816">
                  <a:moveTo>
                    <a:pt x="0" y="0"/>
                  </a:moveTo>
                  <a:lnTo>
                    <a:pt x="638816" y="0"/>
                  </a:lnTo>
                  <a:lnTo>
                    <a:pt x="638816" y="422989"/>
                  </a:lnTo>
                  <a:lnTo>
                    <a:pt x="0" y="4229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cap="flat" w="7600">
              <a:solidFill>
                <a:srgbClr val="000000"/>
              </a:solidFill>
              <a:miter/>
            </a:ln>
          </p:spPr>
        </p:sp>
        <p:sp>
          <p:nvSpPr>
            <p:cNvPr name="" id="136"/>
            <p:cNvSpPr/>
            <p:nvPr/>
          </p:nvSpPr>
          <p:spPr>
            <a:xfrm>
              <a:off x="11116684" y="-7372788"/>
              <a:ext cy="7791" cx="387516"/>
            </a:xfrm>
            <a:custGeom>
              <a:avLst/>
              <a:gdLst/>
              <a:ahLst/>
              <a:cxnLst/>
              <a:rect r="r" b="b" l="l" t="t"/>
              <a:pathLst>
                <a:path h="7791" stroke="false" w="387516">
                  <a:moveTo>
                    <a:pt x="387516" y="0"/>
                  </a:moveTo>
                  <a:lnTo>
                    <a:pt x="387516" y="7791"/>
                  </a:lnTo>
                  <a:lnTo>
                    <a:pt x="0" y="7791"/>
                  </a:lnTo>
                  <a:lnTo>
                    <a:pt x="0" y="0"/>
                  </a:lnTo>
                  <a:lnTo>
                    <a:pt x="387516" y="0"/>
                  </a:lnTo>
                  <a:close/>
                </a:path>
                <a:path h="7791" fill="none" w="387516">
                  <a:moveTo>
                    <a:pt x="387516" y="0"/>
                  </a:moveTo>
                  <a:lnTo>
                    <a:pt x="387516" y="7791"/>
                  </a:lnTo>
                  <a:lnTo>
                    <a:pt x="0" y="7791"/>
                  </a:lnTo>
                  <a:lnTo>
                    <a:pt x="0" y="0"/>
                  </a:lnTo>
                  <a:lnTo>
                    <a:pt x="387516" y="0"/>
                  </a:lnTo>
                  <a:close/>
                </a:path>
              </a:pathLst>
            </a:custGeom>
            <a:solidFill>
              <a:srgbClr val="6F6F6F"/>
            </a:solidFill>
            <a:ln cap="flat" w="7600">
              <a:noFill/>
              <a:miter/>
            </a:ln>
          </p:spPr>
        </p:sp>
        <p:sp>
          <p:nvSpPr>
            <p:cNvPr name="" id="137"/>
            <p:cNvSpPr/>
            <p:nvPr/>
          </p:nvSpPr>
          <p:spPr>
            <a:xfrm>
              <a:off x="11033713" y="-7790485"/>
              <a:ext cy="26860" cx="638774"/>
            </a:xfrm>
            <a:custGeom>
              <a:avLst/>
              <a:gdLst/>
              <a:ahLst/>
              <a:cxnLst/>
              <a:rect r="r" b="b" l="l" t="t"/>
              <a:pathLst>
                <a:path h="26860" stroke="false" w="638774">
                  <a:moveTo>
                    <a:pt x="0" y="0"/>
                  </a:moveTo>
                  <a:lnTo>
                    <a:pt x="638774" y="0"/>
                  </a:lnTo>
                  <a:lnTo>
                    <a:pt x="638774" y="26860"/>
                  </a:lnTo>
                  <a:lnTo>
                    <a:pt x="0" y="26860"/>
                  </a:lnTo>
                  <a:lnTo>
                    <a:pt x="0" y="0"/>
                  </a:lnTo>
                  <a:close/>
                </a:path>
                <a:path h="26860" fill="none" w="638774">
                  <a:moveTo>
                    <a:pt x="0" y="0"/>
                  </a:moveTo>
                  <a:lnTo>
                    <a:pt x="638774" y="0"/>
                  </a:lnTo>
                  <a:lnTo>
                    <a:pt x="638774" y="26860"/>
                  </a:lnTo>
                  <a:lnTo>
                    <a:pt x="0" y="268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077B4"/>
            </a:solidFill>
            <a:ln cap="flat" w="7600">
              <a:solidFill>
                <a:srgbClr val="3077B4"/>
              </a:solidFill>
              <a:miter/>
            </a:ln>
          </p:spPr>
        </p:sp>
        <p:sp>
          <p:nvSpPr>
            <p:cNvPr name="" id="138"/>
            <p:cNvSpPr/>
            <p:nvPr/>
          </p:nvSpPr>
          <p:spPr>
            <a:xfrm>
              <a:off x="11116676" y="-7662891"/>
              <a:ext cy="272669" cx="7832"/>
            </a:xfrm>
            <a:custGeom>
              <a:avLst/>
              <a:gdLst/>
              <a:ahLst/>
              <a:cxnLst/>
              <a:rect r="r" b="b" l="l" t="t"/>
              <a:pathLst>
                <a:path h="272669" stroke="false" w="7832">
                  <a:moveTo>
                    <a:pt x="0" y="0"/>
                  </a:moveTo>
                  <a:lnTo>
                    <a:pt x="7832" y="0"/>
                  </a:lnTo>
                  <a:lnTo>
                    <a:pt x="7832" y="272669"/>
                  </a:lnTo>
                  <a:lnTo>
                    <a:pt x="0" y="272669"/>
                  </a:lnTo>
                  <a:lnTo>
                    <a:pt x="0" y="0"/>
                  </a:lnTo>
                  <a:close/>
                </a:path>
                <a:path h="272669" fill="none" w="7832">
                  <a:moveTo>
                    <a:pt x="0" y="0"/>
                  </a:moveTo>
                  <a:lnTo>
                    <a:pt x="7832" y="0"/>
                  </a:lnTo>
                  <a:lnTo>
                    <a:pt x="7832" y="272669"/>
                  </a:lnTo>
                  <a:lnTo>
                    <a:pt x="0" y="2726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F6F6F"/>
            </a:solidFill>
            <a:ln cap="flat" w="7600">
              <a:noFill/>
              <a:miter/>
            </a:ln>
          </p:spPr>
        </p:sp>
        <p:sp>
          <p:nvSpPr>
            <p:cNvPr name="" id="139"/>
            <p:cNvSpPr/>
            <p:nvPr/>
          </p:nvSpPr>
          <p:spPr>
            <a:xfrm>
              <a:off x="10495818" y="-7286159"/>
              <a:ext cy="210022" cx="76268"/>
            </a:xfrm>
            <a:custGeom>
              <a:avLst/>
              <a:gdLst/>
              <a:ahLst/>
              <a:cxnLst/>
              <a:rect r="r" b="b" l="l" t="t"/>
              <a:pathLst>
                <a:path h="210022" stroke="false" w="76268">
                  <a:moveTo>
                    <a:pt x="76268" y="41480"/>
                  </a:moveTo>
                  <a:lnTo>
                    <a:pt x="76268" y="210022"/>
                  </a:lnTo>
                  <a:lnTo>
                    <a:pt x="0" y="210022"/>
                  </a:lnTo>
                  <a:cubicBezTo>
                    <a:pt x="0" y="148350"/>
                    <a:pt x="0" y="42007"/>
                    <a:pt x="0" y="41065"/>
                  </a:cubicBezTo>
                  <a:cubicBezTo>
                    <a:pt x="0" y="24129"/>
                    <a:pt x="11234" y="0"/>
                    <a:pt x="39014" y="0"/>
                  </a:cubicBezTo>
                  <a:cubicBezTo>
                    <a:pt x="68372" y="0"/>
                    <a:pt x="75916" y="27783"/>
                    <a:pt x="76268" y="41480"/>
                  </a:cubicBezTo>
                  <a:close/>
                </a:path>
                <a:path h="210022" fill="none" w="76268">
                  <a:moveTo>
                    <a:pt x="76268" y="41480"/>
                  </a:moveTo>
                  <a:lnTo>
                    <a:pt x="76268" y="210022"/>
                  </a:lnTo>
                  <a:lnTo>
                    <a:pt x="0" y="210022"/>
                  </a:lnTo>
                  <a:cubicBezTo>
                    <a:pt x="0" y="148350"/>
                    <a:pt x="0" y="42007"/>
                    <a:pt x="0" y="41065"/>
                  </a:cubicBezTo>
                  <a:cubicBezTo>
                    <a:pt x="0" y="24129"/>
                    <a:pt x="11234" y="0"/>
                    <a:pt x="39014" y="0"/>
                  </a:cubicBezTo>
                  <a:cubicBezTo>
                    <a:pt x="68372" y="0"/>
                    <a:pt x="75916" y="27783"/>
                    <a:pt x="76268" y="41480"/>
                  </a:cubicBezTo>
                  <a:close/>
                </a:path>
              </a:pathLst>
            </a:custGeom>
            <a:solidFill>
              <a:srgbClr val="50BEC1"/>
            </a:solidFill>
            <a:ln cap="flat" w="7600">
              <a:solidFill>
                <a:srgbClr val="50BEC1"/>
              </a:solidFill>
              <a:miter/>
            </a:ln>
          </p:spPr>
        </p:sp>
        <p:sp>
          <p:nvSpPr>
            <p:cNvPr name="" id="140"/>
            <p:cNvSpPr/>
            <p:nvPr/>
          </p:nvSpPr>
          <p:spPr>
            <a:xfrm>
              <a:off x="10522015" y="-7252184"/>
              <a:ext cy="152773" cx="153187"/>
            </a:xfrm>
            <a:custGeom>
              <a:avLst/>
              <a:gdLst/>
              <a:ahLst/>
              <a:cxnLst/>
              <a:rect r="r" b="b" l="l" t="t"/>
              <a:pathLst>
                <a:path h="152773" stroke="false" w="153187">
                  <a:moveTo>
                    <a:pt x="133928" y="150677"/>
                  </a:moveTo>
                  <a:cubicBezTo>
                    <a:pt x="133503" y="150460"/>
                    <a:pt x="133100" y="150171"/>
                    <a:pt x="132738" y="149811"/>
                  </a:cubicBezTo>
                  <a:lnTo>
                    <a:pt x="34707" y="52105"/>
                  </a:lnTo>
                  <a:lnTo>
                    <a:pt x="2979" y="20340"/>
                  </a:lnTo>
                  <a:cubicBezTo>
                    <a:pt x="2617" y="19980"/>
                    <a:pt x="2326" y="19579"/>
                    <a:pt x="2108" y="19156"/>
                  </a:cubicBezTo>
                  <a:cubicBezTo>
                    <a:pt x="-1138" y="14377"/>
                    <a:pt x="0" y="7829"/>
                    <a:pt x="3618" y="3599"/>
                  </a:cubicBezTo>
                  <a:cubicBezTo>
                    <a:pt x="7871" y="0"/>
                    <a:pt x="14454" y="-1132"/>
                    <a:pt x="19259" y="2096"/>
                  </a:cubicBezTo>
                  <a:cubicBezTo>
                    <a:pt x="19684" y="2314"/>
                    <a:pt x="20087" y="2603"/>
                    <a:pt x="20449" y="2963"/>
                  </a:cubicBezTo>
                  <a:lnTo>
                    <a:pt x="67385" y="49648"/>
                  </a:lnTo>
                  <a:lnTo>
                    <a:pt x="150209" y="132434"/>
                  </a:lnTo>
                  <a:cubicBezTo>
                    <a:pt x="150570" y="132793"/>
                    <a:pt x="150861" y="133195"/>
                    <a:pt x="151080" y="133617"/>
                  </a:cubicBezTo>
                  <a:cubicBezTo>
                    <a:pt x="154325" y="138396"/>
                    <a:pt x="153821" y="144944"/>
                    <a:pt x="149569" y="149175"/>
                  </a:cubicBezTo>
                  <a:cubicBezTo>
                    <a:pt x="145316" y="153405"/>
                    <a:pt x="138733" y="153906"/>
                    <a:pt x="133928" y="150677"/>
                  </a:cubicBezTo>
                  <a:close/>
                </a:path>
                <a:path h="152773" fill="none" w="153187">
                  <a:moveTo>
                    <a:pt x="133928" y="150677"/>
                  </a:moveTo>
                  <a:cubicBezTo>
                    <a:pt x="133503" y="150460"/>
                    <a:pt x="133100" y="150171"/>
                    <a:pt x="132738" y="149811"/>
                  </a:cubicBezTo>
                  <a:lnTo>
                    <a:pt x="34707" y="52105"/>
                  </a:lnTo>
                  <a:lnTo>
                    <a:pt x="2979" y="20340"/>
                  </a:lnTo>
                  <a:cubicBezTo>
                    <a:pt x="2617" y="19980"/>
                    <a:pt x="2326" y="19579"/>
                    <a:pt x="2108" y="19156"/>
                  </a:cubicBezTo>
                  <a:cubicBezTo>
                    <a:pt x="-1138" y="14377"/>
                    <a:pt x="0" y="7829"/>
                    <a:pt x="3618" y="3599"/>
                  </a:cubicBezTo>
                  <a:cubicBezTo>
                    <a:pt x="7871" y="0"/>
                    <a:pt x="14454" y="-1132"/>
                    <a:pt x="19259" y="2096"/>
                  </a:cubicBezTo>
                  <a:cubicBezTo>
                    <a:pt x="19684" y="2314"/>
                    <a:pt x="20087" y="2603"/>
                    <a:pt x="20449" y="2963"/>
                  </a:cubicBezTo>
                  <a:lnTo>
                    <a:pt x="67385" y="49648"/>
                  </a:lnTo>
                  <a:lnTo>
                    <a:pt x="150209" y="132434"/>
                  </a:lnTo>
                  <a:cubicBezTo>
                    <a:pt x="150570" y="132793"/>
                    <a:pt x="150861" y="133195"/>
                    <a:pt x="151080" y="133617"/>
                  </a:cubicBezTo>
                  <a:cubicBezTo>
                    <a:pt x="154325" y="138396"/>
                    <a:pt x="153821" y="144944"/>
                    <a:pt x="149569" y="149175"/>
                  </a:cubicBezTo>
                  <a:cubicBezTo>
                    <a:pt x="145316" y="153405"/>
                    <a:pt x="138733" y="153906"/>
                    <a:pt x="133928" y="150677"/>
                  </a:cubicBezTo>
                  <a:close/>
                </a:path>
              </a:pathLst>
            </a:custGeom>
            <a:solidFill>
              <a:srgbClr val="FFE5C2"/>
            </a:solidFill>
            <a:ln cap="flat" w="5067">
              <a:solidFill>
                <a:srgbClr val="FFE5C2"/>
              </a:solidFill>
              <a:miter/>
            </a:ln>
          </p:spPr>
        </p:sp>
        <p:sp>
          <p:nvSpPr>
            <p:cNvPr name="" id="141"/>
            <p:cNvSpPr/>
            <p:nvPr/>
          </p:nvSpPr>
          <p:spPr>
            <a:xfrm>
              <a:off x="10480624" y="-7400090"/>
              <a:ext cy="108998" cx="109583"/>
            </a:xfrm>
            <a:custGeom>
              <a:avLst/>
              <a:gdLst/>
              <a:ahLst/>
              <a:cxnLst/>
              <a:rect r="r" b="b" l="l" t="t"/>
              <a:pathLst>
                <a:path h="108998" stroke="false" w="109583">
                  <a:moveTo>
                    <a:pt x="0" y="54499"/>
                  </a:moveTo>
                  <a:cubicBezTo>
                    <a:pt x="0" y="24400"/>
                    <a:pt x="24531" y="0"/>
                    <a:pt x="54791" y="0"/>
                  </a:cubicBezTo>
                  <a:cubicBezTo>
                    <a:pt x="85052" y="0"/>
                    <a:pt x="109583" y="24400"/>
                    <a:pt x="109583" y="54499"/>
                  </a:cubicBezTo>
                  <a:cubicBezTo>
                    <a:pt x="109583" y="84598"/>
                    <a:pt x="85052" y="108998"/>
                    <a:pt x="54791" y="108998"/>
                  </a:cubicBezTo>
                  <a:cubicBezTo>
                    <a:pt x="24531" y="108998"/>
                    <a:pt x="0" y="84598"/>
                    <a:pt x="0" y="54499"/>
                  </a:cubicBezTo>
                  <a:close/>
                </a:path>
                <a:path h="108998" fill="none" w="109583">
                  <a:moveTo>
                    <a:pt x="0" y="54499"/>
                  </a:moveTo>
                  <a:cubicBezTo>
                    <a:pt x="0" y="24400"/>
                    <a:pt x="24531" y="0"/>
                    <a:pt x="54791" y="0"/>
                  </a:cubicBezTo>
                  <a:cubicBezTo>
                    <a:pt x="85052" y="0"/>
                    <a:pt x="109583" y="24400"/>
                    <a:pt x="109583" y="54499"/>
                  </a:cubicBezTo>
                  <a:cubicBezTo>
                    <a:pt x="109583" y="84598"/>
                    <a:pt x="85052" y="108998"/>
                    <a:pt x="54791" y="108998"/>
                  </a:cubicBezTo>
                  <a:cubicBezTo>
                    <a:pt x="24531" y="108998"/>
                    <a:pt x="0" y="84598"/>
                    <a:pt x="0" y="54499"/>
                  </a:cubicBezTo>
                  <a:close/>
                </a:path>
              </a:pathLst>
            </a:custGeom>
            <a:solidFill>
              <a:srgbClr val="FFE5C2"/>
            </a:solidFill>
            <a:ln cap="flat" w="7600">
              <a:noFill/>
              <a:miter/>
            </a:ln>
          </p:spPr>
        </p:sp>
        <p:sp>
          <p:nvSpPr>
            <p:cNvPr name="" id="142"/>
            <p:cNvSpPr/>
            <p:nvPr/>
          </p:nvSpPr>
          <p:spPr>
            <a:xfrm>
              <a:off x="10496092" y="-7076562"/>
              <a:ext cy="63716" cx="76130"/>
            </a:xfrm>
            <a:custGeom>
              <a:avLst/>
              <a:gdLst/>
              <a:ahLst/>
              <a:cxnLst/>
              <a:rect r="r" b="b" l="l" t="t"/>
              <a:pathLst>
                <a:path h="63716" stroke="false" w="76130">
                  <a:moveTo>
                    <a:pt x="75826" y="0"/>
                  </a:moveTo>
                  <a:lnTo>
                    <a:pt x="76128" y="22321"/>
                  </a:lnTo>
                  <a:cubicBezTo>
                    <a:pt x="76128" y="22321"/>
                    <a:pt x="77066" y="62939"/>
                    <a:pt x="38064" y="63707"/>
                  </a:cubicBezTo>
                  <a:cubicBezTo>
                    <a:pt x="-1076" y="64418"/>
                    <a:pt x="0" y="22670"/>
                    <a:pt x="0" y="22670"/>
                  </a:cubicBezTo>
                  <a:cubicBezTo>
                    <a:pt x="0" y="22670"/>
                    <a:pt x="0" y="25573"/>
                    <a:pt x="0" y="0"/>
                  </a:cubicBezTo>
                  <a:lnTo>
                    <a:pt x="75826" y="0"/>
                  </a:lnTo>
                  <a:close/>
                </a:path>
                <a:path h="63716" fill="none" w="76130">
                  <a:moveTo>
                    <a:pt x="75826" y="0"/>
                  </a:moveTo>
                  <a:lnTo>
                    <a:pt x="76128" y="22321"/>
                  </a:lnTo>
                  <a:cubicBezTo>
                    <a:pt x="76128" y="22321"/>
                    <a:pt x="77066" y="62939"/>
                    <a:pt x="38064" y="63707"/>
                  </a:cubicBezTo>
                  <a:cubicBezTo>
                    <a:pt x="-1076" y="64418"/>
                    <a:pt x="0" y="22670"/>
                    <a:pt x="0" y="22670"/>
                  </a:cubicBezTo>
                  <a:cubicBezTo>
                    <a:pt x="0" y="22670"/>
                    <a:pt x="0" y="25573"/>
                    <a:pt x="0" y="0"/>
                  </a:cubicBezTo>
                  <a:lnTo>
                    <a:pt x="75826" y="0"/>
                  </a:lnTo>
                  <a:close/>
                </a:path>
              </a:pathLst>
            </a:custGeom>
            <a:solidFill>
              <a:srgbClr val="46403F"/>
            </a:solidFill>
            <a:ln cap="flat" w="7600">
              <a:solidFill>
                <a:srgbClr val="46403F"/>
              </a:solidFill>
              <a:miter/>
            </a:ln>
          </p:spPr>
        </p:sp>
        <p:sp>
          <p:nvSpPr>
            <p:cNvPr name="" id="143"/>
            <p:cNvSpPr/>
            <p:nvPr/>
          </p:nvSpPr>
          <p:spPr>
            <a:xfrm>
              <a:off x="10511495" y="-7060451"/>
              <a:ext cy="227569" cx="192310"/>
            </a:xfrm>
            <a:custGeom>
              <a:avLst/>
              <a:gdLst/>
              <a:ahLst/>
              <a:cxnLst/>
              <a:rect r="r" b="b" l="l" t="t"/>
              <a:pathLst>
                <a:path h="227569" stroke="false" w="192310">
                  <a:moveTo>
                    <a:pt x="0" y="36319"/>
                  </a:moveTo>
                  <a:lnTo>
                    <a:pt x="1466" y="9825"/>
                  </a:lnTo>
                  <a:cubicBezTo>
                    <a:pt x="1767" y="4106"/>
                    <a:pt x="7420" y="0"/>
                    <a:pt x="14176" y="0"/>
                  </a:cubicBezTo>
                  <a:cubicBezTo>
                    <a:pt x="14176" y="0"/>
                    <a:pt x="156603" y="7408"/>
                    <a:pt x="157398" y="7408"/>
                  </a:cubicBezTo>
                  <a:cubicBezTo>
                    <a:pt x="169371" y="7408"/>
                    <a:pt x="179102" y="16956"/>
                    <a:pt x="179315" y="28815"/>
                  </a:cubicBezTo>
                  <a:lnTo>
                    <a:pt x="181630" y="56345"/>
                  </a:lnTo>
                  <a:lnTo>
                    <a:pt x="192310" y="198076"/>
                  </a:lnTo>
                  <a:cubicBezTo>
                    <a:pt x="192310" y="199984"/>
                    <a:pt x="192310" y="201782"/>
                    <a:pt x="192310" y="203477"/>
                  </a:cubicBezTo>
                  <a:cubicBezTo>
                    <a:pt x="192310" y="203669"/>
                    <a:pt x="192310" y="203861"/>
                    <a:pt x="192310" y="204052"/>
                  </a:cubicBezTo>
                  <a:cubicBezTo>
                    <a:pt x="192310" y="204277"/>
                    <a:pt x="192310" y="204500"/>
                    <a:pt x="192310" y="204721"/>
                  </a:cubicBezTo>
                  <a:cubicBezTo>
                    <a:pt x="191835" y="216607"/>
                    <a:pt x="182435" y="226487"/>
                    <a:pt x="170234" y="227532"/>
                  </a:cubicBezTo>
                  <a:cubicBezTo>
                    <a:pt x="157159" y="228244"/>
                    <a:pt x="145820" y="218440"/>
                    <a:pt x="144847" y="205436"/>
                  </a:cubicBezTo>
                  <a:cubicBezTo>
                    <a:pt x="144801" y="204742"/>
                    <a:pt x="134680" y="63988"/>
                    <a:pt x="133949" y="53812"/>
                  </a:cubicBezTo>
                  <a:lnTo>
                    <a:pt x="11756" y="47321"/>
                  </a:lnTo>
                  <a:cubicBezTo>
                    <a:pt x="5000" y="46969"/>
                    <a:pt x="0" y="42038"/>
                    <a:pt x="0" y="36319"/>
                  </a:cubicBezTo>
                  <a:close/>
                </a:path>
                <a:path h="227569" fill="none" w="192310">
                  <a:moveTo>
                    <a:pt x="0" y="36319"/>
                  </a:moveTo>
                  <a:lnTo>
                    <a:pt x="1466" y="9825"/>
                  </a:lnTo>
                  <a:cubicBezTo>
                    <a:pt x="1767" y="4106"/>
                    <a:pt x="7420" y="0"/>
                    <a:pt x="14176" y="0"/>
                  </a:cubicBezTo>
                  <a:cubicBezTo>
                    <a:pt x="14176" y="0"/>
                    <a:pt x="156603" y="7408"/>
                    <a:pt x="157398" y="7408"/>
                  </a:cubicBezTo>
                  <a:cubicBezTo>
                    <a:pt x="169371" y="7408"/>
                    <a:pt x="179102" y="16956"/>
                    <a:pt x="179315" y="28815"/>
                  </a:cubicBezTo>
                  <a:lnTo>
                    <a:pt x="181630" y="56345"/>
                  </a:lnTo>
                  <a:lnTo>
                    <a:pt x="192310" y="198076"/>
                  </a:lnTo>
                  <a:cubicBezTo>
                    <a:pt x="192310" y="199984"/>
                    <a:pt x="192310" y="201782"/>
                    <a:pt x="192310" y="203477"/>
                  </a:cubicBezTo>
                  <a:cubicBezTo>
                    <a:pt x="192310" y="203669"/>
                    <a:pt x="192310" y="203861"/>
                    <a:pt x="192310" y="204052"/>
                  </a:cubicBezTo>
                  <a:cubicBezTo>
                    <a:pt x="192310" y="204277"/>
                    <a:pt x="192310" y="204500"/>
                    <a:pt x="192310" y="204721"/>
                  </a:cubicBezTo>
                  <a:cubicBezTo>
                    <a:pt x="191835" y="216607"/>
                    <a:pt x="182435" y="226487"/>
                    <a:pt x="170234" y="227532"/>
                  </a:cubicBezTo>
                  <a:cubicBezTo>
                    <a:pt x="157159" y="228244"/>
                    <a:pt x="145820" y="218440"/>
                    <a:pt x="144847" y="205436"/>
                  </a:cubicBezTo>
                  <a:cubicBezTo>
                    <a:pt x="144801" y="204742"/>
                    <a:pt x="134680" y="63988"/>
                    <a:pt x="133949" y="53812"/>
                  </a:cubicBezTo>
                  <a:lnTo>
                    <a:pt x="11756" y="47321"/>
                  </a:lnTo>
                  <a:cubicBezTo>
                    <a:pt x="5000" y="46969"/>
                    <a:pt x="0" y="42038"/>
                    <a:pt x="0" y="36319"/>
                  </a:cubicBezTo>
                  <a:close/>
                </a:path>
              </a:pathLst>
            </a:custGeom>
            <a:solidFill>
              <a:srgbClr val="46403F"/>
            </a:solidFill>
            <a:ln cap="flat" w="7600">
              <a:solidFill>
                <a:srgbClr val="46403F"/>
              </a:solidFill>
              <a:miter/>
            </a:ln>
          </p:spPr>
        </p:sp>
        <p:sp>
          <p:nvSpPr>
            <p:cNvPr name="" id="144"/>
            <p:cNvSpPr/>
            <p:nvPr/>
          </p:nvSpPr>
          <p:spPr>
            <a:xfrm>
              <a:off x="10471371" y="-7246507"/>
              <a:ext cy="254464" cx="120819"/>
            </a:xfrm>
            <a:custGeom>
              <a:avLst/>
              <a:gdLst/>
              <a:ahLst/>
              <a:cxnLst/>
              <a:rect r="r" b="b" l="l" t="t"/>
              <a:pathLst>
                <a:path h="254464" stroke="false" w="120819">
                  <a:moveTo>
                    <a:pt x="0" y="0"/>
                  </a:moveTo>
                  <a:lnTo>
                    <a:pt x="19278" y="0"/>
                  </a:lnTo>
                  <a:lnTo>
                    <a:pt x="19278" y="235288"/>
                  </a:lnTo>
                  <a:lnTo>
                    <a:pt x="120819" y="235288"/>
                  </a:lnTo>
                  <a:lnTo>
                    <a:pt x="120338" y="254464"/>
                  </a:lnTo>
                  <a:lnTo>
                    <a:pt x="19278" y="254464"/>
                  </a:lnTo>
                  <a:lnTo>
                    <a:pt x="1112" y="254464"/>
                  </a:lnTo>
                  <a:lnTo>
                    <a:pt x="0" y="0"/>
                  </a:lnTo>
                  <a:close/>
                </a:path>
                <a:path h="254464" fill="none" w="120819">
                  <a:moveTo>
                    <a:pt x="0" y="0"/>
                  </a:moveTo>
                  <a:lnTo>
                    <a:pt x="19278" y="0"/>
                  </a:lnTo>
                  <a:lnTo>
                    <a:pt x="19278" y="235288"/>
                  </a:lnTo>
                  <a:lnTo>
                    <a:pt x="120819" y="235288"/>
                  </a:lnTo>
                  <a:lnTo>
                    <a:pt x="120338" y="254464"/>
                  </a:lnTo>
                  <a:lnTo>
                    <a:pt x="19278" y="254464"/>
                  </a:lnTo>
                  <a:lnTo>
                    <a:pt x="1112" y="25446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EB887"/>
            </a:solidFill>
            <a:ln cap="flat" w="7600">
              <a:noFill/>
              <a:miter/>
            </a:ln>
          </p:spPr>
        </p:sp>
        <p:sp>
          <p:nvSpPr>
            <p:cNvPr name="" id="145"/>
            <p:cNvSpPr/>
            <p:nvPr/>
          </p:nvSpPr>
          <p:spPr>
            <a:xfrm>
              <a:off x="10603320" y="-7119589"/>
              <a:ext cy="36656" cx="858200"/>
            </a:xfrm>
            <a:custGeom>
              <a:avLst/>
              <a:gdLst/>
              <a:ahLst/>
              <a:cxnLst/>
              <a:rect r="r" b="b" l="l" t="t"/>
              <a:pathLst>
                <a:path h="36656" stroke="false" w="858200">
                  <a:moveTo>
                    <a:pt x="0" y="0"/>
                  </a:moveTo>
                  <a:lnTo>
                    <a:pt x="858200" y="0"/>
                  </a:lnTo>
                  <a:lnTo>
                    <a:pt x="858200" y="35920"/>
                  </a:lnTo>
                  <a:lnTo>
                    <a:pt x="0" y="36656"/>
                  </a:lnTo>
                  <a:lnTo>
                    <a:pt x="0" y="0"/>
                  </a:lnTo>
                  <a:close/>
                </a:path>
                <a:path h="36656" fill="none" w="858200">
                  <a:moveTo>
                    <a:pt x="0" y="0"/>
                  </a:moveTo>
                  <a:lnTo>
                    <a:pt x="858200" y="0"/>
                  </a:lnTo>
                  <a:lnTo>
                    <a:pt x="858200" y="35920"/>
                  </a:lnTo>
                  <a:lnTo>
                    <a:pt x="0" y="3665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0BEC1"/>
            </a:solidFill>
            <a:ln cap="flat" w="7600">
              <a:solidFill>
                <a:srgbClr val="50BEC1"/>
              </a:solidFill>
              <a:miter/>
            </a:ln>
          </p:spPr>
        </p:sp>
        <p:sp>
          <p:nvSpPr>
            <p:cNvPr name="" id="146"/>
            <p:cNvSpPr/>
            <p:nvPr/>
          </p:nvSpPr>
          <p:spPr>
            <a:xfrm>
              <a:off x="11690527" y="-7528700"/>
              <a:ext cy="260297" cx="239927"/>
            </a:xfrm>
            <a:custGeom>
              <a:avLst/>
              <a:gdLst/>
              <a:ahLst/>
              <a:cxnLst/>
              <a:rect r="r" b="b" l="l" t="t"/>
              <a:pathLst>
                <a:path h="260297" stroke="false" w="239927">
                  <a:moveTo>
                    <a:pt x="51355" y="0"/>
                  </a:moveTo>
                  <a:lnTo>
                    <a:pt x="191936" y="0"/>
                  </a:lnTo>
                  <a:cubicBezTo>
                    <a:pt x="223589" y="0"/>
                    <a:pt x="240179" y="19855"/>
                    <a:pt x="239924" y="46377"/>
                  </a:cubicBezTo>
                  <a:lnTo>
                    <a:pt x="239506" y="89549"/>
                  </a:lnTo>
                  <a:lnTo>
                    <a:pt x="191715" y="89549"/>
                  </a:lnTo>
                  <a:lnTo>
                    <a:pt x="191631" y="260297"/>
                  </a:lnTo>
                  <a:lnTo>
                    <a:pt x="49121" y="260297"/>
                  </a:lnTo>
                  <a:lnTo>
                    <a:pt x="49206" y="89457"/>
                  </a:lnTo>
                  <a:lnTo>
                    <a:pt x="42239" y="89486"/>
                  </a:lnTo>
                  <a:lnTo>
                    <a:pt x="0" y="89525"/>
                  </a:lnTo>
                  <a:lnTo>
                    <a:pt x="0" y="54725"/>
                  </a:lnTo>
                  <a:cubicBezTo>
                    <a:pt x="0" y="9980"/>
                    <a:pt x="15147" y="0"/>
                    <a:pt x="51355" y="0"/>
                  </a:cubicBezTo>
                  <a:close/>
                </a:path>
                <a:path h="260297" fill="none" w="239927">
                  <a:moveTo>
                    <a:pt x="51355" y="0"/>
                  </a:moveTo>
                  <a:lnTo>
                    <a:pt x="191936" y="0"/>
                  </a:lnTo>
                  <a:cubicBezTo>
                    <a:pt x="223589" y="0"/>
                    <a:pt x="240179" y="19855"/>
                    <a:pt x="239924" y="46377"/>
                  </a:cubicBezTo>
                  <a:lnTo>
                    <a:pt x="239506" y="89549"/>
                  </a:lnTo>
                  <a:lnTo>
                    <a:pt x="191715" y="89549"/>
                  </a:lnTo>
                  <a:lnTo>
                    <a:pt x="191631" y="260297"/>
                  </a:lnTo>
                  <a:lnTo>
                    <a:pt x="49121" y="260297"/>
                  </a:lnTo>
                  <a:lnTo>
                    <a:pt x="49206" y="89457"/>
                  </a:lnTo>
                  <a:lnTo>
                    <a:pt x="42239" y="89486"/>
                  </a:lnTo>
                  <a:lnTo>
                    <a:pt x="0" y="89525"/>
                  </a:lnTo>
                  <a:lnTo>
                    <a:pt x="0" y="54725"/>
                  </a:lnTo>
                  <a:cubicBezTo>
                    <a:pt x="0" y="9980"/>
                    <a:pt x="15147" y="0"/>
                    <a:pt x="51355" y="0"/>
                  </a:cubicBezTo>
                  <a:close/>
                </a:path>
              </a:pathLst>
            </a:custGeom>
            <a:solidFill>
              <a:srgbClr val="50BEC1"/>
            </a:solidFill>
            <a:ln cap="flat" w="7600">
              <a:solidFill>
                <a:srgbClr val="50BEC1"/>
              </a:solidFill>
              <a:miter/>
            </a:ln>
          </p:spPr>
        </p:sp>
        <p:sp>
          <p:nvSpPr>
            <p:cNvPr name="" id="147"/>
            <p:cNvSpPr/>
            <p:nvPr/>
          </p:nvSpPr>
          <p:spPr>
            <a:xfrm>
              <a:off x="11738828" y="-7290042"/>
              <a:ext cy="442081" cx="143327"/>
            </a:xfrm>
            <a:custGeom>
              <a:avLst/>
              <a:gdLst/>
              <a:ahLst/>
              <a:cxnLst/>
              <a:rect r="r" b="b" l="l" t="t"/>
              <a:pathLst>
                <a:path h="442081" stroke="false" w="143327">
                  <a:moveTo>
                    <a:pt x="82525" y="411497"/>
                  </a:moveTo>
                  <a:cubicBezTo>
                    <a:pt x="82525" y="409821"/>
                    <a:pt x="83583" y="84647"/>
                    <a:pt x="83583" y="84647"/>
                  </a:cubicBezTo>
                  <a:cubicBezTo>
                    <a:pt x="82439" y="79471"/>
                    <a:pt x="77801" y="75598"/>
                    <a:pt x="72254" y="75598"/>
                  </a:cubicBezTo>
                  <a:cubicBezTo>
                    <a:pt x="66672" y="75598"/>
                    <a:pt x="62012" y="79519"/>
                    <a:pt x="60826" y="85146"/>
                  </a:cubicBezTo>
                  <a:cubicBezTo>
                    <a:pt x="60826" y="85146"/>
                    <a:pt x="60111" y="410831"/>
                    <a:pt x="60111" y="412186"/>
                  </a:cubicBezTo>
                  <a:cubicBezTo>
                    <a:pt x="60111" y="428696"/>
                    <a:pt x="46655" y="442081"/>
                    <a:pt x="30056" y="442081"/>
                  </a:cubicBezTo>
                  <a:cubicBezTo>
                    <a:pt x="13456" y="442081"/>
                    <a:pt x="0" y="428696"/>
                    <a:pt x="0" y="412186"/>
                  </a:cubicBezTo>
                  <a:lnTo>
                    <a:pt x="822" y="0"/>
                  </a:lnTo>
                  <a:lnTo>
                    <a:pt x="143327" y="0"/>
                  </a:lnTo>
                  <a:lnTo>
                    <a:pt x="142720" y="411623"/>
                  </a:lnTo>
                  <a:cubicBezTo>
                    <a:pt x="142568" y="428076"/>
                    <a:pt x="129138" y="441394"/>
                    <a:pt x="112580" y="441394"/>
                  </a:cubicBezTo>
                  <a:cubicBezTo>
                    <a:pt x="95981" y="441394"/>
                    <a:pt x="82525" y="428009"/>
                    <a:pt x="82525" y="411497"/>
                  </a:cubicBezTo>
                  <a:close/>
                </a:path>
                <a:path h="442081" fill="none" w="143327">
                  <a:moveTo>
                    <a:pt x="82525" y="411497"/>
                  </a:moveTo>
                  <a:cubicBezTo>
                    <a:pt x="82525" y="409821"/>
                    <a:pt x="83583" y="84647"/>
                    <a:pt x="83583" y="84647"/>
                  </a:cubicBezTo>
                  <a:cubicBezTo>
                    <a:pt x="82439" y="79471"/>
                    <a:pt x="77801" y="75598"/>
                    <a:pt x="72254" y="75598"/>
                  </a:cubicBezTo>
                  <a:cubicBezTo>
                    <a:pt x="66672" y="75598"/>
                    <a:pt x="62012" y="79519"/>
                    <a:pt x="60826" y="85146"/>
                  </a:cubicBezTo>
                  <a:cubicBezTo>
                    <a:pt x="60826" y="85146"/>
                    <a:pt x="60111" y="410831"/>
                    <a:pt x="60111" y="412186"/>
                  </a:cubicBezTo>
                  <a:cubicBezTo>
                    <a:pt x="60111" y="428696"/>
                    <a:pt x="46655" y="442081"/>
                    <a:pt x="30056" y="442081"/>
                  </a:cubicBezTo>
                  <a:cubicBezTo>
                    <a:pt x="13456" y="442081"/>
                    <a:pt x="0" y="428696"/>
                    <a:pt x="0" y="412186"/>
                  </a:cubicBezTo>
                  <a:lnTo>
                    <a:pt x="822" y="0"/>
                  </a:lnTo>
                  <a:lnTo>
                    <a:pt x="143327" y="0"/>
                  </a:lnTo>
                  <a:lnTo>
                    <a:pt x="142720" y="411623"/>
                  </a:lnTo>
                  <a:cubicBezTo>
                    <a:pt x="142568" y="428076"/>
                    <a:pt x="129138" y="441394"/>
                    <a:pt x="112580" y="441394"/>
                  </a:cubicBezTo>
                  <a:cubicBezTo>
                    <a:pt x="95981" y="441394"/>
                    <a:pt x="82525" y="428009"/>
                    <a:pt x="82525" y="411497"/>
                  </a:cubicBezTo>
                  <a:close/>
                </a:path>
              </a:pathLst>
            </a:custGeom>
            <a:solidFill>
              <a:srgbClr val="46403F"/>
            </a:solidFill>
            <a:ln cap="flat" w="7600">
              <a:solidFill>
                <a:srgbClr val="46403F"/>
              </a:solidFill>
              <a:miter/>
            </a:ln>
          </p:spPr>
        </p:sp>
        <p:sp>
          <p:nvSpPr>
            <p:cNvPr name="" id="148"/>
            <p:cNvSpPr/>
            <p:nvPr/>
          </p:nvSpPr>
          <p:spPr>
            <a:xfrm>
              <a:off x="11774528" y="-7529131"/>
              <a:ext cy="208515" cx="71926"/>
            </a:xfrm>
            <a:custGeom>
              <a:avLst/>
              <a:gdLst/>
              <a:ahLst/>
              <a:cxnLst/>
              <a:rect r="r" b="b" l="l" t="t"/>
              <a:pathLst>
                <a:path h="208515" stroke="false" w="71926">
                  <a:moveTo>
                    <a:pt x="39485" y="15851"/>
                  </a:moveTo>
                  <a:lnTo>
                    <a:pt x="47518" y="170517"/>
                  </a:lnTo>
                  <a:lnTo>
                    <a:pt x="33921" y="208515"/>
                  </a:lnTo>
                  <a:lnTo>
                    <a:pt x="20555" y="170517"/>
                  </a:lnTo>
                  <a:lnTo>
                    <a:pt x="31101" y="15681"/>
                  </a:lnTo>
                  <a:cubicBezTo>
                    <a:pt x="29513" y="14422"/>
                    <a:pt x="28496" y="12481"/>
                    <a:pt x="28496" y="10304"/>
                  </a:cubicBezTo>
                  <a:cubicBezTo>
                    <a:pt x="28496" y="6509"/>
                    <a:pt x="31589" y="3432"/>
                    <a:pt x="35405" y="3432"/>
                  </a:cubicBezTo>
                  <a:cubicBezTo>
                    <a:pt x="39221" y="3432"/>
                    <a:pt x="42314" y="6509"/>
                    <a:pt x="42314" y="10304"/>
                  </a:cubicBezTo>
                  <a:cubicBezTo>
                    <a:pt x="42314" y="12582"/>
                    <a:pt x="41200" y="14601"/>
                    <a:pt x="39485" y="15851"/>
                  </a:cubicBezTo>
                  <a:close/>
                  <a:moveTo>
                    <a:pt x="23555" y="0"/>
                  </a:moveTo>
                  <a:lnTo>
                    <a:pt x="0" y="0"/>
                  </a:lnTo>
                  <a:lnTo>
                    <a:pt x="11620" y="34559"/>
                  </a:lnTo>
                  <a:lnTo>
                    <a:pt x="23555" y="0"/>
                  </a:lnTo>
                  <a:close/>
                  <a:moveTo>
                    <a:pt x="71926" y="0"/>
                  </a:moveTo>
                  <a:lnTo>
                    <a:pt x="48372" y="0"/>
                  </a:lnTo>
                  <a:lnTo>
                    <a:pt x="59992" y="34517"/>
                  </a:lnTo>
                  <a:lnTo>
                    <a:pt x="71926" y="0"/>
                  </a:lnTo>
                  <a:close/>
                </a:path>
                <a:path h="208515" fill="none" w="71926">
                  <a:moveTo>
                    <a:pt x="39485" y="15851"/>
                  </a:moveTo>
                  <a:lnTo>
                    <a:pt x="47518" y="170517"/>
                  </a:lnTo>
                  <a:lnTo>
                    <a:pt x="33921" y="208515"/>
                  </a:lnTo>
                  <a:lnTo>
                    <a:pt x="20555" y="170517"/>
                  </a:lnTo>
                  <a:lnTo>
                    <a:pt x="31101" y="15681"/>
                  </a:lnTo>
                  <a:cubicBezTo>
                    <a:pt x="29513" y="14422"/>
                    <a:pt x="28496" y="12481"/>
                    <a:pt x="28496" y="10304"/>
                  </a:cubicBezTo>
                  <a:cubicBezTo>
                    <a:pt x="28496" y="6509"/>
                    <a:pt x="31589" y="3432"/>
                    <a:pt x="35405" y="3432"/>
                  </a:cubicBezTo>
                  <a:cubicBezTo>
                    <a:pt x="39221" y="3432"/>
                    <a:pt x="42314" y="6509"/>
                    <a:pt x="42314" y="10304"/>
                  </a:cubicBezTo>
                  <a:cubicBezTo>
                    <a:pt x="42314" y="12582"/>
                    <a:pt x="41200" y="14601"/>
                    <a:pt x="39485" y="15851"/>
                  </a:cubicBezTo>
                  <a:close/>
                  <a:moveTo>
                    <a:pt x="23555" y="0"/>
                  </a:moveTo>
                  <a:lnTo>
                    <a:pt x="0" y="0"/>
                  </a:lnTo>
                  <a:lnTo>
                    <a:pt x="11620" y="34559"/>
                  </a:lnTo>
                  <a:lnTo>
                    <a:pt x="23555" y="0"/>
                  </a:lnTo>
                  <a:close/>
                  <a:moveTo>
                    <a:pt x="71926" y="0"/>
                  </a:moveTo>
                  <a:lnTo>
                    <a:pt x="48372" y="0"/>
                  </a:lnTo>
                  <a:lnTo>
                    <a:pt x="59992" y="34517"/>
                  </a:lnTo>
                  <a:lnTo>
                    <a:pt x="71926" y="0"/>
                  </a:lnTo>
                  <a:close/>
                </a:path>
              </a:pathLst>
            </a:custGeom>
            <a:solidFill>
              <a:srgbClr val="FFFFFF"/>
            </a:solidFill>
            <a:ln cap="flat" w="7600">
              <a:solidFill>
                <a:srgbClr val="FFFFFF"/>
              </a:solidFill>
              <a:miter/>
            </a:ln>
          </p:spPr>
        </p:sp>
        <p:grpSp>
          <p:nvGrpSpPr>
            <p:cNvPr name="" id="149"/>
            <p:cNvGrpSpPr/>
            <p:nvPr/>
          </p:nvGrpSpPr>
          <p:grpSpPr>
            <a:xfrm>
              <a:off x="10729520" y="-7401521"/>
              <a:ext cy="268934" cx="216678"/>
              <a:chOff x="10729520" y="-7401521"/>
              <a:chExt cy="268934" cx="216678"/>
            </a:xfrm>
          </p:grpSpPr>
          <p:sp>
            <p:nvSpPr>
              <p:cNvPr name="" id="150"/>
              <p:cNvSpPr/>
              <p:nvPr/>
            </p:nvSpPr>
            <p:spPr>
              <a:xfrm>
                <a:off x="10785218" y="-7401521"/>
                <a:ext cy="104719" cx="105281"/>
              </a:xfrm>
              <a:custGeom>
                <a:avLst/>
                <a:gdLst/>
                <a:ahLst/>
                <a:cxnLst/>
                <a:rect r="r" b="b" l="l" t="t"/>
                <a:pathLst>
                  <a:path h="104719" stroke="false" w="105281">
                    <a:moveTo>
                      <a:pt x="0" y="52359"/>
                    </a:moveTo>
                    <a:cubicBezTo>
                      <a:pt x="0" y="23442"/>
                      <a:pt x="23568" y="0"/>
                      <a:pt x="52641" y="0"/>
                    </a:cubicBezTo>
                    <a:cubicBezTo>
                      <a:pt x="81713" y="0"/>
                      <a:pt x="105281" y="23442"/>
                      <a:pt x="105281" y="52359"/>
                    </a:cubicBezTo>
                    <a:cubicBezTo>
                      <a:pt x="105281" y="81277"/>
                      <a:pt x="81713" y="104719"/>
                      <a:pt x="52641" y="104719"/>
                    </a:cubicBezTo>
                    <a:cubicBezTo>
                      <a:pt x="23568" y="104719"/>
                      <a:pt x="0" y="81277"/>
                      <a:pt x="0" y="52359"/>
                    </a:cubicBezTo>
                    <a:close/>
                  </a:path>
                  <a:path h="104719" fill="none" w="105281">
                    <a:moveTo>
                      <a:pt x="0" y="52359"/>
                    </a:moveTo>
                    <a:cubicBezTo>
                      <a:pt x="0" y="23442"/>
                      <a:pt x="23568" y="0"/>
                      <a:pt x="52641" y="0"/>
                    </a:cubicBezTo>
                    <a:cubicBezTo>
                      <a:pt x="81713" y="0"/>
                      <a:pt x="105281" y="23442"/>
                      <a:pt x="105281" y="52359"/>
                    </a:cubicBezTo>
                    <a:cubicBezTo>
                      <a:pt x="105281" y="81277"/>
                      <a:pt x="81713" y="104719"/>
                      <a:pt x="52641" y="104719"/>
                    </a:cubicBezTo>
                    <a:cubicBezTo>
                      <a:pt x="23568" y="104719"/>
                      <a:pt x="0" y="81277"/>
                      <a:pt x="0" y="52359"/>
                    </a:cubicBezTo>
                    <a:close/>
                  </a:path>
                </a:pathLst>
              </a:custGeom>
              <a:solidFill>
                <a:srgbClr val="FFE5C2"/>
              </a:solidFill>
              <a:ln cap="flat" w="7600">
                <a:solidFill>
                  <a:srgbClr val="FFE5C2"/>
                </a:solidFill>
                <a:miter/>
              </a:ln>
            </p:spPr>
          </p:sp>
          <p:sp>
            <p:nvSpPr>
              <p:cNvPr name="" id="151"/>
              <p:cNvSpPr/>
              <p:nvPr/>
            </p:nvSpPr>
            <p:spPr>
              <a:xfrm>
                <a:off x="10810427" y="-7255908"/>
                <a:ext cy="7600" cx="24496"/>
              </a:xfrm>
              <a:custGeom>
                <a:avLst/>
                <a:gdLst/>
                <a:ahLst/>
                <a:cxnLst/>
                <a:rect r="r" b="b" l="l" t="t"/>
                <a:pathLst>
                  <a:path h="7600" stroke="false" w="24496">
                    <a:moveTo>
                      <a:pt x="24496" y="0"/>
                    </a:moveTo>
                    <a:lnTo>
                      <a:pt x="0" y="0"/>
                    </a:lnTo>
                    <a:cubicBezTo>
                      <a:pt x="0" y="0"/>
                      <a:pt x="0" y="0"/>
                      <a:pt x="814" y="0"/>
                    </a:cubicBezTo>
                    <a:cubicBezTo>
                      <a:pt x="1169" y="0"/>
                      <a:pt x="24496" y="0"/>
                      <a:pt x="24496" y="0"/>
                    </a:cubicBezTo>
                    <a:close/>
                  </a:path>
                  <a:path h="7600" fill="none" w="24496">
                    <a:moveTo>
                      <a:pt x="24496" y="0"/>
                    </a:moveTo>
                    <a:lnTo>
                      <a:pt x="0" y="0"/>
                    </a:lnTo>
                    <a:cubicBezTo>
                      <a:pt x="0" y="0"/>
                      <a:pt x="0" y="0"/>
                      <a:pt x="814" y="0"/>
                    </a:cubicBezTo>
                    <a:cubicBezTo>
                      <a:pt x="1169" y="0"/>
                      <a:pt x="24496" y="0"/>
                      <a:pt x="2449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 w="7600">
                <a:noFill/>
                <a:miter/>
              </a:ln>
            </p:spPr>
          </p:sp>
          <p:sp>
            <p:nvSpPr>
              <p:cNvPr name="" id="152"/>
              <p:cNvSpPr/>
              <p:nvPr/>
            </p:nvSpPr>
            <p:spPr>
              <a:xfrm>
                <a:off x="10730495" y="-7249962"/>
                <a:ext cy="105618" cx="104843"/>
              </a:xfrm>
              <a:custGeom>
                <a:avLst/>
                <a:gdLst/>
                <a:ahLst/>
                <a:cxnLst/>
                <a:rect r="r" b="b" l="l" t="t"/>
                <a:pathLst>
                  <a:path h="105618" stroke="false" w="104843">
                    <a:moveTo>
                      <a:pt x="84567" y="65193"/>
                    </a:moveTo>
                    <a:cubicBezTo>
                      <a:pt x="95765" y="65193"/>
                      <a:pt x="104843" y="74222"/>
                      <a:pt x="104843" y="85360"/>
                    </a:cubicBezTo>
                    <a:cubicBezTo>
                      <a:pt x="104843" y="96498"/>
                      <a:pt x="95765" y="105618"/>
                      <a:pt x="84567" y="105618"/>
                    </a:cubicBezTo>
                    <a:cubicBezTo>
                      <a:pt x="83873" y="105618"/>
                      <a:pt x="83187" y="105618"/>
                      <a:pt x="82511" y="105424"/>
                    </a:cubicBezTo>
                    <a:lnTo>
                      <a:pt x="20291" y="105618"/>
                    </a:lnTo>
                    <a:cubicBezTo>
                      <a:pt x="20014" y="105618"/>
                      <a:pt x="19733" y="105618"/>
                      <a:pt x="19451" y="105618"/>
                    </a:cubicBezTo>
                    <a:cubicBezTo>
                      <a:pt x="18719" y="105618"/>
                      <a:pt x="18004" y="105490"/>
                      <a:pt x="17312" y="105245"/>
                    </a:cubicBezTo>
                    <a:cubicBezTo>
                      <a:pt x="12392" y="104673"/>
                      <a:pt x="7843" y="101798"/>
                      <a:pt x="4685" y="97684"/>
                    </a:cubicBezTo>
                    <a:cubicBezTo>
                      <a:pt x="1762" y="94244"/>
                      <a:pt x="0" y="89798"/>
                      <a:pt x="0" y="84942"/>
                    </a:cubicBezTo>
                    <a:cubicBezTo>
                      <a:pt x="0" y="83845"/>
                      <a:pt x="0" y="21623"/>
                      <a:pt x="0" y="21623"/>
                    </a:cubicBezTo>
                    <a:cubicBezTo>
                      <a:pt x="0" y="21524"/>
                      <a:pt x="0" y="21425"/>
                      <a:pt x="0" y="21326"/>
                    </a:cubicBezTo>
                    <a:cubicBezTo>
                      <a:pt x="0" y="9548"/>
                      <a:pt x="9469" y="0"/>
                      <a:pt x="20484" y="0"/>
                    </a:cubicBezTo>
                    <a:cubicBezTo>
                      <a:pt x="31528" y="0"/>
                      <a:pt x="40469" y="9548"/>
                      <a:pt x="40469" y="21326"/>
                    </a:cubicBezTo>
                    <a:cubicBezTo>
                      <a:pt x="40469" y="21425"/>
                      <a:pt x="40469" y="21524"/>
                      <a:pt x="40469" y="21623"/>
                    </a:cubicBezTo>
                    <a:lnTo>
                      <a:pt x="40298" y="65193"/>
                    </a:lnTo>
                    <a:cubicBezTo>
                      <a:pt x="58978" y="65193"/>
                      <a:pt x="83651" y="65193"/>
                      <a:pt x="84567" y="65193"/>
                    </a:cubicBezTo>
                    <a:close/>
                  </a:path>
                  <a:path h="105618" fill="none" w="104843">
                    <a:moveTo>
                      <a:pt x="84567" y="65193"/>
                    </a:moveTo>
                    <a:cubicBezTo>
                      <a:pt x="95765" y="65193"/>
                      <a:pt x="104843" y="74222"/>
                      <a:pt x="104843" y="85360"/>
                    </a:cubicBezTo>
                    <a:cubicBezTo>
                      <a:pt x="104843" y="96498"/>
                      <a:pt x="95765" y="105618"/>
                      <a:pt x="84567" y="105618"/>
                    </a:cubicBezTo>
                    <a:cubicBezTo>
                      <a:pt x="83873" y="105618"/>
                      <a:pt x="83187" y="105618"/>
                      <a:pt x="82511" y="105424"/>
                    </a:cubicBezTo>
                    <a:lnTo>
                      <a:pt x="20291" y="105618"/>
                    </a:lnTo>
                    <a:cubicBezTo>
                      <a:pt x="20014" y="105618"/>
                      <a:pt x="19733" y="105618"/>
                      <a:pt x="19451" y="105618"/>
                    </a:cubicBezTo>
                    <a:cubicBezTo>
                      <a:pt x="18719" y="105618"/>
                      <a:pt x="18004" y="105490"/>
                      <a:pt x="17312" y="105245"/>
                    </a:cubicBezTo>
                    <a:cubicBezTo>
                      <a:pt x="12392" y="104673"/>
                      <a:pt x="7843" y="101798"/>
                      <a:pt x="4685" y="97684"/>
                    </a:cubicBezTo>
                    <a:cubicBezTo>
                      <a:pt x="1762" y="94244"/>
                      <a:pt x="0" y="89798"/>
                      <a:pt x="0" y="84942"/>
                    </a:cubicBezTo>
                    <a:cubicBezTo>
                      <a:pt x="0" y="83845"/>
                      <a:pt x="0" y="21623"/>
                      <a:pt x="0" y="21623"/>
                    </a:cubicBezTo>
                    <a:cubicBezTo>
                      <a:pt x="0" y="21524"/>
                      <a:pt x="0" y="21425"/>
                      <a:pt x="0" y="21326"/>
                    </a:cubicBezTo>
                    <a:cubicBezTo>
                      <a:pt x="0" y="9548"/>
                      <a:pt x="9469" y="0"/>
                      <a:pt x="20484" y="0"/>
                    </a:cubicBezTo>
                    <a:cubicBezTo>
                      <a:pt x="31528" y="0"/>
                      <a:pt x="40469" y="9548"/>
                      <a:pt x="40469" y="21326"/>
                    </a:cubicBezTo>
                    <a:cubicBezTo>
                      <a:pt x="40469" y="21425"/>
                      <a:pt x="40469" y="21524"/>
                      <a:pt x="40469" y="21623"/>
                    </a:cubicBezTo>
                    <a:lnTo>
                      <a:pt x="40298" y="65193"/>
                    </a:lnTo>
                    <a:cubicBezTo>
                      <a:pt x="58978" y="65193"/>
                      <a:pt x="83651" y="65193"/>
                      <a:pt x="84567" y="65193"/>
                    </a:cubicBezTo>
                    <a:close/>
                  </a:path>
                </a:pathLst>
              </a:custGeom>
              <a:solidFill>
                <a:srgbClr val="FFDEAD"/>
              </a:solidFill>
              <a:ln cap="flat" w="7600">
                <a:noFill/>
                <a:miter/>
              </a:ln>
            </p:spPr>
          </p:sp>
          <p:sp>
            <p:nvSpPr>
              <p:cNvPr name="" id="153"/>
              <p:cNvSpPr/>
              <p:nvPr/>
            </p:nvSpPr>
            <p:spPr>
              <a:xfrm>
                <a:off x="10840360" y="-7250402"/>
                <a:ext cy="105618" cx="104843"/>
              </a:xfrm>
              <a:custGeom>
                <a:avLst/>
                <a:gdLst/>
                <a:ahLst/>
                <a:cxnLst/>
                <a:rect r="r" b="b" l="l" t="t"/>
                <a:pathLst>
                  <a:path h="105618" stroke="false" w="104843">
                    <a:moveTo>
                      <a:pt x="20275" y="65193"/>
                    </a:moveTo>
                    <a:cubicBezTo>
                      <a:pt x="9078" y="65193"/>
                      <a:pt x="0" y="74222"/>
                      <a:pt x="0" y="85360"/>
                    </a:cubicBezTo>
                    <a:cubicBezTo>
                      <a:pt x="0" y="96498"/>
                      <a:pt x="9078" y="105618"/>
                      <a:pt x="20275" y="105618"/>
                    </a:cubicBezTo>
                    <a:cubicBezTo>
                      <a:pt x="20969" y="105618"/>
                      <a:pt x="21655" y="105618"/>
                      <a:pt x="22332" y="105425"/>
                    </a:cubicBezTo>
                    <a:lnTo>
                      <a:pt x="84552" y="105618"/>
                    </a:lnTo>
                    <a:cubicBezTo>
                      <a:pt x="84829" y="105618"/>
                      <a:pt x="85109" y="105618"/>
                      <a:pt x="85392" y="105618"/>
                    </a:cubicBezTo>
                    <a:cubicBezTo>
                      <a:pt x="86124" y="105618"/>
                      <a:pt x="86839" y="105490"/>
                      <a:pt x="87531" y="105246"/>
                    </a:cubicBezTo>
                    <a:cubicBezTo>
                      <a:pt x="92451" y="104673"/>
                      <a:pt x="97000" y="101798"/>
                      <a:pt x="100158" y="97683"/>
                    </a:cubicBezTo>
                    <a:cubicBezTo>
                      <a:pt x="103081" y="94244"/>
                      <a:pt x="104843" y="89798"/>
                      <a:pt x="104843" y="84942"/>
                    </a:cubicBezTo>
                    <a:cubicBezTo>
                      <a:pt x="104843" y="83844"/>
                      <a:pt x="104343" y="21623"/>
                      <a:pt x="104343" y="21623"/>
                    </a:cubicBezTo>
                    <a:cubicBezTo>
                      <a:pt x="104343" y="21524"/>
                      <a:pt x="104343" y="21425"/>
                      <a:pt x="104343" y="21326"/>
                    </a:cubicBezTo>
                    <a:cubicBezTo>
                      <a:pt x="104343" y="9548"/>
                      <a:pt x="95374" y="0"/>
                      <a:pt x="84358" y="0"/>
                    </a:cubicBezTo>
                    <a:cubicBezTo>
                      <a:pt x="73315" y="0"/>
                      <a:pt x="64374" y="9548"/>
                      <a:pt x="64374" y="21326"/>
                    </a:cubicBezTo>
                    <a:cubicBezTo>
                      <a:pt x="64374" y="21425"/>
                      <a:pt x="64374" y="21524"/>
                      <a:pt x="64374" y="21623"/>
                    </a:cubicBezTo>
                    <a:lnTo>
                      <a:pt x="64545" y="65193"/>
                    </a:lnTo>
                    <a:cubicBezTo>
                      <a:pt x="45864" y="65193"/>
                      <a:pt x="21192" y="65193"/>
                      <a:pt x="20275" y="65193"/>
                    </a:cubicBezTo>
                    <a:close/>
                  </a:path>
                  <a:path h="105618" fill="none" w="104843">
                    <a:moveTo>
                      <a:pt x="20275" y="65193"/>
                    </a:moveTo>
                    <a:cubicBezTo>
                      <a:pt x="9078" y="65193"/>
                      <a:pt x="0" y="74222"/>
                      <a:pt x="0" y="85360"/>
                    </a:cubicBezTo>
                    <a:cubicBezTo>
                      <a:pt x="0" y="96498"/>
                      <a:pt x="9078" y="105618"/>
                      <a:pt x="20275" y="105618"/>
                    </a:cubicBezTo>
                    <a:cubicBezTo>
                      <a:pt x="20969" y="105618"/>
                      <a:pt x="21655" y="105618"/>
                      <a:pt x="22332" y="105425"/>
                    </a:cubicBezTo>
                    <a:lnTo>
                      <a:pt x="84552" y="105618"/>
                    </a:lnTo>
                    <a:cubicBezTo>
                      <a:pt x="84829" y="105618"/>
                      <a:pt x="85109" y="105618"/>
                      <a:pt x="85392" y="105618"/>
                    </a:cubicBezTo>
                    <a:cubicBezTo>
                      <a:pt x="86124" y="105618"/>
                      <a:pt x="86839" y="105490"/>
                      <a:pt x="87531" y="105246"/>
                    </a:cubicBezTo>
                    <a:cubicBezTo>
                      <a:pt x="92451" y="104673"/>
                      <a:pt x="97000" y="101798"/>
                      <a:pt x="100158" y="97683"/>
                    </a:cubicBezTo>
                    <a:cubicBezTo>
                      <a:pt x="103081" y="94244"/>
                      <a:pt x="104843" y="89798"/>
                      <a:pt x="104843" y="84942"/>
                    </a:cubicBezTo>
                    <a:cubicBezTo>
                      <a:pt x="104843" y="83844"/>
                      <a:pt x="104343" y="21623"/>
                      <a:pt x="104343" y="21623"/>
                    </a:cubicBezTo>
                    <a:cubicBezTo>
                      <a:pt x="104343" y="21524"/>
                      <a:pt x="104343" y="21425"/>
                      <a:pt x="104343" y="21326"/>
                    </a:cubicBezTo>
                    <a:cubicBezTo>
                      <a:pt x="104343" y="9548"/>
                      <a:pt x="95374" y="0"/>
                      <a:pt x="84358" y="0"/>
                    </a:cubicBezTo>
                    <a:cubicBezTo>
                      <a:pt x="73315" y="0"/>
                      <a:pt x="64374" y="9548"/>
                      <a:pt x="64374" y="21326"/>
                    </a:cubicBezTo>
                    <a:cubicBezTo>
                      <a:pt x="64374" y="21425"/>
                      <a:pt x="64374" y="21524"/>
                      <a:pt x="64374" y="21623"/>
                    </a:cubicBezTo>
                    <a:lnTo>
                      <a:pt x="64545" y="65193"/>
                    </a:lnTo>
                    <a:cubicBezTo>
                      <a:pt x="45864" y="65193"/>
                      <a:pt x="21192" y="65193"/>
                      <a:pt x="20275" y="65193"/>
                    </a:cubicBezTo>
                    <a:close/>
                  </a:path>
                </a:pathLst>
              </a:custGeom>
              <a:solidFill>
                <a:srgbClr val="FFDEAD"/>
              </a:solidFill>
              <a:ln cap="flat" w="7600">
                <a:noFill/>
                <a:miter/>
              </a:ln>
            </p:spPr>
          </p:sp>
          <p:sp>
            <p:nvSpPr>
              <p:cNvPr name="" id="154"/>
              <p:cNvSpPr/>
              <p:nvPr/>
            </p:nvSpPr>
            <p:spPr>
              <a:xfrm>
                <a:off x="10729520" y="-7291004"/>
                <a:ext cy="158417" cx="216678"/>
              </a:xfrm>
              <a:custGeom>
                <a:avLst/>
                <a:gdLst/>
                <a:ahLst/>
                <a:cxnLst/>
                <a:rect r="r" b="b" l="l" t="t"/>
                <a:pathLst>
                  <a:path h="158417" stroke="false" w="216678">
                    <a:moveTo>
                      <a:pt x="216678" y="14521"/>
                    </a:moveTo>
                    <a:lnTo>
                      <a:pt x="216678" y="57297"/>
                    </a:lnTo>
                    <a:lnTo>
                      <a:pt x="169550" y="57297"/>
                    </a:lnTo>
                    <a:lnTo>
                      <a:pt x="169550" y="158417"/>
                    </a:lnTo>
                    <a:lnTo>
                      <a:pt x="46039" y="158036"/>
                    </a:lnTo>
                    <a:lnTo>
                      <a:pt x="46039" y="59278"/>
                    </a:lnTo>
                    <a:lnTo>
                      <a:pt x="0" y="59278"/>
                    </a:lnTo>
                    <a:lnTo>
                      <a:pt x="0" y="14953"/>
                    </a:lnTo>
                    <a:cubicBezTo>
                      <a:pt x="0" y="14778"/>
                      <a:pt x="0" y="14614"/>
                      <a:pt x="0" y="14448"/>
                    </a:cubicBezTo>
                    <a:cubicBezTo>
                      <a:pt x="0" y="4996"/>
                      <a:pt x="7105" y="0"/>
                      <a:pt x="16477" y="0"/>
                    </a:cubicBezTo>
                    <a:lnTo>
                      <a:pt x="197912" y="0"/>
                    </a:lnTo>
                    <a:cubicBezTo>
                      <a:pt x="198563" y="0"/>
                      <a:pt x="199133" y="0"/>
                      <a:pt x="199710" y="0"/>
                    </a:cubicBezTo>
                    <a:cubicBezTo>
                      <a:pt x="209081" y="0"/>
                      <a:pt x="216375" y="5377"/>
                      <a:pt x="216678" y="13786"/>
                    </a:cubicBezTo>
                    <a:cubicBezTo>
                      <a:pt x="216678" y="14026"/>
                      <a:pt x="216678" y="14263"/>
                      <a:pt x="216678" y="14521"/>
                    </a:cubicBezTo>
                    <a:close/>
                  </a:path>
                  <a:path h="158417" fill="none" w="216678">
                    <a:moveTo>
                      <a:pt x="216678" y="14521"/>
                    </a:moveTo>
                    <a:lnTo>
                      <a:pt x="216678" y="57297"/>
                    </a:lnTo>
                    <a:lnTo>
                      <a:pt x="169550" y="57297"/>
                    </a:lnTo>
                    <a:lnTo>
                      <a:pt x="169550" y="158417"/>
                    </a:lnTo>
                    <a:lnTo>
                      <a:pt x="46039" y="158036"/>
                    </a:lnTo>
                    <a:lnTo>
                      <a:pt x="46039" y="59278"/>
                    </a:lnTo>
                    <a:lnTo>
                      <a:pt x="0" y="59278"/>
                    </a:lnTo>
                    <a:lnTo>
                      <a:pt x="0" y="14953"/>
                    </a:lnTo>
                    <a:cubicBezTo>
                      <a:pt x="0" y="14778"/>
                      <a:pt x="0" y="14614"/>
                      <a:pt x="0" y="14448"/>
                    </a:cubicBezTo>
                    <a:cubicBezTo>
                      <a:pt x="0" y="4996"/>
                      <a:pt x="7105" y="0"/>
                      <a:pt x="16477" y="0"/>
                    </a:cubicBezTo>
                    <a:lnTo>
                      <a:pt x="197912" y="0"/>
                    </a:lnTo>
                    <a:cubicBezTo>
                      <a:pt x="198563" y="0"/>
                      <a:pt x="199133" y="0"/>
                      <a:pt x="199710" y="0"/>
                    </a:cubicBezTo>
                    <a:cubicBezTo>
                      <a:pt x="209081" y="0"/>
                      <a:pt x="216375" y="5377"/>
                      <a:pt x="216678" y="13786"/>
                    </a:cubicBezTo>
                    <a:cubicBezTo>
                      <a:pt x="216678" y="14026"/>
                      <a:pt x="216678" y="14263"/>
                      <a:pt x="216678" y="14521"/>
                    </a:cubicBezTo>
                    <a:close/>
                  </a:path>
                </a:pathLst>
              </a:custGeom>
              <a:solidFill>
                <a:srgbClr val="46BA7D"/>
              </a:solidFill>
              <a:ln cap="flat" w="7600">
                <a:solidFill>
                  <a:srgbClr val="46BA7D"/>
                </a:solidFill>
                <a:miter/>
              </a:ln>
            </p:spPr>
          </p:sp>
        </p:grpSp>
        <p:grpSp>
          <p:nvGrpSpPr>
            <p:cNvPr name="" id="155"/>
            <p:cNvGrpSpPr/>
            <p:nvPr/>
          </p:nvGrpSpPr>
          <p:grpSpPr>
            <a:xfrm>
              <a:off x="11243773" y="-7401857"/>
              <a:ext cy="268935" cx="216678"/>
              <a:chOff x="11243773" y="-7401857"/>
              <a:chExt cy="268935" cx="216678"/>
            </a:xfrm>
          </p:grpSpPr>
          <p:sp>
            <p:nvSpPr>
              <p:cNvPr name="" id="156"/>
              <p:cNvSpPr/>
              <p:nvPr/>
            </p:nvSpPr>
            <p:spPr>
              <a:xfrm>
                <a:off x="11299471" y="-7401857"/>
                <a:ext cy="104720" cx="105281"/>
              </a:xfrm>
              <a:custGeom>
                <a:avLst/>
                <a:gdLst/>
                <a:ahLst/>
                <a:cxnLst/>
                <a:rect r="r" b="b" l="l" t="t"/>
                <a:pathLst>
                  <a:path h="104720" stroke="false" w="105281">
                    <a:moveTo>
                      <a:pt x="0" y="52360"/>
                    </a:moveTo>
                    <a:cubicBezTo>
                      <a:pt x="0" y="23442"/>
                      <a:pt x="23568" y="0"/>
                      <a:pt x="52641" y="0"/>
                    </a:cubicBezTo>
                    <a:cubicBezTo>
                      <a:pt x="81713" y="0"/>
                      <a:pt x="105281" y="23442"/>
                      <a:pt x="105281" y="52360"/>
                    </a:cubicBezTo>
                    <a:cubicBezTo>
                      <a:pt x="105281" y="81277"/>
                      <a:pt x="81713" y="104720"/>
                      <a:pt x="52641" y="104720"/>
                    </a:cubicBezTo>
                    <a:cubicBezTo>
                      <a:pt x="23568" y="104720"/>
                      <a:pt x="0" y="81277"/>
                      <a:pt x="0" y="52360"/>
                    </a:cubicBezTo>
                    <a:close/>
                  </a:path>
                  <a:path h="104720" fill="none" w="105281">
                    <a:moveTo>
                      <a:pt x="0" y="52360"/>
                    </a:moveTo>
                    <a:cubicBezTo>
                      <a:pt x="0" y="23442"/>
                      <a:pt x="23568" y="0"/>
                      <a:pt x="52641" y="0"/>
                    </a:cubicBezTo>
                    <a:cubicBezTo>
                      <a:pt x="81713" y="0"/>
                      <a:pt x="105281" y="23442"/>
                      <a:pt x="105281" y="52360"/>
                    </a:cubicBezTo>
                    <a:cubicBezTo>
                      <a:pt x="105281" y="81277"/>
                      <a:pt x="81713" y="104720"/>
                      <a:pt x="52641" y="104720"/>
                    </a:cubicBezTo>
                    <a:cubicBezTo>
                      <a:pt x="23568" y="104720"/>
                      <a:pt x="0" y="81277"/>
                      <a:pt x="0" y="52360"/>
                    </a:cubicBezTo>
                    <a:close/>
                  </a:path>
                </a:pathLst>
              </a:custGeom>
              <a:solidFill>
                <a:srgbClr val="FFE5C2"/>
              </a:solidFill>
              <a:ln cap="flat" w="7600">
                <a:solidFill>
                  <a:srgbClr val="FFE5C2"/>
                </a:solidFill>
                <a:miter/>
              </a:ln>
            </p:spPr>
          </p:sp>
          <p:sp>
            <p:nvSpPr>
              <p:cNvPr name="" id="157"/>
              <p:cNvSpPr/>
              <p:nvPr/>
            </p:nvSpPr>
            <p:spPr>
              <a:xfrm>
                <a:off x="11324681" y="-7256264"/>
                <a:ext cy="7600" cx="24496"/>
              </a:xfrm>
              <a:custGeom>
                <a:avLst/>
                <a:gdLst/>
                <a:ahLst/>
                <a:cxnLst/>
                <a:rect r="r" b="b" l="l" t="t"/>
                <a:pathLst>
                  <a:path h="7600" stroke="false" w="24496">
                    <a:moveTo>
                      <a:pt x="24496" y="0"/>
                    </a:moveTo>
                    <a:lnTo>
                      <a:pt x="0" y="0"/>
                    </a:lnTo>
                    <a:cubicBezTo>
                      <a:pt x="0" y="0"/>
                      <a:pt x="0" y="0"/>
                      <a:pt x="814" y="0"/>
                    </a:cubicBezTo>
                    <a:cubicBezTo>
                      <a:pt x="1169" y="0"/>
                      <a:pt x="24496" y="0"/>
                      <a:pt x="24496" y="0"/>
                    </a:cubicBezTo>
                    <a:close/>
                  </a:path>
                  <a:path h="7600" fill="none" w="24496">
                    <a:moveTo>
                      <a:pt x="24496" y="0"/>
                    </a:moveTo>
                    <a:lnTo>
                      <a:pt x="0" y="0"/>
                    </a:lnTo>
                    <a:cubicBezTo>
                      <a:pt x="0" y="0"/>
                      <a:pt x="0" y="0"/>
                      <a:pt x="814" y="0"/>
                    </a:cubicBezTo>
                    <a:cubicBezTo>
                      <a:pt x="1169" y="0"/>
                      <a:pt x="24496" y="0"/>
                      <a:pt x="2449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 w="7600">
                <a:noFill/>
                <a:miter/>
              </a:ln>
            </p:spPr>
          </p:sp>
          <p:sp>
            <p:nvSpPr>
              <p:cNvPr name="" id="158"/>
              <p:cNvSpPr/>
              <p:nvPr/>
            </p:nvSpPr>
            <p:spPr>
              <a:xfrm>
                <a:off x="11244770" y="-7250319"/>
                <a:ext cy="105619" cx="104842"/>
              </a:xfrm>
              <a:custGeom>
                <a:avLst/>
                <a:gdLst/>
                <a:ahLst/>
                <a:cxnLst/>
                <a:rect r="r" b="b" l="l" t="t"/>
                <a:pathLst>
                  <a:path h="105619" stroke="false" w="104842">
                    <a:moveTo>
                      <a:pt x="84567" y="65193"/>
                    </a:moveTo>
                    <a:cubicBezTo>
                      <a:pt x="95764" y="65193"/>
                      <a:pt x="104842" y="74222"/>
                      <a:pt x="104842" y="85360"/>
                    </a:cubicBezTo>
                    <a:cubicBezTo>
                      <a:pt x="104842" y="96498"/>
                      <a:pt x="95764" y="105619"/>
                      <a:pt x="84567" y="105619"/>
                    </a:cubicBezTo>
                    <a:cubicBezTo>
                      <a:pt x="83873" y="105619"/>
                      <a:pt x="83187" y="105619"/>
                      <a:pt x="82511" y="105425"/>
                    </a:cubicBezTo>
                    <a:lnTo>
                      <a:pt x="20291" y="105619"/>
                    </a:lnTo>
                    <a:cubicBezTo>
                      <a:pt x="20014" y="105619"/>
                      <a:pt x="19733" y="105619"/>
                      <a:pt x="19451" y="105619"/>
                    </a:cubicBezTo>
                    <a:cubicBezTo>
                      <a:pt x="18719" y="105619"/>
                      <a:pt x="18004" y="105491"/>
                      <a:pt x="17312" y="105246"/>
                    </a:cubicBezTo>
                    <a:cubicBezTo>
                      <a:pt x="12392" y="104673"/>
                      <a:pt x="7843" y="101799"/>
                      <a:pt x="4685" y="97684"/>
                    </a:cubicBezTo>
                    <a:cubicBezTo>
                      <a:pt x="1762" y="94245"/>
                      <a:pt x="0" y="89798"/>
                      <a:pt x="0" y="84942"/>
                    </a:cubicBezTo>
                    <a:cubicBezTo>
                      <a:pt x="0" y="83845"/>
                      <a:pt x="0" y="21623"/>
                      <a:pt x="0" y="21623"/>
                    </a:cubicBezTo>
                    <a:cubicBezTo>
                      <a:pt x="0" y="21524"/>
                      <a:pt x="0" y="21425"/>
                      <a:pt x="0" y="21326"/>
                    </a:cubicBezTo>
                    <a:cubicBezTo>
                      <a:pt x="0" y="9548"/>
                      <a:pt x="9469" y="0"/>
                      <a:pt x="20484" y="0"/>
                    </a:cubicBezTo>
                    <a:cubicBezTo>
                      <a:pt x="31528" y="0"/>
                      <a:pt x="40469" y="9548"/>
                      <a:pt x="40469" y="21326"/>
                    </a:cubicBezTo>
                    <a:cubicBezTo>
                      <a:pt x="40469" y="21425"/>
                      <a:pt x="40469" y="21524"/>
                      <a:pt x="40469" y="21623"/>
                    </a:cubicBezTo>
                    <a:lnTo>
                      <a:pt x="40297" y="65193"/>
                    </a:lnTo>
                    <a:cubicBezTo>
                      <a:pt x="58978" y="65193"/>
                      <a:pt x="83650" y="65193"/>
                      <a:pt x="84567" y="65193"/>
                    </a:cubicBezTo>
                    <a:close/>
                  </a:path>
                  <a:path h="105619" fill="none" w="104842">
                    <a:moveTo>
                      <a:pt x="84567" y="65193"/>
                    </a:moveTo>
                    <a:cubicBezTo>
                      <a:pt x="95764" y="65193"/>
                      <a:pt x="104842" y="74222"/>
                      <a:pt x="104842" y="85360"/>
                    </a:cubicBezTo>
                    <a:cubicBezTo>
                      <a:pt x="104842" y="96498"/>
                      <a:pt x="95764" y="105619"/>
                      <a:pt x="84567" y="105619"/>
                    </a:cubicBezTo>
                    <a:cubicBezTo>
                      <a:pt x="83873" y="105619"/>
                      <a:pt x="83187" y="105619"/>
                      <a:pt x="82511" y="105425"/>
                    </a:cubicBezTo>
                    <a:lnTo>
                      <a:pt x="20291" y="105619"/>
                    </a:lnTo>
                    <a:cubicBezTo>
                      <a:pt x="20014" y="105619"/>
                      <a:pt x="19733" y="105619"/>
                      <a:pt x="19451" y="105619"/>
                    </a:cubicBezTo>
                    <a:cubicBezTo>
                      <a:pt x="18719" y="105619"/>
                      <a:pt x="18004" y="105491"/>
                      <a:pt x="17312" y="105246"/>
                    </a:cubicBezTo>
                    <a:cubicBezTo>
                      <a:pt x="12392" y="104673"/>
                      <a:pt x="7843" y="101799"/>
                      <a:pt x="4685" y="97684"/>
                    </a:cubicBezTo>
                    <a:cubicBezTo>
                      <a:pt x="1762" y="94245"/>
                      <a:pt x="0" y="89798"/>
                      <a:pt x="0" y="84942"/>
                    </a:cubicBezTo>
                    <a:cubicBezTo>
                      <a:pt x="0" y="83845"/>
                      <a:pt x="0" y="21623"/>
                      <a:pt x="0" y="21623"/>
                    </a:cubicBezTo>
                    <a:cubicBezTo>
                      <a:pt x="0" y="21524"/>
                      <a:pt x="0" y="21425"/>
                      <a:pt x="0" y="21326"/>
                    </a:cubicBezTo>
                    <a:cubicBezTo>
                      <a:pt x="0" y="9548"/>
                      <a:pt x="9469" y="0"/>
                      <a:pt x="20484" y="0"/>
                    </a:cubicBezTo>
                    <a:cubicBezTo>
                      <a:pt x="31528" y="0"/>
                      <a:pt x="40469" y="9548"/>
                      <a:pt x="40469" y="21326"/>
                    </a:cubicBezTo>
                    <a:cubicBezTo>
                      <a:pt x="40469" y="21425"/>
                      <a:pt x="40469" y="21524"/>
                      <a:pt x="40469" y="21623"/>
                    </a:cubicBezTo>
                    <a:lnTo>
                      <a:pt x="40297" y="65193"/>
                    </a:lnTo>
                    <a:cubicBezTo>
                      <a:pt x="58978" y="65193"/>
                      <a:pt x="83650" y="65193"/>
                      <a:pt x="84567" y="65193"/>
                    </a:cubicBezTo>
                    <a:close/>
                  </a:path>
                </a:pathLst>
              </a:custGeom>
              <a:solidFill>
                <a:srgbClr val="FFDEAD"/>
              </a:solidFill>
              <a:ln cap="flat" w="7600">
                <a:noFill/>
                <a:miter/>
              </a:ln>
            </p:spPr>
          </p:sp>
          <p:sp>
            <p:nvSpPr>
              <p:cNvPr name="" id="159"/>
              <p:cNvSpPr/>
              <p:nvPr/>
            </p:nvSpPr>
            <p:spPr>
              <a:xfrm>
                <a:off x="11354634" y="-7250738"/>
                <a:ext cy="105619" cx="104842"/>
              </a:xfrm>
              <a:custGeom>
                <a:avLst/>
                <a:gdLst/>
                <a:ahLst/>
                <a:cxnLst/>
                <a:rect r="r" b="b" l="l" t="t"/>
                <a:pathLst>
                  <a:path h="105619" stroke="false" w="104842">
                    <a:moveTo>
                      <a:pt x="20275" y="65193"/>
                    </a:moveTo>
                    <a:cubicBezTo>
                      <a:pt x="9078" y="65193"/>
                      <a:pt x="0" y="74222"/>
                      <a:pt x="0" y="85361"/>
                    </a:cubicBezTo>
                    <a:cubicBezTo>
                      <a:pt x="0" y="96498"/>
                      <a:pt x="9078" y="105619"/>
                      <a:pt x="20275" y="105619"/>
                    </a:cubicBezTo>
                    <a:cubicBezTo>
                      <a:pt x="20969" y="105619"/>
                      <a:pt x="21655" y="105619"/>
                      <a:pt x="22331" y="105425"/>
                    </a:cubicBezTo>
                    <a:lnTo>
                      <a:pt x="84551" y="105619"/>
                    </a:lnTo>
                    <a:cubicBezTo>
                      <a:pt x="84829" y="105619"/>
                      <a:pt x="85109" y="105619"/>
                      <a:pt x="85392" y="105619"/>
                    </a:cubicBezTo>
                    <a:cubicBezTo>
                      <a:pt x="86123" y="105619"/>
                      <a:pt x="86838" y="105491"/>
                      <a:pt x="87530" y="105247"/>
                    </a:cubicBezTo>
                    <a:cubicBezTo>
                      <a:pt x="92450" y="104674"/>
                      <a:pt x="96999" y="101799"/>
                      <a:pt x="100157" y="97684"/>
                    </a:cubicBezTo>
                    <a:cubicBezTo>
                      <a:pt x="103080" y="94245"/>
                      <a:pt x="104842" y="89799"/>
                      <a:pt x="104842" y="84943"/>
                    </a:cubicBezTo>
                    <a:cubicBezTo>
                      <a:pt x="104842" y="83845"/>
                      <a:pt x="104343" y="21623"/>
                      <a:pt x="104343" y="21623"/>
                    </a:cubicBezTo>
                    <a:cubicBezTo>
                      <a:pt x="104343" y="21524"/>
                      <a:pt x="104343" y="21425"/>
                      <a:pt x="104343" y="21326"/>
                    </a:cubicBezTo>
                    <a:cubicBezTo>
                      <a:pt x="104343" y="9548"/>
                      <a:pt x="95373" y="0"/>
                      <a:pt x="84358" y="0"/>
                    </a:cubicBezTo>
                    <a:cubicBezTo>
                      <a:pt x="73314" y="0"/>
                      <a:pt x="64373" y="9548"/>
                      <a:pt x="64373" y="21326"/>
                    </a:cubicBezTo>
                    <a:cubicBezTo>
                      <a:pt x="64373" y="21425"/>
                      <a:pt x="64373" y="21524"/>
                      <a:pt x="64373" y="21623"/>
                    </a:cubicBezTo>
                    <a:lnTo>
                      <a:pt x="64545" y="65193"/>
                    </a:lnTo>
                    <a:cubicBezTo>
                      <a:pt x="45864" y="65193"/>
                      <a:pt x="21192" y="65193"/>
                      <a:pt x="20275" y="65193"/>
                    </a:cubicBezTo>
                    <a:close/>
                  </a:path>
                  <a:path h="105619" fill="none" w="104842">
                    <a:moveTo>
                      <a:pt x="20275" y="65193"/>
                    </a:moveTo>
                    <a:cubicBezTo>
                      <a:pt x="9078" y="65193"/>
                      <a:pt x="0" y="74222"/>
                      <a:pt x="0" y="85361"/>
                    </a:cubicBezTo>
                    <a:cubicBezTo>
                      <a:pt x="0" y="96498"/>
                      <a:pt x="9078" y="105619"/>
                      <a:pt x="20275" y="105619"/>
                    </a:cubicBezTo>
                    <a:cubicBezTo>
                      <a:pt x="20969" y="105619"/>
                      <a:pt x="21655" y="105619"/>
                      <a:pt x="22331" y="105425"/>
                    </a:cubicBezTo>
                    <a:lnTo>
                      <a:pt x="84551" y="105619"/>
                    </a:lnTo>
                    <a:cubicBezTo>
                      <a:pt x="84829" y="105619"/>
                      <a:pt x="85109" y="105619"/>
                      <a:pt x="85392" y="105619"/>
                    </a:cubicBezTo>
                    <a:cubicBezTo>
                      <a:pt x="86123" y="105619"/>
                      <a:pt x="86838" y="105491"/>
                      <a:pt x="87530" y="105247"/>
                    </a:cubicBezTo>
                    <a:cubicBezTo>
                      <a:pt x="92450" y="104674"/>
                      <a:pt x="96999" y="101799"/>
                      <a:pt x="100157" y="97684"/>
                    </a:cubicBezTo>
                    <a:cubicBezTo>
                      <a:pt x="103080" y="94245"/>
                      <a:pt x="104842" y="89799"/>
                      <a:pt x="104842" y="84943"/>
                    </a:cubicBezTo>
                    <a:cubicBezTo>
                      <a:pt x="104842" y="83845"/>
                      <a:pt x="104343" y="21623"/>
                      <a:pt x="104343" y="21623"/>
                    </a:cubicBezTo>
                    <a:cubicBezTo>
                      <a:pt x="104343" y="21524"/>
                      <a:pt x="104343" y="21425"/>
                      <a:pt x="104343" y="21326"/>
                    </a:cubicBezTo>
                    <a:cubicBezTo>
                      <a:pt x="104343" y="9548"/>
                      <a:pt x="95373" y="0"/>
                      <a:pt x="84358" y="0"/>
                    </a:cubicBezTo>
                    <a:cubicBezTo>
                      <a:pt x="73314" y="0"/>
                      <a:pt x="64373" y="9548"/>
                      <a:pt x="64373" y="21326"/>
                    </a:cubicBezTo>
                    <a:cubicBezTo>
                      <a:pt x="64373" y="21425"/>
                      <a:pt x="64373" y="21524"/>
                      <a:pt x="64373" y="21623"/>
                    </a:cubicBezTo>
                    <a:lnTo>
                      <a:pt x="64545" y="65193"/>
                    </a:lnTo>
                    <a:cubicBezTo>
                      <a:pt x="45864" y="65193"/>
                      <a:pt x="21192" y="65193"/>
                      <a:pt x="20275" y="65193"/>
                    </a:cubicBezTo>
                    <a:close/>
                  </a:path>
                </a:pathLst>
              </a:custGeom>
              <a:solidFill>
                <a:srgbClr val="FFDEAD"/>
              </a:solidFill>
              <a:ln cap="flat" w="7600">
                <a:noFill/>
                <a:miter/>
              </a:ln>
            </p:spPr>
          </p:sp>
          <p:sp>
            <p:nvSpPr>
              <p:cNvPr name="" id="160"/>
              <p:cNvSpPr/>
              <p:nvPr/>
            </p:nvSpPr>
            <p:spPr>
              <a:xfrm>
                <a:off x="11243773" y="-7291339"/>
                <a:ext cy="158417" cx="216678"/>
              </a:xfrm>
              <a:custGeom>
                <a:avLst/>
                <a:gdLst/>
                <a:ahLst/>
                <a:cxnLst/>
                <a:rect r="r" b="b" l="l" t="t"/>
                <a:pathLst>
                  <a:path h="158417" stroke="false" w="216678">
                    <a:moveTo>
                      <a:pt x="216678" y="14521"/>
                    </a:moveTo>
                    <a:lnTo>
                      <a:pt x="216678" y="57297"/>
                    </a:lnTo>
                    <a:lnTo>
                      <a:pt x="169550" y="57297"/>
                    </a:lnTo>
                    <a:lnTo>
                      <a:pt x="169550" y="158417"/>
                    </a:lnTo>
                    <a:lnTo>
                      <a:pt x="46039" y="158037"/>
                    </a:lnTo>
                    <a:lnTo>
                      <a:pt x="46039" y="59278"/>
                    </a:lnTo>
                    <a:lnTo>
                      <a:pt x="0" y="59278"/>
                    </a:lnTo>
                    <a:lnTo>
                      <a:pt x="0" y="14953"/>
                    </a:lnTo>
                    <a:cubicBezTo>
                      <a:pt x="0" y="14779"/>
                      <a:pt x="0" y="14614"/>
                      <a:pt x="0" y="14448"/>
                    </a:cubicBezTo>
                    <a:cubicBezTo>
                      <a:pt x="0" y="4996"/>
                      <a:pt x="7105" y="0"/>
                      <a:pt x="16477" y="0"/>
                    </a:cubicBezTo>
                    <a:lnTo>
                      <a:pt x="197912" y="0"/>
                    </a:lnTo>
                    <a:cubicBezTo>
                      <a:pt x="198563" y="0"/>
                      <a:pt x="199133" y="0"/>
                      <a:pt x="199710" y="0"/>
                    </a:cubicBezTo>
                    <a:cubicBezTo>
                      <a:pt x="209081" y="0"/>
                      <a:pt x="216375" y="5377"/>
                      <a:pt x="216678" y="13786"/>
                    </a:cubicBezTo>
                    <a:cubicBezTo>
                      <a:pt x="216678" y="14026"/>
                      <a:pt x="216678" y="14263"/>
                      <a:pt x="216678" y="14521"/>
                    </a:cubicBezTo>
                    <a:close/>
                  </a:path>
                  <a:path h="158417" fill="none" w="216678">
                    <a:moveTo>
                      <a:pt x="216678" y="14521"/>
                    </a:moveTo>
                    <a:lnTo>
                      <a:pt x="216678" y="57297"/>
                    </a:lnTo>
                    <a:lnTo>
                      <a:pt x="169550" y="57297"/>
                    </a:lnTo>
                    <a:lnTo>
                      <a:pt x="169550" y="158417"/>
                    </a:lnTo>
                    <a:lnTo>
                      <a:pt x="46039" y="158037"/>
                    </a:lnTo>
                    <a:lnTo>
                      <a:pt x="46039" y="59278"/>
                    </a:lnTo>
                    <a:lnTo>
                      <a:pt x="0" y="59278"/>
                    </a:lnTo>
                    <a:lnTo>
                      <a:pt x="0" y="14953"/>
                    </a:lnTo>
                    <a:cubicBezTo>
                      <a:pt x="0" y="14779"/>
                      <a:pt x="0" y="14614"/>
                      <a:pt x="0" y="14448"/>
                    </a:cubicBezTo>
                    <a:cubicBezTo>
                      <a:pt x="0" y="4996"/>
                      <a:pt x="7105" y="0"/>
                      <a:pt x="16477" y="0"/>
                    </a:cubicBezTo>
                    <a:lnTo>
                      <a:pt x="197912" y="0"/>
                    </a:lnTo>
                    <a:cubicBezTo>
                      <a:pt x="198563" y="0"/>
                      <a:pt x="199133" y="0"/>
                      <a:pt x="199710" y="0"/>
                    </a:cubicBezTo>
                    <a:cubicBezTo>
                      <a:pt x="209081" y="0"/>
                      <a:pt x="216375" y="5377"/>
                      <a:pt x="216678" y="13786"/>
                    </a:cubicBezTo>
                    <a:cubicBezTo>
                      <a:pt x="216678" y="14026"/>
                      <a:pt x="216678" y="14263"/>
                      <a:pt x="216678" y="14521"/>
                    </a:cubicBezTo>
                    <a:close/>
                  </a:path>
                </a:pathLst>
              </a:custGeom>
              <a:solidFill>
                <a:srgbClr val="A0D8EF"/>
              </a:solidFill>
              <a:ln cap="flat" w="7600">
                <a:solidFill>
                  <a:srgbClr val="A0D8EF"/>
                </a:solidFill>
                <a:miter/>
              </a:ln>
            </p:spPr>
          </p:sp>
        </p:grpSp>
        <p:sp>
          <p:nvSpPr>
            <p:cNvPr name="" id="161"/>
            <p:cNvSpPr/>
            <p:nvPr/>
          </p:nvSpPr>
          <p:spPr>
            <a:xfrm>
              <a:off x="11125292" y="-7574384"/>
              <a:ext cy="218652" cx="388174"/>
            </a:xfrm>
            <a:custGeom>
              <a:avLst/>
              <a:gdLst/>
              <a:ahLst/>
              <a:cxnLst/>
              <a:rect r="r" b="b" l="l" t="t"/>
              <a:pathLst>
                <a:path h="218652" stroke="false" w="388174">
                  <a:moveTo>
                    <a:pt x="0" y="210672"/>
                  </a:moveTo>
                  <a:lnTo>
                    <a:pt x="11275" y="218652"/>
                  </a:lnTo>
                  <a:lnTo>
                    <a:pt x="106305" y="126084"/>
                  </a:lnTo>
                  <a:lnTo>
                    <a:pt x="291533" y="126084"/>
                  </a:lnTo>
                  <a:lnTo>
                    <a:pt x="388174" y="6384"/>
                  </a:lnTo>
                  <a:lnTo>
                    <a:pt x="378510" y="0"/>
                  </a:lnTo>
                  <a:lnTo>
                    <a:pt x="281869" y="113316"/>
                  </a:lnTo>
                  <a:lnTo>
                    <a:pt x="100667" y="113770"/>
                  </a:lnTo>
                  <a:lnTo>
                    <a:pt x="0" y="210672"/>
                  </a:lnTo>
                  <a:close/>
                </a:path>
                <a:path h="218652" fill="none" w="388174">
                  <a:moveTo>
                    <a:pt x="0" y="210672"/>
                  </a:moveTo>
                  <a:lnTo>
                    <a:pt x="11275" y="218652"/>
                  </a:lnTo>
                  <a:lnTo>
                    <a:pt x="106305" y="126084"/>
                  </a:lnTo>
                  <a:lnTo>
                    <a:pt x="291533" y="126084"/>
                  </a:lnTo>
                  <a:lnTo>
                    <a:pt x="388174" y="6384"/>
                  </a:lnTo>
                  <a:lnTo>
                    <a:pt x="378510" y="0"/>
                  </a:lnTo>
                  <a:lnTo>
                    <a:pt x="281869" y="113316"/>
                  </a:lnTo>
                  <a:lnTo>
                    <a:pt x="100667" y="113770"/>
                  </a:lnTo>
                  <a:lnTo>
                    <a:pt x="0" y="210672"/>
                  </a:lnTo>
                  <a:close/>
                </a:path>
              </a:pathLst>
            </a:custGeom>
            <a:solidFill>
              <a:srgbClr val="236EA1"/>
            </a:solidFill>
            <a:ln cap="flat" w="7600">
              <a:solidFill>
                <a:srgbClr val="236EA1"/>
              </a:solidFill>
              <a:miter/>
            </a:ln>
          </p:spPr>
        </p:sp>
        <p:grpSp>
          <p:nvGrpSpPr>
            <p:cNvPr name="" id="162"/>
            <p:cNvGrpSpPr/>
            <p:nvPr/>
          </p:nvGrpSpPr>
          <p:grpSpPr>
            <a:xfrm>
              <a:off x="10991327" y="-7401856"/>
              <a:ext cy="268934" cx="218898"/>
              <a:chOff x="10991327" y="-7401856"/>
              <a:chExt cy="268934" cx="218898"/>
            </a:xfrm>
          </p:grpSpPr>
          <p:sp>
            <p:nvSpPr>
              <p:cNvPr name="" id="163"/>
              <p:cNvSpPr/>
              <p:nvPr/>
            </p:nvSpPr>
            <p:spPr>
              <a:xfrm>
                <a:off x="11048135" y="-7401856"/>
                <a:ext cy="104719" cx="105281"/>
              </a:xfrm>
              <a:custGeom>
                <a:avLst/>
                <a:gdLst/>
                <a:ahLst/>
                <a:cxnLst/>
                <a:rect r="r" b="b" l="l" t="t"/>
                <a:pathLst>
                  <a:path h="104719" stroke="false" w="105281">
                    <a:moveTo>
                      <a:pt x="0" y="52359"/>
                    </a:moveTo>
                    <a:cubicBezTo>
                      <a:pt x="0" y="23442"/>
                      <a:pt x="23568" y="0"/>
                      <a:pt x="52641" y="0"/>
                    </a:cubicBezTo>
                    <a:cubicBezTo>
                      <a:pt x="81713" y="0"/>
                      <a:pt x="105281" y="23442"/>
                      <a:pt x="105281" y="52359"/>
                    </a:cubicBezTo>
                    <a:cubicBezTo>
                      <a:pt x="105281" y="81277"/>
                      <a:pt x="81713" y="104719"/>
                      <a:pt x="52641" y="104719"/>
                    </a:cubicBezTo>
                    <a:cubicBezTo>
                      <a:pt x="23568" y="104719"/>
                      <a:pt x="0" y="81277"/>
                      <a:pt x="0" y="52359"/>
                    </a:cubicBezTo>
                    <a:close/>
                  </a:path>
                  <a:path h="104719" fill="none" w="105281">
                    <a:moveTo>
                      <a:pt x="0" y="52359"/>
                    </a:moveTo>
                    <a:cubicBezTo>
                      <a:pt x="0" y="23442"/>
                      <a:pt x="23568" y="0"/>
                      <a:pt x="52641" y="0"/>
                    </a:cubicBezTo>
                    <a:cubicBezTo>
                      <a:pt x="81713" y="0"/>
                      <a:pt x="105281" y="23442"/>
                      <a:pt x="105281" y="52359"/>
                    </a:cubicBezTo>
                    <a:cubicBezTo>
                      <a:pt x="105281" y="81277"/>
                      <a:pt x="81713" y="104719"/>
                      <a:pt x="52641" y="104719"/>
                    </a:cubicBezTo>
                    <a:cubicBezTo>
                      <a:pt x="23568" y="104719"/>
                      <a:pt x="0" y="81277"/>
                      <a:pt x="0" y="52359"/>
                    </a:cubicBezTo>
                    <a:close/>
                  </a:path>
                </a:pathLst>
              </a:custGeom>
              <a:solidFill>
                <a:srgbClr val="FFE5C2"/>
              </a:solidFill>
              <a:ln cap="flat" w="7600">
                <a:solidFill>
                  <a:srgbClr val="FFE5C2"/>
                </a:solidFill>
                <a:miter/>
              </a:ln>
            </p:spPr>
          </p:sp>
          <p:sp>
            <p:nvSpPr>
              <p:cNvPr name="" id="164"/>
              <p:cNvSpPr/>
              <p:nvPr/>
            </p:nvSpPr>
            <p:spPr>
              <a:xfrm>
                <a:off x="11073344" y="-7256264"/>
                <a:ext cy="7600" cx="24496"/>
              </a:xfrm>
              <a:custGeom>
                <a:avLst/>
                <a:gdLst/>
                <a:ahLst/>
                <a:cxnLst/>
                <a:rect r="r" b="b" l="l" t="t"/>
                <a:pathLst>
                  <a:path h="7600" stroke="false" w="24496">
                    <a:moveTo>
                      <a:pt x="24496" y="0"/>
                    </a:moveTo>
                    <a:lnTo>
                      <a:pt x="0" y="0"/>
                    </a:lnTo>
                    <a:cubicBezTo>
                      <a:pt x="0" y="0"/>
                      <a:pt x="0" y="0"/>
                      <a:pt x="814" y="0"/>
                    </a:cubicBezTo>
                    <a:cubicBezTo>
                      <a:pt x="1169" y="0"/>
                      <a:pt x="24496" y="0"/>
                      <a:pt x="24496" y="0"/>
                    </a:cubicBezTo>
                    <a:close/>
                  </a:path>
                  <a:path h="7600" fill="none" w="24496">
                    <a:moveTo>
                      <a:pt x="24496" y="0"/>
                    </a:moveTo>
                    <a:lnTo>
                      <a:pt x="0" y="0"/>
                    </a:lnTo>
                    <a:cubicBezTo>
                      <a:pt x="0" y="0"/>
                      <a:pt x="0" y="0"/>
                      <a:pt x="814" y="0"/>
                    </a:cubicBezTo>
                    <a:cubicBezTo>
                      <a:pt x="1169" y="0"/>
                      <a:pt x="24496" y="0"/>
                      <a:pt x="2449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 w="7600">
                <a:noFill/>
                <a:miter/>
              </a:ln>
            </p:spPr>
          </p:sp>
          <p:sp>
            <p:nvSpPr>
              <p:cNvPr name="" id="165"/>
              <p:cNvSpPr/>
              <p:nvPr/>
            </p:nvSpPr>
            <p:spPr>
              <a:xfrm>
                <a:off x="10991327" y="-7250318"/>
                <a:ext cy="105618" cx="104843"/>
              </a:xfrm>
              <a:custGeom>
                <a:avLst/>
                <a:gdLst/>
                <a:ahLst/>
                <a:cxnLst/>
                <a:rect r="r" b="b" l="l" t="t"/>
                <a:pathLst>
                  <a:path h="105618" stroke="false" w="104843">
                    <a:moveTo>
                      <a:pt x="84567" y="65193"/>
                    </a:moveTo>
                    <a:cubicBezTo>
                      <a:pt x="95765" y="65193"/>
                      <a:pt x="104843" y="74222"/>
                      <a:pt x="104843" y="85360"/>
                    </a:cubicBezTo>
                    <a:cubicBezTo>
                      <a:pt x="104843" y="96498"/>
                      <a:pt x="95765" y="105618"/>
                      <a:pt x="84567" y="105618"/>
                    </a:cubicBezTo>
                    <a:cubicBezTo>
                      <a:pt x="83873" y="105618"/>
                      <a:pt x="83187" y="105618"/>
                      <a:pt x="82511" y="105424"/>
                    </a:cubicBezTo>
                    <a:lnTo>
                      <a:pt x="20291" y="105618"/>
                    </a:lnTo>
                    <a:cubicBezTo>
                      <a:pt x="20014" y="105618"/>
                      <a:pt x="19733" y="105618"/>
                      <a:pt x="19451" y="105618"/>
                    </a:cubicBezTo>
                    <a:cubicBezTo>
                      <a:pt x="18719" y="105618"/>
                      <a:pt x="18004" y="105490"/>
                      <a:pt x="17312" y="105245"/>
                    </a:cubicBezTo>
                    <a:cubicBezTo>
                      <a:pt x="12392" y="104673"/>
                      <a:pt x="7843" y="101798"/>
                      <a:pt x="4685" y="97684"/>
                    </a:cubicBezTo>
                    <a:cubicBezTo>
                      <a:pt x="1762" y="94244"/>
                      <a:pt x="0" y="89798"/>
                      <a:pt x="0" y="84942"/>
                    </a:cubicBezTo>
                    <a:cubicBezTo>
                      <a:pt x="0" y="83845"/>
                      <a:pt x="0" y="21623"/>
                      <a:pt x="0" y="21623"/>
                    </a:cubicBezTo>
                    <a:cubicBezTo>
                      <a:pt x="0" y="21524"/>
                      <a:pt x="0" y="21425"/>
                      <a:pt x="0" y="21326"/>
                    </a:cubicBezTo>
                    <a:cubicBezTo>
                      <a:pt x="0" y="9548"/>
                      <a:pt x="9469" y="0"/>
                      <a:pt x="20484" y="0"/>
                    </a:cubicBezTo>
                    <a:cubicBezTo>
                      <a:pt x="31528" y="0"/>
                      <a:pt x="40469" y="9548"/>
                      <a:pt x="40469" y="21326"/>
                    </a:cubicBezTo>
                    <a:cubicBezTo>
                      <a:pt x="40469" y="21425"/>
                      <a:pt x="40469" y="21524"/>
                      <a:pt x="40469" y="21623"/>
                    </a:cubicBezTo>
                    <a:lnTo>
                      <a:pt x="40298" y="65193"/>
                    </a:lnTo>
                    <a:cubicBezTo>
                      <a:pt x="58978" y="65193"/>
                      <a:pt x="83651" y="65193"/>
                      <a:pt x="84567" y="65193"/>
                    </a:cubicBezTo>
                    <a:close/>
                  </a:path>
                  <a:path h="105618" fill="none" w="104843">
                    <a:moveTo>
                      <a:pt x="84567" y="65193"/>
                    </a:moveTo>
                    <a:cubicBezTo>
                      <a:pt x="95765" y="65193"/>
                      <a:pt x="104843" y="74222"/>
                      <a:pt x="104843" y="85360"/>
                    </a:cubicBezTo>
                    <a:cubicBezTo>
                      <a:pt x="104843" y="96498"/>
                      <a:pt x="95765" y="105618"/>
                      <a:pt x="84567" y="105618"/>
                    </a:cubicBezTo>
                    <a:cubicBezTo>
                      <a:pt x="83873" y="105618"/>
                      <a:pt x="83187" y="105618"/>
                      <a:pt x="82511" y="105424"/>
                    </a:cubicBezTo>
                    <a:lnTo>
                      <a:pt x="20291" y="105618"/>
                    </a:lnTo>
                    <a:cubicBezTo>
                      <a:pt x="20014" y="105618"/>
                      <a:pt x="19733" y="105618"/>
                      <a:pt x="19451" y="105618"/>
                    </a:cubicBezTo>
                    <a:cubicBezTo>
                      <a:pt x="18719" y="105618"/>
                      <a:pt x="18004" y="105490"/>
                      <a:pt x="17312" y="105245"/>
                    </a:cubicBezTo>
                    <a:cubicBezTo>
                      <a:pt x="12392" y="104673"/>
                      <a:pt x="7843" y="101798"/>
                      <a:pt x="4685" y="97684"/>
                    </a:cubicBezTo>
                    <a:cubicBezTo>
                      <a:pt x="1762" y="94244"/>
                      <a:pt x="0" y="89798"/>
                      <a:pt x="0" y="84942"/>
                    </a:cubicBezTo>
                    <a:cubicBezTo>
                      <a:pt x="0" y="83845"/>
                      <a:pt x="0" y="21623"/>
                      <a:pt x="0" y="21623"/>
                    </a:cubicBezTo>
                    <a:cubicBezTo>
                      <a:pt x="0" y="21524"/>
                      <a:pt x="0" y="21425"/>
                      <a:pt x="0" y="21326"/>
                    </a:cubicBezTo>
                    <a:cubicBezTo>
                      <a:pt x="0" y="9548"/>
                      <a:pt x="9469" y="0"/>
                      <a:pt x="20484" y="0"/>
                    </a:cubicBezTo>
                    <a:cubicBezTo>
                      <a:pt x="31528" y="0"/>
                      <a:pt x="40469" y="9548"/>
                      <a:pt x="40469" y="21326"/>
                    </a:cubicBezTo>
                    <a:cubicBezTo>
                      <a:pt x="40469" y="21425"/>
                      <a:pt x="40469" y="21524"/>
                      <a:pt x="40469" y="21623"/>
                    </a:cubicBezTo>
                    <a:lnTo>
                      <a:pt x="40298" y="65193"/>
                    </a:lnTo>
                    <a:cubicBezTo>
                      <a:pt x="58978" y="65193"/>
                      <a:pt x="83651" y="65193"/>
                      <a:pt x="84567" y="65193"/>
                    </a:cubicBezTo>
                    <a:close/>
                  </a:path>
                </a:pathLst>
              </a:custGeom>
              <a:solidFill>
                <a:srgbClr val="FFDEAD"/>
              </a:solidFill>
              <a:ln cap="flat" w="7600">
                <a:noFill/>
                <a:miter/>
              </a:ln>
            </p:spPr>
          </p:sp>
          <p:sp>
            <p:nvSpPr>
              <p:cNvPr name="" id="166"/>
              <p:cNvSpPr/>
              <p:nvPr/>
            </p:nvSpPr>
            <p:spPr>
              <a:xfrm>
                <a:off x="11105382" y="-7250737"/>
                <a:ext cy="105618" cx="104843"/>
              </a:xfrm>
              <a:custGeom>
                <a:avLst/>
                <a:gdLst/>
                <a:ahLst/>
                <a:cxnLst/>
                <a:rect r="r" b="b" l="l" t="t"/>
                <a:pathLst>
                  <a:path h="105618" stroke="false" w="104843">
                    <a:moveTo>
                      <a:pt x="20275" y="65193"/>
                    </a:moveTo>
                    <a:cubicBezTo>
                      <a:pt x="9078" y="65193"/>
                      <a:pt x="0" y="74222"/>
                      <a:pt x="0" y="85360"/>
                    </a:cubicBezTo>
                    <a:cubicBezTo>
                      <a:pt x="0" y="96498"/>
                      <a:pt x="9078" y="105618"/>
                      <a:pt x="20275" y="105618"/>
                    </a:cubicBezTo>
                    <a:cubicBezTo>
                      <a:pt x="20969" y="105618"/>
                      <a:pt x="21655" y="105618"/>
                      <a:pt x="22332" y="105425"/>
                    </a:cubicBezTo>
                    <a:lnTo>
                      <a:pt x="84552" y="105618"/>
                    </a:lnTo>
                    <a:cubicBezTo>
                      <a:pt x="84829" y="105618"/>
                      <a:pt x="85109" y="105618"/>
                      <a:pt x="85392" y="105618"/>
                    </a:cubicBezTo>
                    <a:cubicBezTo>
                      <a:pt x="86124" y="105618"/>
                      <a:pt x="86839" y="105490"/>
                      <a:pt x="87531" y="105246"/>
                    </a:cubicBezTo>
                    <a:cubicBezTo>
                      <a:pt x="92451" y="104673"/>
                      <a:pt x="97000" y="101798"/>
                      <a:pt x="100158" y="97683"/>
                    </a:cubicBezTo>
                    <a:cubicBezTo>
                      <a:pt x="103081" y="94244"/>
                      <a:pt x="104843" y="89798"/>
                      <a:pt x="104843" y="84942"/>
                    </a:cubicBezTo>
                    <a:cubicBezTo>
                      <a:pt x="104843" y="83844"/>
                      <a:pt x="104343" y="21623"/>
                      <a:pt x="104343" y="21623"/>
                    </a:cubicBezTo>
                    <a:cubicBezTo>
                      <a:pt x="104343" y="21524"/>
                      <a:pt x="104343" y="21425"/>
                      <a:pt x="104343" y="21326"/>
                    </a:cubicBezTo>
                    <a:cubicBezTo>
                      <a:pt x="104343" y="9548"/>
                      <a:pt x="95374" y="0"/>
                      <a:pt x="84358" y="0"/>
                    </a:cubicBezTo>
                    <a:cubicBezTo>
                      <a:pt x="73315" y="0"/>
                      <a:pt x="64374" y="9548"/>
                      <a:pt x="64374" y="21326"/>
                    </a:cubicBezTo>
                    <a:cubicBezTo>
                      <a:pt x="64374" y="21425"/>
                      <a:pt x="64374" y="21524"/>
                      <a:pt x="64374" y="21623"/>
                    </a:cubicBezTo>
                    <a:lnTo>
                      <a:pt x="64545" y="65193"/>
                    </a:lnTo>
                    <a:cubicBezTo>
                      <a:pt x="45864" y="65193"/>
                      <a:pt x="21192" y="65193"/>
                      <a:pt x="20275" y="65193"/>
                    </a:cubicBezTo>
                    <a:close/>
                  </a:path>
                  <a:path h="105618" fill="none" w="104843">
                    <a:moveTo>
                      <a:pt x="20275" y="65193"/>
                    </a:moveTo>
                    <a:cubicBezTo>
                      <a:pt x="9078" y="65193"/>
                      <a:pt x="0" y="74222"/>
                      <a:pt x="0" y="85360"/>
                    </a:cubicBezTo>
                    <a:cubicBezTo>
                      <a:pt x="0" y="96498"/>
                      <a:pt x="9078" y="105618"/>
                      <a:pt x="20275" y="105618"/>
                    </a:cubicBezTo>
                    <a:cubicBezTo>
                      <a:pt x="20969" y="105618"/>
                      <a:pt x="21655" y="105618"/>
                      <a:pt x="22332" y="105425"/>
                    </a:cubicBezTo>
                    <a:lnTo>
                      <a:pt x="84552" y="105618"/>
                    </a:lnTo>
                    <a:cubicBezTo>
                      <a:pt x="84829" y="105618"/>
                      <a:pt x="85109" y="105618"/>
                      <a:pt x="85392" y="105618"/>
                    </a:cubicBezTo>
                    <a:cubicBezTo>
                      <a:pt x="86124" y="105618"/>
                      <a:pt x="86839" y="105490"/>
                      <a:pt x="87531" y="105246"/>
                    </a:cubicBezTo>
                    <a:cubicBezTo>
                      <a:pt x="92451" y="104673"/>
                      <a:pt x="97000" y="101798"/>
                      <a:pt x="100158" y="97683"/>
                    </a:cubicBezTo>
                    <a:cubicBezTo>
                      <a:pt x="103081" y="94244"/>
                      <a:pt x="104843" y="89798"/>
                      <a:pt x="104843" y="84942"/>
                    </a:cubicBezTo>
                    <a:cubicBezTo>
                      <a:pt x="104843" y="83844"/>
                      <a:pt x="104343" y="21623"/>
                      <a:pt x="104343" y="21623"/>
                    </a:cubicBezTo>
                    <a:cubicBezTo>
                      <a:pt x="104343" y="21524"/>
                      <a:pt x="104343" y="21425"/>
                      <a:pt x="104343" y="21326"/>
                    </a:cubicBezTo>
                    <a:cubicBezTo>
                      <a:pt x="104343" y="9548"/>
                      <a:pt x="95374" y="0"/>
                      <a:pt x="84358" y="0"/>
                    </a:cubicBezTo>
                    <a:cubicBezTo>
                      <a:pt x="73315" y="0"/>
                      <a:pt x="64374" y="9548"/>
                      <a:pt x="64374" y="21326"/>
                    </a:cubicBezTo>
                    <a:cubicBezTo>
                      <a:pt x="64374" y="21425"/>
                      <a:pt x="64374" y="21524"/>
                      <a:pt x="64374" y="21623"/>
                    </a:cubicBezTo>
                    <a:lnTo>
                      <a:pt x="64545" y="65193"/>
                    </a:lnTo>
                    <a:cubicBezTo>
                      <a:pt x="45864" y="65193"/>
                      <a:pt x="21192" y="65193"/>
                      <a:pt x="20275" y="65193"/>
                    </a:cubicBezTo>
                    <a:close/>
                  </a:path>
                </a:pathLst>
              </a:custGeom>
              <a:solidFill>
                <a:srgbClr val="FFDEAD"/>
              </a:solidFill>
              <a:ln cap="flat" w="7600">
                <a:noFill/>
                <a:miter/>
              </a:ln>
            </p:spPr>
          </p:sp>
          <p:sp>
            <p:nvSpPr>
              <p:cNvPr name="" id="167"/>
              <p:cNvSpPr/>
              <p:nvPr/>
            </p:nvSpPr>
            <p:spPr>
              <a:xfrm>
                <a:off x="10992437" y="-7291339"/>
                <a:ext cy="158417" cx="216678"/>
              </a:xfrm>
              <a:custGeom>
                <a:avLst/>
                <a:gdLst/>
                <a:ahLst/>
                <a:cxnLst/>
                <a:rect r="r" b="b" l="l" t="t"/>
                <a:pathLst>
                  <a:path h="158417" stroke="false" w="216678">
                    <a:moveTo>
                      <a:pt x="216678" y="14521"/>
                    </a:moveTo>
                    <a:lnTo>
                      <a:pt x="216678" y="57297"/>
                    </a:lnTo>
                    <a:lnTo>
                      <a:pt x="169550" y="57297"/>
                    </a:lnTo>
                    <a:lnTo>
                      <a:pt x="169550" y="158417"/>
                    </a:lnTo>
                    <a:lnTo>
                      <a:pt x="46039" y="158036"/>
                    </a:lnTo>
                    <a:lnTo>
                      <a:pt x="46039" y="59278"/>
                    </a:lnTo>
                    <a:lnTo>
                      <a:pt x="0" y="59278"/>
                    </a:lnTo>
                    <a:lnTo>
                      <a:pt x="0" y="14953"/>
                    </a:lnTo>
                    <a:cubicBezTo>
                      <a:pt x="0" y="14778"/>
                      <a:pt x="0" y="14614"/>
                      <a:pt x="0" y="14448"/>
                    </a:cubicBezTo>
                    <a:cubicBezTo>
                      <a:pt x="0" y="4996"/>
                      <a:pt x="7105" y="0"/>
                      <a:pt x="16477" y="0"/>
                    </a:cubicBezTo>
                    <a:lnTo>
                      <a:pt x="197912" y="0"/>
                    </a:lnTo>
                    <a:cubicBezTo>
                      <a:pt x="198563" y="0"/>
                      <a:pt x="199133" y="0"/>
                      <a:pt x="199710" y="0"/>
                    </a:cubicBezTo>
                    <a:cubicBezTo>
                      <a:pt x="209081" y="0"/>
                      <a:pt x="216375" y="5377"/>
                      <a:pt x="216678" y="13786"/>
                    </a:cubicBezTo>
                    <a:cubicBezTo>
                      <a:pt x="216678" y="14026"/>
                      <a:pt x="216678" y="14263"/>
                      <a:pt x="216678" y="14521"/>
                    </a:cubicBezTo>
                    <a:close/>
                  </a:path>
                  <a:path h="158417" fill="none" w="216678">
                    <a:moveTo>
                      <a:pt x="216678" y="14521"/>
                    </a:moveTo>
                    <a:lnTo>
                      <a:pt x="216678" y="57297"/>
                    </a:lnTo>
                    <a:lnTo>
                      <a:pt x="169550" y="57297"/>
                    </a:lnTo>
                    <a:lnTo>
                      <a:pt x="169550" y="158417"/>
                    </a:lnTo>
                    <a:lnTo>
                      <a:pt x="46039" y="158036"/>
                    </a:lnTo>
                    <a:lnTo>
                      <a:pt x="46039" y="59278"/>
                    </a:lnTo>
                    <a:lnTo>
                      <a:pt x="0" y="59278"/>
                    </a:lnTo>
                    <a:lnTo>
                      <a:pt x="0" y="14953"/>
                    </a:lnTo>
                    <a:cubicBezTo>
                      <a:pt x="0" y="14778"/>
                      <a:pt x="0" y="14614"/>
                      <a:pt x="0" y="14448"/>
                    </a:cubicBezTo>
                    <a:cubicBezTo>
                      <a:pt x="0" y="4996"/>
                      <a:pt x="7105" y="0"/>
                      <a:pt x="16477" y="0"/>
                    </a:cubicBezTo>
                    <a:lnTo>
                      <a:pt x="197912" y="0"/>
                    </a:lnTo>
                    <a:cubicBezTo>
                      <a:pt x="198563" y="0"/>
                      <a:pt x="199133" y="0"/>
                      <a:pt x="199710" y="0"/>
                    </a:cubicBezTo>
                    <a:cubicBezTo>
                      <a:pt x="209081" y="0"/>
                      <a:pt x="216375" y="5377"/>
                      <a:pt x="216678" y="13786"/>
                    </a:cubicBezTo>
                    <a:cubicBezTo>
                      <a:pt x="216678" y="14026"/>
                      <a:pt x="216678" y="14263"/>
                      <a:pt x="216678" y="14521"/>
                    </a:cubicBezTo>
                    <a:close/>
                  </a:path>
                </a:pathLst>
              </a:custGeom>
              <a:solidFill>
                <a:srgbClr val="EB6D71"/>
              </a:solidFill>
              <a:ln cap="flat" w="7600">
                <a:solidFill>
                  <a:srgbClr val="EB6D71"/>
                </a:solidFill>
                <a:miter/>
              </a:ln>
            </p:spPr>
          </p:sp>
        </p:grpSp>
        <p:sp>
          <p:nvSpPr>
            <p:cNvPr name="" id="168"/>
            <p:cNvSpPr/>
            <p:nvPr/>
          </p:nvSpPr>
          <p:spPr>
            <a:xfrm>
              <a:off x="11244029" y="-7225074"/>
              <a:ext cy="232266" cx="228130"/>
            </a:xfrm>
            <a:custGeom>
              <a:avLst/>
              <a:gdLst/>
              <a:ahLst/>
              <a:cxnLst/>
              <a:rect r="r" b="b" l="l" t="t"/>
              <a:pathLst>
                <a:path h="232266" stroke="false" w="228130">
                  <a:moveTo>
                    <a:pt x="0" y="0"/>
                  </a:moveTo>
                  <a:lnTo>
                    <a:pt x="228130" y="0"/>
                  </a:lnTo>
                  <a:lnTo>
                    <a:pt x="228130" y="232266"/>
                  </a:lnTo>
                  <a:lnTo>
                    <a:pt x="0" y="231333"/>
                  </a:lnTo>
                  <a:lnTo>
                    <a:pt x="0" y="0"/>
                  </a:lnTo>
                  <a:close/>
                </a:path>
                <a:path h="232266" fill="none" w="228130">
                  <a:moveTo>
                    <a:pt x="0" y="0"/>
                  </a:moveTo>
                  <a:lnTo>
                    <a:pt x="228130" y="0"/>
                  </a:lnTo>
                  <a:lnTo>
                    <a:pt x="228130" y="232266"/>
                  </a:lnTo>
                  <a:lnTo>
                    <a:pt x="0" y="23133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EB887"/>
            </a:solidFill>
            <a:ln cap="flat" w="7600">
              <a:solidFill>
                <a:srgbClr val="DEB887"/>
              </a:solidFill>
              <a:miter/>
            </a:ln>
          </p:spPr>
        </p:sp>
        <p:sp>
          <p:nvSpPr>
            <p:cNvPr name="" id="169"/>
            <p:cNvSpPr/>
            <p:nvPr/>
          </p:nvSpPr>
          <p:spPr>
            <a:xfrm>
              <a:off x="10726279" y="-7225943"/>
              <a:ext cy="232266" cx="228130"/>
            </a:xfrm>
            <a:custGeom>
              <a:avLst/>
              <a:gdLst/>
              <a:ahLst/>
              <a:cxnLst/>
              <a:rect r="r" b="b" l="l" t="t"/>
              <a:pathLst>
                <a:path h="232266" stroke="false" w="228130">
                  <a:moveTo>
                    <a:pt x="0" y="0"/>
                  </a:moveTo>
                  <a:lnTo>
                    <a:pt x="228130" y="0"/>
                  </a:lnTo>
                  <a:lnTo>
                    <a:pt x="228130" y="232266"/>
                  </a:lnTo>
                  <a:lnTo>
                    <a:pt x="0" y="231333"/>
                  </a:lnTo>
                  <a:lnTo>
                    <a:pt x="0" y="0"/>
                  </a:lnTo>
                  <a:close/>
                </a:path>
                <a:path h="232266" fill="none" w="228130">
                  <a:moveTo>
                    <a:pt x="0" y="0"/>
                  </a:moveTo>
                  <a:lnTo>
                    <a:pt x="228130" y="0"/>
                  </a:lnTo>
                  <a:lnTo>
                    <a:pt x="228130" y="232266"/>
                  </a:lnTo>
                  <a:lnTo>
                    <a:pt x="0" y="23133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EB887"/>
            </a:solidFill>
            <a:ln cap="flat" w="7600">
              <a:solidFill>
                <a:srgbClr val="DEB887"/>
              </a:solidFill>
              <a:miter/>
            </a:ln>
          </p:spPr>
        </p:sp>
        <p:sp>
          <p:nvSpPr>
            <p:cNvPr name="" id="170"/>
            <p:cNvSpPr/>
            <p:nvPr/>
          </p:nvSpPr>
          <p:spPr>
            <a:xfrm>
              <a:off x="10986249" y="-7226813"/>
              <a:ext cy="232266" cx="228130"/>
            </a:xfrm>
            <a:custGeom>
              <a:avLst/>
              <a:gdLst/>
              <a:ahLst/>
              <a:cxnLst/>
              <a:rect r="r" b="b" l="l" t="t"/>
              <a:pathLst>
                <a:path h="232266" stroke="false" w="228130">
                  <a:moveTo>
                    <a:pt x="0" y="0"/>
                  </a:moveTo>
                  <a:lnTo>
                    <a:pt x="228130" y="0"/>
                  </a:lnTo>
                  <a:lnTo>
                    <a:pt x="228130" y="232266"/>
                  </a:lnTo>
                  <a:lnTo>
                    <a:pt x="0" y="231333"/>
                  </a:lnTo>
                  <a:lnTo>
                    <a:pt x="0" y="0"/>
                  </a:lnTo>
                  <a:close/>
                </a:path>
                <a:path h="232266" fill="none" w="228130">
                  <a:moveTo>
                    <a:pt x="0" y="0"/>
                  </a:moveTo>
                  <a:lnTo>
                    <a:pt x="228130" y="0"/>
                  </a:lnTo>
                  <a:lnTo>
                    <a:pt x="228130" y="232266"/>
                  </a:lnTo>
                  <a:lnTo>
                    <a:pt x="0" y="23133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EB887"/>
            </a:solidFill>
            <a:ln cap="flat" w="7600">
              <a:solidFill>
                <a:srgbClr val="DEB887"/>
              </a:solidFill>
              <a:miter/>
            </a:ln>
          </p:spPr>
        </p:sp>
        <p:sp>
          <p:nvSpPr>
            <p:cNvPr name="" id="171"/>
            <p:cNvSpPr/>
            <p:nvPr/>
          </p:nvSpPr>
          <p:spPr>
            <a:xfrm>
              <a:off x="11746953" y="-7664584"/>
              <a:ext cy="327768" cx="183618"/>
            </a:xfrm>
            <a:custGeom>
              <a:avLst/>
              <a:gdLst/>
              <a:ahLst/>
              <a:cxnLst/>
              <a:rect r="r" b="b" l="l" t="t"/>
              <a:pathLst>
                <a:path h="327768" stroke="false" w="183618">
                  <a:moveTo>
                    <a:pt x="34881" y="327768"/>
                  </a:moveTo>
                  <a:cubicBezTo>
                    <a:pt x="31550" y="327768"/>
                    <a:pt x="24843" y="325135"/>
                    <a:pt x="21442" y="319908"/>
                  </a:cubicBezTo>
                  <a:cubicBezTo>
                    <a:pt x="19287" y="316891"/>
                    <a:pt x="18022" y="313203"/>
                    <a:pt x="18022" y="309220"/>
                  </a:cubicBezTo>
                  <a:cubicBezTo>
                    <a:pt x="18022" y="304234"/>
                    <a:pt x="20008" y="299709"/>
                    <a:pt x="23236" y="296386"/>
                  </a:cubicBezTo>
                  <a:cubicBezTo>
                    <a:pt x="26184" y="292947"/>
                    <a:pt x="30668" y="290741"/>
                    <a:pt x="35423" y="290741"/>
                  </a:cubicBezTo>
                  <a:lnTo>
                    <a:pt x="145362" y="289913"/>
                  </a:lnTo>
                  <a:lnTo>
                    <a:pt x="144445" y="228902"/>
                  </a:lnTo>
                  <a:lnTo>
                    <a:pt x="183193" y="228902"/>
                  </a:lnTo>
                  <a:lnTo>
                    <a:pt x="183618" y="246192"/>
                  </a:lnTo>
                  <a:cubicBezTo>
                    <a:pt x="183618" y="260390"/>
                    <a:pt x="183618" y="282040"/>
                    <a:pt x="183618" y="305761"/>
                  </a:cubicBezTo>
                  <a:cubicBezTo>
                    <a:pt x="183618" y="317709"/>
                    <a:pt x="173304" y="327768"/>
                    <a:pt x="161292" y="327768"/>
                  </a:cubicBezTo>
                  <a:cubicBezTo>
                    <a:pt x="160974" y="327768"/>
                    <a:pt x="160659" y="327768"/>
                    <a:pt x="160345" y="327768"/>
                  </a:cubicBezTo>
                  <a:lnTo>
                    <a:pt x="145650" y="327768"/>
                  </a:lnTo>
                  <a:cubicBezTo>
                    <a:pt x="91256" y="327768"/>
                    <a:pt x="34881" y="327768"/>
                    <a:pt x="34881" y="327768"/>
                  </a:cubicBezTo>
                  <a:close/>
                  <a:moveTo>
                    <a:pt x="63538" y="126625"/>
                  </a:moveTo>
                  <a:cubicBezTo>
                    <a:pt x="98805" y="126625"/>
                    <a:pt x="127303" y="98279"/>
                    <a:pt x="127303" y="63312"/>
                  </a:cubicBezTo>
                  <a:cubicBezTo>
                    <a:pt x="127303" y="28346"/>
                    <a:pt x="98805" y="0"/>
                    <a:pt x="63538" y="0"/>
                  </a:cubicBezTo>
                  <a:cubicBezTo>
                    <a:pt x="28498" y="0"/>
                    <a:pt x="0" y="28346"/>
                    <a:pt x="0" y="63312"/>
                  </a:cubicBezTo>
                  <a:cubicBezTo>
                    <a:pt x="0" y="98279"/>
                    <a:pt x="28498" y="126625"/>
                    <a:pt x="63538" y="126625"/>
                  </a:cubicBezTo>
                  <a:close/>
                </a:path>
                <a:path h="327768" fill="none" w="183618">
                  <a:moveTo>
                    <a:pt x="34881" y="327768"/>
                  </a:moveTo>
                  <a:cubicBezTo>
                    <a:pt x="31550" y="327768"/>
                    <a:pt x="24843" y="325135"/>
                    <a:pt x="21442" y="319908"/>
                  </a:cubicBezTo>
                  <a:cubicBezTo>
                    <a:pt x="19287" y="316891"/>
                    <a:pt x="18022" y="313203"/>
                    <a:pt x="18022" y="309220"/>
                  </a:cubicBezTo>
                  <a:cubicBezTo>
                    <a:pt x="18022" y="304234"/>
                    <a:pt x="20008" y="299709"/>
                    <a:pt x="23236" y="296386"/>
                  </a:cubicBezTo>
                  <a:cubicBezTo>
                    <a:pt x="26184" y="292947"/>
                    <a:pt x="30668" y="290741"/>
                    <a:pt x="35423" y="290741"/>
                  </a:cubicBezTo>
                  <a:lnTo>
                    <a:pt x="145362" y="289913"/>
                  </a:lnTo>
                  <a:lnTo>
                    <a:pt x="144445" y="228902"/>
                  </a:lnTo>
                  <a:lnTo>
                    <a:pt x="183193" y="228902"/>
                  </a:lnTo>
                  <a:lnTo>
                    <a:pt x="183618" y="246192"/>
                  </a:lnTo>
                  <a:cubicBezTo>
                    <a:pt x="183618" y="260390"/>
                    <a:pt x="183618" y="282040"/>
                    <a:pt x="183618" y="305761"/>
                  </a:cubicBezTo>
                  <a:cubicBezTo>
                    <a:pt x="183618" y="317709"/>
                    <a:pt x="173304" y="327768"/>
                    <a:pt x="161292" y="327768"/>
                  </a:cubicBezTo>
                  <a:cubicBezTo>
                    <a:pt x="160974" y="327768"/>
                    <a:pt x="160659" y="327768"/>
                    <a:pt x="160345" y="327768"/>
                  </a:cubicBezTo>
                  <a:lnTo>
                    <a:pt x="145650" y="327768"/>
                  </a:lnTo>
                  <a:cubicBezTo>
                    <a:pt x="91256" y="327768"/>
                    <a:pt x="34881" y="327768"/>
                    <a:pt x="34881" y="327768"/>
                  </a:cubicBezTo>
                  <a:close/>
                  <a:moveTo>
                    <a:pt x="63538" y="126625"/>
                  </a:moveTo>
                  <a:cubicBezTo>
                    <a:pt x="98805" y="126625"/>
                    <a:pt x="127303" y="98279"/>
                    <a:pt x="127303" y="63312"/>
                  </a:cubicBezTo>
                  <a:cubicBezTo>
                    <a:pt x="127303" y="28346"/>
                    <a:pt x="98805" y="0"/>
                    <a:pt x="63538" y="0"/>
                  </a:cubicBezTo>
                  <a:cubicBezTo>
                    <a:pt x="28498" y="0"/>
                    <a:pt x="0" y="28346"/>
                    <a:pt x="0" y="63312"/>
                  </a:cubicBezTo>
                  <a:cubicBezTo>
                    <a:pt x="0" y="98279"/>
                    <a:pt x="28498" y="126625"/>
                    <a:pt x="63538" y="126625"/>
                  </a:cubicBezTo>
                  <a:close/>
                </a:path>
              </a:pathLst>
            </a:custGeom>
            <a:solidFill>
              <a:srgbClr val="FFE5C2"/>
            </a:solidFill>
            <a:ln cap="flat" w="7600">
              <a:solidFill>
                <a:srgbClr val="FFE5C2"/>
              </a:solidFill>
              <a:miter/>
            </a:ln>
          </p:spPr>
        </p:sp>
        <p:sp>
          <p:nvSpPr>
            <p:cNvPr name="" id="172"/>
            <p:cNvSpPr/>
            <p:nvPr/>
          </p:nvSpPr>
          <p:spPr>
            <a:xfrm>
              <a:off x="11483449" y="-7613328"/>
              <a:ext cy="59052" cx="56814"/>
            </a:xfrm>
            <a:custGeom>
              <a:avLst/>
              <a:gdLst/>
              <a:ahLst/>
              <a:cxnLst/>
              <a:rect r="r" b="b" l="l" t="t"/>
              <a:pathLst>
                <a:path h="59052" stroke="false" w="56814">
                  <a:moveTo>
                    <a:pt x="0" y="26450"/>
                  </a:moveTo>
                  <a:lnTo>
                    <a:pt x="56814" y="0"/>
                  </a:lnTo>
                  <a:lnTo>
                    <a:pt x="48476" y="59052"/>
                  </a:lnTo>
                  <a:lnTo>
                    <a:pt x="0" y="26450"/>
                  </a:lnTo>
                  <a:close/>
                </a:path>
                <a:path h="59052" fill="none" w="56814">
                  <a:moveTo>
                    <a:pt x="0" y="26450"/>
                  </a:moveTo>
                  <a:lnTo>
                    <a:pt x="56814" y="0"/>
                  </a:lnTo>
                  <a:lnTo>
                    <a:pt x="48476" y="59052"/>
                  </a:lnTo>
                  <a:lnTo>
                    <a:pt x="0" y="26450"/>
                  </a:lnTo>
                  <a:close/>
                </a:path>
              </a:pathLst>
            </a:custGeom>
            <a:solidFill>
              <a:srgbClr val="236EA1"/>
            </a:solidFill>
            <a:ln cap="flat" w="7600">
              <a:noFill/>
              <a:miter/>
            </a:ln>
          </p:spPr>
        </p:sp>
        <p:sp>
          <p:nvSpPr>
            <p:cNvPr name="" id="173"/>
            <p:cNvSpPr/>
            <p:nvPr/>
          </p:nvSpPr>
          <p:spPr>
            <a:xfrm>
              <a:off x="11562964" y="-7528701"/>
              <a:ext cy="176096" cx="206907"/>
            </a:xfrm>
            <a:custGeom>
              <a:avLst/>
              <a:gdLst/>
              <a:ahLst/>
              <a:cxnLst/>
              <a:rect r="r" b="b" l="l" t="t"/>
              <a:pathLst>
                <a:path h="176096" stroke="false" w="206907">
                  <a:moveTo>
                    <a:pt x="0" y="2673"/>
                  </a:moveTo>
                  <a:lnTo>
                    <a:pt x="3276" y="0"/>
                  </a:lnTo>
                  <a:lnTo>
                    <a:pt x="206907" y="171920"/>
                  </a:lnTo>
                  <a:lnTo>
                    <a:pt x="202708" y="176096"/>
                  </a:lnTo>
                  <a:lnTo>
                    <a:pt x="0" y="2673"/>
                  </a:lnTo>
                  <a:close/>
                </a:path>
                <a:path h="176096" fill="none" w="206907">
                  <a:moveTo>
                    <a:pt x="0" y="2673"/>
                  </a:moveTo>
                  <a:lnTo>
                    <a:pt x="3276" y="0"/>
                  </a:lnTo>
                  <a:lnTo>
                    <a:pt x="206907" y="171920"/>
                  </a:lnTo>
                  <a:lnTo>
                    <a:pt x="202708" y="176096"/>
                  </a:lnTo>
                  <a:lnTo>
                    <a:pt x="0" y="2673"/>
                  </a:lnTo>
                  <a:close/>
                </a:path>
              </a:pathLst>
            </a:custGeom>
            <a:solidFill>
              <a:srgbClr val="3077B4"/>
            </a:solidFill>
            <a:ln cap="flat" w="7600">
              <a:solidFill>
                <a:srgbClr val="3077B4"/>
              </a:solidFill>
              <a:miter/>
            </a:ln>
          </p:spPr>
        </p:sp>
      </p:grpSp>
      <p:sp>
        <p:nvSpPr>
          <p:cNvPr name="Ellipse" id="182"/>
          <p:cNvSpPr/>
          <p:nvPr/>
        </p:nvSpPr>
        <p:spPr>
          <a:xfrm>
            <a:off x="8024194" y="-6339934"/>
            <a:ext cy="861734" cx="861734"/>
          </a:xfrm>
          <a:custGeom>
            <a:avLst/>
            <a:gdLst>
              <a:gd name="connsiteX0" fmla="*/ 0 w 861734"/>
              <a:gd name="connsiteY0" fmla="*/ 430867 h 861734"/>
              <a:gd name="connsiteX1" fmla="*/ 430867 w 861734"/>
              <a:gd name="connsiteY1" fmla="*/ 0 h 861734"/>
              <a:gd name="connsiteX2" fmla="*/ 861734 w 861734"/>
              <a:gd name="connsiteY2" fmla="*/ 430867 h 861734"/>
              <a:gd name="connsiteX3" fmla="*/ 430867 w 861734"/>
              <a:gd name="connsiteY3" fmla="*/ 861734 h 861734"/>
            </a:gdLst>
            <a:ahLst/>
            <a:cxnLst>
              <a:cxn ang="108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5400000">
                <a:pos x="connsiteX3" y="connsiteY3"/>
              </a:cxn>
            </a:cxnLst>
            <a:rect r="r" b="b" l="l" t="t"/>
            <a:pathLst>
              <a:path h="861734" stroke="false" w="861734">
                <a:moveTo>
                  <a:pt x="0" y="430867"/>
                </a:moveTo>
                <a:cubicBezTo>
                  <a:pt x="0" y="192905"/>
                  <a:pt x="192905" y="0"/>
                  <a:pt x="430867" y="0"/>
                </a:cubicBezTo>
                <a:cubicBezTo>
                  <a:pt x="668827" y="0"/>
                  <a:pt x="861734" y="192905"/>
                  <a:pt x="861734" y="430867"/>
                </a:cubicBezTo>
                <a:cubicBezTo>
                  <a:pt x="861734" y="668827"/>
                  <a:pt x="668827" y="861734"/>
                  <a:pt x="430867" y="861734"/>
                </a:cubicBezTo>
                <a:cubicBezTo>
                  <a:pt x="192905" y="861734"/>
                  <a:pt x="0" y="668827"/>
                  <a:pt x="0" y="430867"/>
                </a:cubicBezTo>
                <a:close/>
              </a:path>
              <a:path h="861734" fill="none" w="861734">
                <a:moveTo>
                  <a:pt x="0" y="430867"/>
                </a:moveTo>
                <a:cubicBezTo>
                  <a:pt x="0" y="192905"/>
                  <a:pt x="192905" y="0"/>
                  <a:pt x="430867" y="0"/>
                </a:cubicBezTo>
                <a:cubicBezTo>
                  <a:pt x="668827" y="0"/>
                  <a:pt x="861734" y="192905"/>
                  <a:pt x="861734" y="430867"/>
                </a:cubicBezTo>
                <a:cubicBezTo>
                  <a:pt x="861734" y="668827"/>
                  <a:pt x="668827" y="861734"/>
                  <a:pt x="430867" y="861734"/>
                </a:cubicBezTo>
                <a:cubicBezTo>
                  <a:pt x="192905" y="861734"/>
                  <a:pt x="0" y="668827"/>
                  <a:pt x="0" y="430867"/>
                </a:cubicBezTo>
                <a:close/>
              </a:path>
            </a:pathLst>
          </a:custGeom>
          <a:solidFill>
            <a:srgbClr val="EDF6EA"/>
          </a:solidFill>
          <a:ln cap="flat" w="7600">
            <a:noFill/>
            <a:miter/>
          </a:ln>
        </p:spPr>
      </p:sp>
      <p:grpSp>
        <p:nvGrpSpPr>
          <p:cNvPr name="Boy Student" id="174"/>
          <p:cNvGrpSpPr/>
          <p:nvPr/>
        </p:nvGrpSpPr>
        <p:grpSpPr>
          <a:xfrm>
            <a:off x="8174254" y="-6305778"/>
            <a:ext cy="702222" cx="585185"/>
            <a:chOff x="8174254" y="-6305778"/>
            <a:chExt cy="702222" cx="585185"/>
          </a:xfrm>
        </p:grpSpPr>
        <p:sp>
          <p:nvSpPr>
            <p:cNvPr name="" id="175"/>
            <p:cNvSpPr/>
            <p:nvPr/>
          </p:nvSpPr>
          <p:spPr>
            <a:xfrm>
              <a:off x="8174254" y="-5908184"/>
              <a:ext cy="303843" cx="585184"/>
            </a:xfrm>
            <a:custGeom>
              <a:avLst/>
              <a:gdLst/>
              <a:ahLst/>
              <a:cxnLst/>
              <a:rect r="r" b="b" l="l" t="t"/>
              <a:pathLst>
                <a:path h="303843" stroke="false" w="585184">
                  <a:moveTo>
                    <a:pt x="584306" y="303843"/>
                  </a:moveTo>
                  <a:cubicBezTo>
                    <a:pt x="589094" y="200766"/>
                    <a:pt x="572753" y="140048"/>
                    <a:pt x="572753" y="140048"/>
                  </a:cubicBezTo>
                  <a:cubicBezTo>
                    <a:pt x="560782" y="88741"/>
                    <a:pt x="515376" y="70681"/>
                    <a:pt x="515376" y="70681"/>
                  </a:cubicBezTo>
                  <a:cubicBezTo>
                    <a:pt x="515376" y="70681"/>
                    <a:pt x="513725" y="70681"/>
                    <a:pt x="494737" y="62471"/>
                  </a:cubicBezTo>
                  <a:cubicBezTo>
                    <a:pt x="475749" y="54262"/>
                    <a:pt x="399426" y="24043"/>
                    <a:pt x="399426" y="24043"/>
                  </a:cubicBezTo>
                  <a:cubicBezTo>
                    <a:pt x="393295" y="4717"/>
                    <a:pt x="369252" y="0"/>
                    <a:pt x="369252" y="0"/>
                  </a:cubicBezTo>
                  <a:cubicBezTo>
                    <a:pt x="369252" y="0"/>
                    <a:pt x="360010" y="69587"/>
                    <a:pt x="292592" y="68172"/>
                  </a:cubicBezTo>
                  <a:cubicBezTo>
                    <a:pt x="224773" y="66756"/>
                    <a:pt x="214026" y="0"/>
                    <a:pt x="214026" y="0"/>
                  </a:cubicBezTo>
                  <a:cubicBezTo>
                    <a:pt x="185400" y="11698"/>
                    <a:pt x="184615" y="24176"/>
                    <a:pt x="184615" y="24176"/>
                  </a:cubicBezTo>
                  <a:cubicBezTo>
                    <a:pt x="184615" y="24176"/>
                    <a:pt x="163440" y="35484"/>
                    <a:pt x="135990" y="44452"/>
                  </a:cubicBezTo>
                  <a:cubicBezTo>
                    <a:pt x="108540" y="53421"/>
                    <a:pt x="45797" y="72138"/>
                    <a:pt x="23445" y="112691"/>
                  </a:cubicBezTo>
                  <a:cubicBezTo>
                    <a:pt x="1093" y="153244"/>
                    <a:pt x="0" y="303843"/>
                    <a:pt x="0" y="303843"/>
                  </a:cubicBezTo>
                  <a:lnTo>
                    <a:pt x="584306" y="303843"/>
                  </a:lnTo>
                  <a:close/>
                </a:path>
                <a:path h="303843" fill="none" w="585184">
                  <a:moveTo>
                    <a:pt x="584306" y="303843"/>
                  </a:moveTo>
                  <a:cubicBezTo>
                    <a:pt x="589094" y="200766"/>
                    <a:pt x="572753" y="140048"/>
                    <a:pt x="572753" y="140048"/>
                  </a:cubicBezTo>
                  <a:cubicBezTo>
                    <a:pt x="560782" y="88741"/>
                    <a:pt x="515376" y="70681"/>
                    <a:pt x="515376" y="70681"/>
                  </a:cubicBezTo>
                  <a:cubicBezTo>
                    <a:pt x="515376" y="70681"/>
                    <a:pt x="513725" y="70681"/>
                    <a:pt x="494737" y="62471"/>
                  </a:cubicBezTo>
                  <a:cubicBezTo>
                    <a:pt x="475749" y="54262"/>
                    <a:pt x="399426" y="24043"/>
                    <a:pt x="399426" y="24043"/>
                  </a:cubicBezTo>
                  <a:cubicBezTo>
                    <a:pt x="393295" y="4717"/>
                    <a:pt x="369252" y="0"/>
                    <a:pt x="369252" y="0"/>
                  </a:cubicBezTo>
                  <a:cubicBezTo>
                    <a:pt x="369252" y="0"/>
                    <a:pt x="360010" y="69587"/>
                    <a:pt x="292592" y="68172"/>
                  </a:cubicBezTo>
                  <a:cubicBezTo>
                    <a:pt x="224773" y="66756"/>
                    <a:pt x="214026" y="0"/>
                    <a:pt x="214026" y="0"/>
                  </a:cubicBezTo>
                  <a:cubicBezTo>
                    <a:pt x="185400" y="11698"/>
                    <a:pt x="184615" y="24176"/>
                    <a:pt x="184615" y="24176"/>
                  </a:cubicBezTo>
                  <a:cubicBezTo>
                    <a:pt x="184615" y="24176"/>
                    <a:pt x="163440" y="35484"/>
                    <a:pt x="135990" y="44452"/>
                  </a:cubicBezTo>
                  <a:cubicBezTo>
                    <a:pt x="108540" y="53421"/>
                    <a:pt x="45797" y="72138"/>
                    <a:pt x="23445" y="112691"/>
                  </a:cubicBezTo>
                  <a:cubicBezTo>
                    <a:pt x="1093" y="153244"/>
                    <a:pt x="0" y="303843"/>
                    <a:pt x="0" y="303843"/>
                  </a:cubicBezTo>
                  <a:lnTo>
                    <a:pt x="584306" y="303843"/>
                  </a:lnTo>
                  <a:close/>
                </a:path>
              </a:pathLst>
            </a:custGeom>
            <a:solidFill>
              <a:srgbClr val="F2EADA"/>
            </a:solidFill>
            <a:ln cap="flat" w="7600">
              <a:solidFill>
                <a:srgbClr val="F2EADA"/>
              </a:solidFill>
              <a:miter/>
            </a:ln>
          </p:spPr>
        </p:sp>
        <p:sp>
          <p:nvSpPr>
            <p:cNvPr name="" id="176"/>
            <p:cNvSpPr/>
            <p:nvPr/>
          </p:nvSpPr>
          <p:spPr>
            <a:xfrm>
              <a:off x="8387799" y="-5943870"/>
              <a:ext cy="126252" cx="155707"/>
            </a:xfrm>
            <a:custGeom>
              <a:avLst/>
              <a:gdLst/>
              <a:ahLst/>
              <a:cxnLst/>
              <a:rect r="r" b="b" l="l" t="t"/>
              <a:pathLst>
                <a:path h="126252" stroke="false" w="155707">
                  <a:moveTo>
                    <a:pt x="0" y="0"/>
                  </a:moveTo>
                  <a:lnTo>
                    <a:pt x="0" y="47905"/>
                  </a:lnTo>
                  <a:cubicBezTo>
                    <a:pt x="0" y="47905"/>
                    <a:pt x="15508" y="126252"/>
                    <a:pt x="83706" y="126252"/>
                  </a:cubicBezTo>
                  <a:cubicBezTo>
                    <a:pt x="83706" y="126252"/>
                    <a:pt x="143825" y="109069"/>
                    <a:pt x="155707" y="47905"/>
                  </a:cubicBezTo>
                  <a:lnTo>
                    <a:pt x="155707" y="0"/>
                  </a:lnTo>
                  <a:lnTo>
                    <a:pt x="0" y="0"/>
                  </a:lnTo>
                  <a:close/>
                </a:path>
                <a:path h="126252" fill="none" w="155707">
                  <a:moveTo>
                    <a:pt x="0" y="0"/>
                  </a:moveTo>
                  <a:lnTo>
                    <a:pt x="0" y="47905"/>
                  </a:lnTo>
                  <a:cubicBezTo>
                    <a:pt x="0" y="47905"/>
                    <a:pt x="15508" y="126252"/>
                    <a:pt x="83706" y="126252"/>
                  </a:cubicBezTo>
                  <a:cubicBezTo>
                    <a:pt x="83706" y="126252"/>
                    <a:pt x="143825" y="109069"/>
                    <a:pt x="155707" y="47905"/>
                  </a:cubicBezTo>
                  <a:lnTo>
                    <a:pt x="15570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C3AA"/>
            </a:solidFill>
            <a:ln cap="flat" w="7600">
              <a:noFill/>
              <a:miter/>
            </a:ln>
          </p:spPr>
        </p:sp>
        <p:sp>
          <p:nvSpPr>
            <p:cNvPr name="" id="177"/>
            <p:cNvSpPr/>
            <p:nvPr/>
          </p:nvSpPr>
          <p:spPr>
            <a:xfrm>
              <a:off x="8359672" y="-5908184"/>
              <a:ext cy="302292" cx="214349"/>
            </a:xfrm>
            <a:custGeom>
              <a:avLst/>
              <a:gdLst/>
              <a:ahLst/>
              <a:cxnLst/>
              <a:rect r="r" b="b" l="l" t="t"/>
              <a:pathLst>
                <a:path h="302292" stroke="false" w="214349">
                  <a:moveTo>
                    <a:pt x="214349" y="24043"/>
                  </a:moveTo>
                  <a:cubicBezTo>
                    <a:pt x="208520" y="6333"/>
                    <a:pt x="184647" y="0"/>
                    <a:pt x="184647" y="0"/>
                  </a:cubicBezTo>
                  <a:cubicBezTo>
                    <a:pt x="184647" y="0"/>
                    <a:pt x="123100" y="64871"/>
                    <a:pt x="107515" y="64898"/>
                  </a:cubicBezTo>
                  <a:cubicBezTo>
                    <a:pt x="91929" y="64926"/>
                    <a:pt x="29420" y="0"/>
                    <a:pt x="29420" y="0"/>
                  </a:cubicBezTo>
                  <a:cubicBezTo>
                    <a:pt x="794" y="11698"/>
                    <a:pt x="0" y="24176"/>
                    <a:pt x="0" y="24176"/>
                  </a:cubicBezTo>
                  <a:lnTo>
                    <a:pt x="92757" y="302292"/>
                  </a:lnTo>
                  <a:lnTo>
                    <a:pt x="118540" y="302292"/>
                  </a:lnTo>
                  <a:lnTo>
                    <a:pt x="214349" y="24043"/>
                  </a:lnTo>
                  <a:close/>
                </a:path>
                <a:path h="302292" fill="none" w="214349">
                  <a:moveTo>
                    <a:pt x="214349" y="24043"/>
                  </a:moveTo>
                  <a:cubicBezTo>
                    <a:pt x="208520" y="6333"/>
                    <a:pt x="184647" y="0"/>
                    <a:pt x="184647" y="0"/>
                  </a:cubicBezTo>
                  <a:cubicBezTo>
                    <a:pt x="184647" y="0"/>
                    <a:pt x="123100" y="64871"/>
                    <a:pt x="107515" y="64898"/>
                  </a:cubicBezTo>
                  <a:cubicBezTo>
                    <a:pt x="91929" y="64926"/>
                    <a:pt x="29420" y="0"/>
                    <a:pt x="29420" y="0"/>
                  </a:cubicBezTo>
                  <a:cubicBezTo>
                    <a:pt x="794" y="11698"/>
                    <a:pt x="0" y="24176"/>
                    <a:pt x="0" y="24176"/>
                  </a:cubicBezTo>
                  <a:lnTo>
                    <a:pt x="92757" y="302292"/>
                  </a:lnTo>
                  <a:lnTo>
                    <a:pt x="118540" y="302292"/>
                  </a:lnTo>
                  <a:lnTo>
                    <a:pt x="214349" y="24043"/>
                  </a:lnTo>
                  <a:close/>
                </a:path>
              </a:pathLst>
            </a:custGeom>
            <a:solidFill>
              <a:srgbClr val="353535"/>
            </a:solidFill>
            <a:ln cap="flat" w="7600">
              <a:solidFill>
                <a:srgbClr val="353535"/>
              </a:solidFill>
              <a:miter/>
            </a:ln>
          </p:spPr>
        </p:sp>
        <p:sp>
          <p:nvSpPr>
            <p:cNvPr name="" id="178"/>
            <p:cNvSpPr/>
            <p:nvPr/>
          </p:nvSpPr>
          <p:spPr>
            <a:xfrm>
              <a:off x="8174254" y="-5884141"/>
              <a:ext cy="280585" cx="585184"/>
            </a:xfrm>
            <a:custGeom>
              <a:avLst/>
              <a:gdLst/>
              <a:ahLst/>
              <a:cxnLst/>
              <a:rect r="r" b="b" l="l" t="t"/>
              <a:pathLst>
                <a:path h="280585" stroke="false" w="585184">
                  <a:moveTo>
                    <a:pt x="584306" y="279800"/>
                  </a:moveTo>
                  <a:cubicBezTo>
                    <a:pt x="589094" y="176723"/>
                    <a:pt x="572753" y="116004"/>
                    <a:pt x="572753" y="116004"/>
                  </a:cubicBezTo>
                  <a:cubicBezTo>
                    <a:pt x="560782" y="64697"/>
                    <a:pt x="515376" y="46637"/>
                    <a:pt x="515376" y="46637"/>
                  </a:cubicBezTo>
                  <a:cubicBezTo>
                    <a:pt x="515376" y="46637"/>
                    <a:pt x="513725" y="46637"/>
                    <a:pt x="494737" y="38428"/>
                  </a:cubicBezTo>
                  <a:cubicBezTo>
                    <a:pt x="475749" y="30219"/>
                    <a:pt x="399426" y="0"/>
                    <a:pt x="399426" y="0"/>
                  </a:cubicBezTo>
                  <a:cubicBezTo>
                    <a:pt x="384682" y="0"/>
                    <a:pt x="315572" y="66413"/>
                    <a:pt x="304295" y="179484"/>
                  </a:cubicBezTo>
                  <a:cubicBezTo>
                    <a:pt x="304295" y="179484"/>
                    <a:pt x="305260" y="280585"/>
                    <a:pt x="305260" y="280585"/>
                  </a:cubicBezTo>
                  <a:lnTo>
                    <a:pt x="280265" y="280585"/>
                  </a:lnTo>
                  <a:cubicBezTo>
                    <a:pt x="280265" y="280585"/>
                    <a:pt x="280098" y="179625"/>
                    <a:pt x="280098" y="179625"/>
                  </a:cubicBezTo>
                  <a:cubicBezTo>
                    <a:pt x="269782" y="70421"/>
                    <a:pt x="184615" y="0"/>
                    <a:pt x="184615" y="0"/>
                  </a:cubicBezTo>
                  <a:cubicBezTo>
                    <a:pt x="184615" y="0"/>
                    <a:pt x="163440" y="11440"/>
                    <a:pt x="135990" y="20409"/>
                  </a:cubicBezTo>
                  <a:cubicBezTo>
                    <a:pt x="108540" y="29378"/>
                    <a:pt x="45797" y="48094"/>
                    <a:pt x="23445" y="88647"/>
                  </a:cubicBezTo>
                  <a:cubicBezTo>
                    <a:pt x="1093" y="129200"/>
                    <a:pt x="0" y="279800"/>
                    <a:pt x="0" y="279800"/>
                  </a:cubicBezTo>
                  <a:lnTo>
                    <a:pt x="584306" y="279800"/>
                  </a:lnTo>
                  <a:close/>
                </a:path>
                <a:path h="280585" fill="none" w="585184">
                  <a:moveTo>
                    <a:pt x="584306" y="279800"/>
                  </a:moveTo>
                  <a:cubicBezTo>
                    <a:pt x="589094" y="176723"/>
                    <a:pt x="572753" y="116004"/>
                    <a:pt x="572753" y="116004"/>
                  </a:cubicBezTo>
                  <a:cubicBezTo>
                    <a:pt x="560782" y="64697"/>
                    <a:pt x="515376" y="46637"/>
                    <a:pt x="515376" y="46637"/>
                  </a:cubicBezTo>
                  <a:cubicBezTo>
                    <a:pt x="515376" y="46637"/>
                    <a:pt x="513725" y="46637"/>
                    <a:pt x="494737" y="38428"/>
                  </a:cubicBezTo>
                  <a:cubicBezTo>
                    <a:pt x="475749" y="30219"/>
                    <a:pt x="399426" y="0"/>
                    <a:pt x="399426" y="0"/>
                  </a:cubicBezTo>
                  <a:cubicBezTo>
                    <a:pt x="384682" y="0"/>
                    <a:pt x="315572" y="66413"/>
                    <a:pt x="304295" y="179484"/>
                  </a:cubicBezTo>
                  <a:cubicBezTo>
                    <a:pt x="304295" y="179484"/>
                    <a:pt x="305260" y="280585"/>
                    <a:pt x="305260" y="280585"/>
                  </a:cubicBezTo>
                  <a:lnTo>
                    <a:pt x="280265" y="280585"/>
                  </a:lnTo>
                  <a:cubicBezTo>
                    <a:pt x="280265" y="280585"/>
                    <a:pt x="280098" y="179625"/>
                    <a:pt x="280098" y="179625"/>
                  </a:cubicBezTo>
                  <a:cubicBezTo>
                    <a:pt x="269782" y="70421"/>
                    <a:pt x="184615" y="0"/>
                    <a:pt x="184615" y="0"/>
                  </a:cubicBezTo>
                  <a:cubicBezTo>
                    <a:pt x="184615" y="0"/>
                    <a:pt x="163440" y="11440"/>
                    <a:pt x="135990" y="20409"/>
                  </a:cubicBezTo>
                  <a:cubicBezTo>
                    <a:pt x="108540" y="29378"/>
                    <a:pt x="45797" y="48094"/>
                    <a:pt x="23445" y="88647"/>
                  </a:cubicBezTo>
                  <a:cubicBezTo>
                    <a:pt x="1093" y="129200"/>
                    <a:pt x="0" y="279800"/>
                    <a:pt x="0" y="279800"/>
                  </a:cubicBezTo>
                  <a:lnTo>
                    <a:pt x="584306" y="279800"/>
                  </a:lnTo>
                  <a:close/>
                </a:path>
              </a:pathLst>
            </a:custGeom>
            <a:solidFill>
              <a:srgbClr val="FCFAB2"/>
            </a:solidFill>
            <a:ln cap="flat" w="7600">
              <a:solidFill>
                <a:srgbClr val="FCFAB2"/>
              </a:solidFill>
              <a:miter/>
            </a:ln>
          </p:spPr>
        </p:sp>
        <p:sp>
          <p:nvSpPr>
            <p:cNvPr name="" id="179"/>
            <p:cNvSpPr/>
            <p:nvPr/>
          </p:nvSpPr>
          <p:spPr>
            <a:xfrm>
              <a:off x="8290256" y="-5743746"/>
              <a:ext cy="127387" cx="353181"/>
            </a:xfrm>
            <a:custGeom>
              <a:avLst/>
              <a:gdLst/>
              <a:ahLst/>
              <a:cxnLst/>
              <a:rect r="r" b="b" l="l" t="t"/>
              <a:pathLst>
                <a:path h="127387" stroke="false" w="353181">
                  <a:moveTo>
                    <a:pt x="264190" y="0"/>
                  </a:moveTo>
                  <a:lnTo>
                    <a:pt x="353181" y="0"/>
                  </a:lnTo>
                  <a:lnTo>
                    <a:pt x="353181" y="29497"/>
                  </a:lnTo>
                  <a:lnTo>
                    <a:pt x="310098" y="47757"/>
                  </a:lnTo>
                  <a:lnTo>
                    <a:pt x="264190" y="29497"/>
                  </a:lnTo>
                  <a:lnTo>
                    <a:pt x="264190" y="0"/>
                  </a:lnTo>
                  <a:close/>
                  <a:moveTo>
                    <a:pt x="0" y="29497"/>
                  </a:moveTo>
                  <a:lnTo>
                    <a:pt x="45908" y="47757"/>
                  </a:lnTo>
                  <a:lnTo>
                    <a:pt x="88991" y="29497"/>
                  </a:lnTo>
                  <a:lnTo>
                    <a:pt x="88991" y="0"/>
                  </a:lnTo>
                  <a:lnTo>
                    <a:pt x="0" y="0"/>
                  </a:lnTo>
                  <a:lnTo>
                    <a:pt x="0" y="29497"/>
                  </a:lnTo>
                  <a:close/>
                  <a:moveTo>
                    <a:pt x="155441" y="104355"/>
                  </a:moveTo>
                  <a:cubicBezTo>
                    <a:pt x="155441" y="105418"/>
                    <a:pt x="156307" y="106279"/>
                    <a:pt x="157376" y="106279"/>
                  </a:cubicBezTo>
                  <a:lnTo>
                    <a:pt x="194004" y="106279"/>
                  </a:lnTo>
                  <a:cubicBezTo>
                    <a:pt x="195073" y="106279"/>
                    <a:pt x="195939" y="105418"/>
                    <a:pt x="195939" y="104038"/>
                  </a:cubicBezTo>
                  <a:cubicBezTo>
                    <a:pt x="195939" y="102975"/>
                    <a:pt x="195073" y="102113"/>
                    <a:pt x="194004" y="102113"/>
                  </a:cubicBezTo>
                  <a:lnTo>
                    <a:pt x="157376" y="102113"/>
                  </a:lnTo>
                  <a:cubicBezTo>
                    <a:pt x="156307" y="102113"/>
                    <a:pt x="155441" y="102975"/>
                    <a:pt x="155441" y="104355"/>
                  </a:cubicBezTo>
                  <a:close/>
                  <a:moveTo>
                    <a:pt x="155441" y="41033"/>
                  </a:moveTo>
                  <a:cubicBezTo>
                    <a:pt x="155441" y="42096"/>
                    <a:pt x="156307" y="42957"/>
                    <a:pt x="157376" y="42957"/>
                  </a:cubicBezTo>
                  <a:lnTo>
                    <a:pt x="194004" y="42957"/>
                  </a:lnTo>
                  <a:cubicBezTo>
                    <a:pt x="195073" y="42957"/>
                    <a:pt x="195939" y="42096"/>
                    <a:pt x="195939" y="40716"/>
                  </a:cubicBezTo>
                  <a:cubicBezTo>
                    <a:pt x="195939" y="39653"/>
                    <a:pt x="195073" y="38791"/>
                    <a:pt x="194004" y="38791"/>
                  </a:cubicBezTo>
                  <a:lnTo>
                    <a:pt x="157376" y="38791"/>
                  </a:lnTo>
                  <a:cubicBezTo>
                    <a:pt x="156307" y="38791"/>
                    <a:pt x="155441" y="39653"/>
                    <a:pt x="155441" y="41033"/>
                  </a:cubicBezTo>
                  <a:close/>
                  <a:moveTo>
                    <a:pt x="155441" y="83248"/>
                  </a:moveTo>
                  <a:cubicBezTo>
                    <a:pt x="155441" y="84310"/>
                    <a:pt x="156307" y="85172"/>
                    <a:pt x="157376" y="85172"/>
                  </a:cubicBezTo>
                  <a:lnTo>
                    <a:pt x="194004" y="85172"/>
                  </a:lnTo>
                  <a:cubicBezTo>
                    <a:pt x="195073" y="85172"/>
                    <a:pt x="195939" y="84310"/>
                    <a:pt x="195939" y="82930"/>
                  </a:cubicBezTo>
                  <a:cubicBezTo>
                    <a:pt x="195939" y="81868"/>
                    <a:pt x="195073" y="81006"/>
                    <a:pt x="194004" y="81006"/>
                  </a:cubicBezTo>
                  <a:lnTo>
                    <a:pt x="157376" y="81006"/>
                  </a:lnTo>
                  <a:cubicBezTo>
                    <a:pt x="156307" y="81006"/>
                    <a:pt x="155441" y="81868"/>
                    <a:pt x="155441" y="83248"/>
                  </a:cubicBezTo>
                  <a:close/>
                  <a:moveTo>
                    <a:pt x="155441" y="125462"/>
                  </a:moveTo>
                  <a:cubicBezTo>
                    <a:pt x="155441" y="126525"/>
                    <a:pt x="156307" y="127387"/>
                    <a:pt x="157376" y="127387"/>
                  </a:cubicBezTo>
                  <a:lnTo>
                    <a:pt x="194004" y="127387"/>
                  </a:lnTo>
                  <a:cubicBezTo>
                    <a:pt x="195073" y="127387"/>
                    <a:pt x="195939" y="126525"/>
                    <a:pt x="195939" y="125145"/>
                  </a:cubicBezTo>
                  <a:cubicBezTo>
                    <a:pt x="195939" y="124082"/>
                    <a:pt x="195073" y="123221"/>
                    <a:pt x="194004" y="123221"/>
                  </a:cubicBezTo>
                  <a:lnTo>
                    <a:pt x="157376" y="123221"/>
                  </a:lnTo>
                  <a:cubicBezTo>
                    <a:pt x="156307" y="123221"/>
                    <a:pt x="155441" y="124082"/>
                    <a:pt x="155441" y="125462"/>
                  </a:cubicBezTo>
                  <a:close/>
                  <a:moveTo>
                    <a:pt x="155441" y="62140"/>
                  </a:moveTo>
                  <a:cubicBezTo>
                    <a:pt x="155441" y="63203"/>
                    <a:pt x="156307" y="64065"/>
                    <a:pt x="157376" y="64065"/>
                  </a:cubicBezTo>
                  <a:lnTo>
                    <a:pt x="194004" y="64065"/>
                  </a:lnTo>
                  <a:cubicBezTo>
                    <a:pt x="195073" y="64065"/>
                    <a:pt x="195939" y="63203"/>
                    <a:pt x="195939" y="61823"/>
                  </a:cubicBezTo>
                  <a:cubicBezTo>
                    <a:pt x="195939" y="60760"/>
                    <a:pt x="195073" y="59899"/>
                    <a:pt x="194004" y="59899"/>
                  </a:cubicBezTo>
                  <a:lnTo>
                    <a:pt x="157376" y="59899"/>
                  </a:lnTo>
                  <a:cubicBezTo>
                    <a:pt x="156307" y="59899"/>
                    <a:pt x="155441" y="60760"/>
                    <a:pt x="155441" y="62140"/>
                  </a:cubicBezTo>
                  <a:close/>
                </a:path>
                <a:path h="127387" fill="none" w="353181">
                  <a:moveTo>
                    <a:pt x="264190" y="0"/>
                  </a:moveTo>
                  <a:lnTo>
                    <a:pt x="353181" y="0"/>
                  </a:lnTo>
                  <a:lnTo>
                    <a:pt x="353181" y="29497"/>
                  </a:lnTo>
                  <a:lnTo>
                    <a:pt x="310098" y="47757"/>
                  </a:lnTo>
                  <a:lnTo>
                    <a:pt x="264190" y="29497"/>
                  </a:lnTo>
                  <a:lnTo>
                    <a:pt x="264190" y="0"/>
                  </a:lnTo>
                  <a:close/>
                  <a:moveTo>
                    <a:pt x="0" y="29497"/>
                  </a:moveTo>
                  <a:lnTo>
                    <a:pt x="45908" y="47757"/>
                  </a:lnTo>
                  <a:lnTo>
                    <a:pt x="88991" y="29497"/>
                  </a:lnTo>
                  <a:lnTo>
                    <a:pt x="88991" y="0"/>
                  </a:lnTo>
                  <a:lnTo>
                    <a:pt x="0" y="0"/>
                  </a:lnTo>
                  <a:lnTo>
                    <a:pt x="0" y="29497"/>
                  </a:lnTo>
                  <a:close/>
                  <a:moveTo>
                    <a:pt x="155441" y="104355"/>
                  </a:moveTo>
                  <a:cubicBezTo>
                    <a:pt x="155441" y="105418"/>
                    <a:pt x="156307" y="106279"/>
                    <a:pt x="157376" y="106279"/>
                  </a:cubicBezTo>
                  <a:lnTo>
                    <a:pt x="194004" y="106279"/>
                  </a:lnTo>
                  <a:cubicBezTo>
                    <a:pt x="195073" y="106279"/>
                    <a:pt x="195939" y="105418"/>
                    <a:pt x="195939" y="104038"/>
                  </a:cubicBezTo>
                  <a:cubicBezTo>
                    <a:pt x="195939" y="102975"/>
                    <a:pt x="195073" y="102113"/>
                    <a:pt x="194004" y="102113"/>
                  </a:cubicBezTo>
                  <a:lnTo>
                    <a:pt x="157376" y="102113"/>
                  </a:lnTo>
                  <a:cubicBezTo>
                    <a:pt x="156307" y="102113"/>
                    <a:pt x="155441" y="102975"/>
                    <a:pt x="155441" y="104355"/>
                  </a:cubicBezTo>
                  <a:close/>
                  <a:moveTo>
                    <a:pt x="155441" y="41033"/>
                  </a:moveTo>
                  <a:cubicBezTo>
                    <a:pt x="155441" y="42096"/>
                    <a:pt x="156307" y="42957"/>
                    <a:pt x="157376" y="42957"/>
                  </a:cubicBezTo>
                  <a:lnTo>
                    <a:pt x="194004" y="42957"/>
                  </a:lnTo>
                  <a:cubicBezTo>
                    <a:pt x="195073" y="42957"/>
                    <a:pt x="195939" y="42096"/>
                    <a:pt x="195939" y="40716"/>
                  </a:cubicBezTo>
                  <a:cubicBezTo>
                    <a:pt x="195939" y="39653"/>
                    <a:pt x="195073" y="38791"/>
                    <a:pt x="194004" y="38791"/>
                  </a:cubicBezTo>
                  <a:lnTo>
                    <a:pt x="157376" y="38791"/>
                  </a:lnTo>
                  <a:cubicBezTo>
                    <a:pt x="156307" y="38791"/>
                    <a:pt x="155441" y="39653"/>
                    <a:pt x="155441" y="41033"/>
                  </a:cubicBezTo>
                  <a:close/>
                  <a:moveTo>
                    <a:pt x="155441" y="83248"/>
                  </a:moveTo>
                  <a:cubicBezTo>
                    <a:pt x="155441" y="84310"/>
                    <a:pt x="156307" y="85172"/>
                    <a:pt x="157376" y="85172"/>
                  </a:cubicBezTo>
                  <a:lnTo>
                    <a:pt x="194004" y="85172"/>
                  </a:lnTo>
                  <a:cubicBezTo>
                    <a:pt x="195073" y="85172"/>
                    <a:pt x="195939" y="84310"/>
                    <a:pt x="195939" y="82930"/>
                  </a:cubicBezTo>
                  <a:cubicBezTo>
                    <a:pt x="195939" y="81868"/>
                    <a:pt x="195073" y="81006"/>
                    <a:pt x="194004" y="81006"/>
                  </a:cubicBezTo>
                  <a:lnTo>
                    <a:pt x="157376" y="81006"/>
                  </a:lnTo>
                  <a:cubicBezTo>
                    <a:pt x="156307" y="81006"/>
                    <a:pt x="155441" y="81868"/>
                    <a:pt x="155441" y="83248"/>
                  </a:cubicBezTo>
                  <a:close/>
                  <a:moveTo>
                    <a:pt x="155441" y="125462"/>
                  </a:moveTo>
                  <a:cubicBezTo>
                    <a:pt x="155441" y="126525"/>
                    <a:pt x="156307" y="127387"/>
                    <a:pt x="157376" y="127387"/>
                  </a:cubicBezTo>
                  <a:lnTo>
                    <a:pt x="194004" y="127387"/>
                  </a:lnTo>
                  <a:cubicBezTo>
                    <a:pt x="195073" y="127387"/>
                    <a:pt x="195939" y="126525"/>
                    <a:pt x="195939" y="125145"/>
                  </a:cubicBezTo>
                  <a:cubicBezTo>
                    <a:pt x="195939" y="124082"/>
                    <a:pt x="195073" y="123221"/>
                    <a:pt x="194004" y="123221"/>
                  </a:cubicBezTo>
                  <a:lnTo>
                    <a:pt x="157376" y="123221"/>
                  </a:lnTo>
                  <a:cubicBezTo>
                    <a:pt x="156307" y="123221"/>
                    <a:pt x="155441" y="124082"/>
                    <a:pt x="155441" y="125462"/>
                  </a:cubicBezTo>
                  <a:close/>
                  <a:moveTo>
                    <a:pt x="155441" y="62140"/>
                  </a:moveTo>
                  <a:cubicBezTo>
                    <a:pt x="155441" y="63203"/>
                    <a:pt x="156307" y="64065"/>
                    <a:pt x="157376" y="64065"/>
                  </a:cubicBezTo>
                  <a:lnTo>
                    <a:pt x="194004" y="64065"/>
                  </a:lnTo>
                  <a:cubicBezTo>
                    <a:pt x="195073" y="64065"/>
                    <a:pt x="195939" y="63203"/>
                    <a:pt x="195939" y="61823"/>
                  </a:cubicBezTo>
                  <a:cubicBezTo>
                    <a:pt x="195939" y="60760"/>
                    <a:pt x="195073" y="59899"/>
                    <a:pt x="194004" y="59899"/>
                  </a:cubicBezTo>
                  <a:lnTo>
                    <a:pt x="157376" y="59899"/>
                  </a:lnTo>
                  <a:cubicBezTo>
                    <a:pt x="156307" y="59899"/>
                    <a:pt x="155441" y="60760"/>
                    <a:pt x="155441" y="62140"/>
                  </a:cubicBezTo>
                  <a:close/>
                </a:path>
              </a:pathLst>
            </a:custGeom>
            <a:solidFill>
              <a:srgbClr val="353535"/>
            </a:solidFill>
            <a:ln cap="flat" w="7600">
              <a:solidFill>
                <a:srgbClr val="353535"/>
              </a:solidFill>
              <a:miter/>
            </a:ln>
          </p:spPr>
        </p:sp>
        <p:sp>
          <p:nvSpPr>
            <p:cNvPr name="" id="180"/>
            <p:cNvSpPr/>
            <p:nvPr/>
          </p:nvSpPr>
          <p:spPr>
            <a:xfrm>
              <a:off x="8288474" y="-6171859"/>
              <a:ext cy="268373" cx="343634"/>
            </a:xfrm>
            <a:custGeom>
              <a:avLst/>
              <a:gdLst/>
              <a:ahLst/>
              <a:cxnLst/>
              <a:rect r="r" b="b" l="l" t="t"/>
              <a:pathLst>
                <a:path h="268373" stroke="false" w="343634">
                  <a:moveTo>
                    <a:pt x="11364" y="111385"/>
                  </a:moveTo>
                  <a:cubicBezTo>
                    <a:pt x="11364" y="111385"/>
                    <a:pt x="0" y="112999"/>
                    <a:pt x="0" y="131564"/>
                  </a:cubicBezTo>
                  <a:cubicBezTo>
                    <a:pt x="0" y="150128"/>
                    <a:pt x="38962" y="171921"/>
                    <a:pt x="43832" y="175149"/>
                  </a:cubicBezTo>
                  <a:cubicBezTo>
                    <a:pt x="48703" y="178378"/>
                    <a:pt x="47891" y="185238"/>
                    <a:pt x="47891" y="185238"/>
                  </a:cubicBezTo>
                  <a:cubicBezTo>
                    <a:pt x="47891" y="185238"/>
                    <a:pt x="77518" y="268373"/>
                    <a:pt x="175735" y="268373"/>
                  </a:cubicBezTo>
                  <a:cubicBezTo>
                    <a:pt x="273952" y="268373"/>
                    <a:pt x="302767" y="167481"/>
                    <a:pt x="302767" y="167481"/>
                  </a:cubicBezTo>
                  <a:lnTo>
                    <a:pt x="307435" y="172122"/>
                  </a:lnTo>
                  <a:cubicBezTo>
                    <a:pt x="307435" y="172122"/>
                    <a:pt x="330771" y="162235"/>
                    <a:pt x="340918" y="136810"/>
                  </a:cubicBezTo>
                  <a:cubicBezTo>
                    <a:pt x="351063" y="111385"/>
                    <a:pt x="329959" y="105735"/>
                    <a:pt x="323872" y="108560"/>
                  </a:cubicBezTo>
                  <a:lnTo>
                    <a:pt x="292215" y="0"/>
                  </a:lnTo>
                  <a:lnTo>
                    <a:pt x="35715" y="9686"/>
                  </a:lnTo>
                  <a:lnTo>
                    <a:pt x="11364" y="111385"/>
                  </a:lnTo>
                  <a:close/>
                </a:path>
                <a:path h="268373" fill="none" w="343634">
                  <a:moveTo>
                    <a:pt x="11364" y="111385"/>
                  </a:moveTo>
                  <a:cubicBezTo>
                    <a:pt x="11364" y="111385"/>
                    <a:pt x="0" y="112999"/>
                    <a:pt x="0" y="131564"/>
                  </a:cubicBezTo>
                  <a:cubicBezTo>
                    <a:pt x="0" y="150128"/>
                    <a:pt x="38962" y="171921"/>
                    <a:pt x="43832" y="175149"/>
                  </a:cubicBezTo>
                  <a:cubicBezTo>
                    <a:pt x="48703" y="178378"/>
                    <a:pt x="47891" y="185238"/>
                    <a:pt x="47891" y="185238"/>
                  </a:cubicBezTo>
                  <a:cubicBezTo>
                    <a:pt x="47891" y="185238"/>
                    <a:pt x="77518" y="268373"/>
                    <a:pt x="175735" y="268373"/>
                  </a:cubicBezTo>
                  <a:cubicBezTo>
                    <a:pt x="273952" y="268373"/>
                    <a:pt x="302767" y="167481"/>
                    <a:pt x="302767" y="167481"/>
                  </a:cubicBezTo>
                  <a:lnTo>
                    <a:pt x="307435" y="172122"/>
                  </a:lnTo>
                  <a:cubicBezTo>
                    <a:pt x="307435" y="172122"/>
                    <a:pt x="330771" y="162235"/>
                    <a:pt x="340918" y="136810"/>
                  </a:cubicBezTo>
                  <a:cubicBezTo>
                    <a:pt x="351063" y="111385"/>
                    <a:pt x="329959" y="105735"/>
                    <a:pt x="323872" y="108560"/>
                  </a:cubicBezTo>
                  <a:lnTo>
                    <a:pt x="292215" y="0"/>
                  </a:lnTo>
                  <a:lnTo>
                    <a:pt x="35715" y="9686"/>
                  </a:lnTo>
                  <a:lnTo>
                    <a:pt x="11364" y="111385"/>
                  </a:lnTo>
                  <a:close/>
                </a:path>
              </a:pathLst>
            </a:custGeom>
            <a:solidFill>
              <a:srgbClr val="FAD1B6"/>
            </a:solidFill>
            <a:ln cap="flat" w="7600">
              <a:noFill/>
              <a:miter/>
            </a:ln>
          </p:spPr>
        </p:sp>
        <p:sp>
          <p:nvSpPr>
            <p:cNvPr name="" id="181"/>
            <p:cNvSpPr/>
            <p:nvPr/>
          </p:nvSpPr>
          <p:spPr>
            <a:xfrm>
              <a:off x="8293297" y="-6305778"/>
              <a:ext cy="334493" cx="351898"/>
            </a:xfrm>
            <a:custGeom>
              <a:avLst/>
              <a:gdLst/>
              <a:ahLst/>
              <a:cxnLst/>
              <a:rect r="r" b="b" l="l" t="t"/>
              <a:pathLst>
                <a:path h="334493" stroke="false" w="351898">
                  <a:moveTo>
                    <a:pt x="60495" y="334493"/>
                  </a:moveTo>
                  <a:cubicBezTo>
                    <a:pt x="60495" y="334493"/>
                    <a:pt x="2458" y="298979"/>
                    <a:pt x="0" y="198490"/>
                  </a:cubicBezTo>
                  <a:cubicBezTo>
                    <a:pt x="0" y="198490"/>
                    <a:pt x="-5253" y="64909"/>
                    <a:pt x="94181" y="26166"/>
                  </a:cubicBezTo>
                  <a:cubicBezTo>
                    <a:pt x="193615" y="-12576"/>
                    <a:pt x="207414" y="3163"/>
                    <a:pt x="207414" y="3163"/>
                  </a:cubicBezTo>
                  <a:cubicBezTo>
                    <a:pt x="207414" y="3163"/>
                    <a:pt x="194021" y="2356"/>
                    <a:pt x="185498" y="8409"/>
                  </a:cubicBezTo>
                  <a:cubicBezTo>
                    <a:pt x="185498" y="8409"/>
                    <a:pt x="215531" y="6391"/>
                    <a:pt x="236636" y="17691"/>
                  </a:cubicBezTo>
                  <a:cubicBezTo>
                    <a:pt x="257740" y="28991"/>
                    <a:pt x="295078" y="77823"/>
                    <a:pt x="312124" y="78630"/>
                  </a:cubicBezTo>
                  <a:cubicBezTo>
                    <a:pt x="312124" y="78630"/>
                    <a:pt x="334040" y="82666"/>
                    <a:pt x="351898" y="73788"/>
                  </a:cubicBezTo>
                  <a:cubicBezTo>
                    <a:pt x="351898" y="73788"/>
                    <a:pt x="345810" y="92352"/>
                    <a:pt x="314560" y="94370"/>
                  </a:cubicBezTo>
                  <a:cubicBezTo>
                    <a:pt x="314560" y="94370"/>
                    <a:pt x="305225" y="92352"/>
                    <a:pt x="308066" y="103248"/>
                  </a:cubicBezTo>
                  <a:cubicBezTo>
                    <a:pt x="308066" y="103248"/>
                    <a:pt x="329576" y="139166"/>
                    <a:pt x="329576" y="178716"/>
                  </a:cubicBezTo>
                  <a:cubicBezTo>
                    <a:pt x="329576" y="218265"/>
                    <a:pt x="320242" y="280415"/>
                    <a:pt x="314560" y="290101"/>
                  </a:cubicBezTo>
                  <a:cubicBezTo>
                    <a:pt x="308878" y="299786"/>
                    <a:pt x="298731" y="313104"/>
                    <a:pt x="293455" y="313104"/>
                  </a:cubicBezTo>
                  <a:cubicBezTo>
                    <a:pt x="293455" y="313104"/>
                    <a:pt x="312124" y="270326"/>
                    <a:pt x="303196" y="235619"/>
                  </a:cubicBezTo>
                  <a:cubicBezTo>
                    <a:pt x="303196" y="235619"/>
                    <a:pt x="294267" y="232390"/>
                    <a:pt x="291020" y="259429"/>
                  </a:cubicBezTo>
                  <a:cubicBezTo>
                    <a:pt x="291020" y="259429"/>
                    <a:pt x="282497" y="250147"/>
                    <a:pt x="282497" y="232794"/>
                  </a:cubicBezTo>
                  <a:cubicBezTo>
                    <a:pt x="282497" y="215441"/>
                    <a:pt x="284120" y="195666"/>
                    <a:pt x="282497" y="182751"/>
                  </a:cubicBezTo>
                  <a:cubicBezTo>
                    <a:pt x="282497" y="182751"/>
                    <a:pt x="279250" y="196069"/>
                    <a:pt x="264234" y="204544"/>
                  </a:cubicBezTo>
                  <a:cubicBezTo>
                    <a:pt x="249217" y="213019"/>
                    <a:pt x="203761" y="219476"/>
                    <a:pt x="188745" y="250954"/>
                  </a:cubicBezTo>
                  <a:cubicBezTo>
                    <a:pt x="188745" y="250954"/>
                    <a:pt x="184686" y="221090"/>
                    <a:pt x="196456" y="205351"/>
                  </a:cubicBezTo>
                  <a:cubicBezTo>
                    <a:pt x="196456" y="205351"/>
                    <a:pt x="167640" y="202930"/>
                    <a:pt x="129490" y="250954"/>
                  </a:cubicBezTo>
                  <a:cubicBezTo>
                    <a:pt x="129490" y="250954"/>
                    <a:pt x="130099" y="221292"/>
                    <a:pt x="148971" y="202526"/>
                  </a:cubicBezTo>
                  <a:cubicBezTo>
                    <a:pt x="148971" y="202526"/>
                    <a:pt x="96210" y="198490"/>
                    <a:pt x="68206" y="238040"/>
                  </a:cubicBezTo>
                  <a:cubicBezTo>
                    <a:pt x="68206" y="238040"/>
                    <a:pt x="81193" y="193648"/>
                    <a:pt x="131925" y="174680"/>
                  </a:cubicBezTo>
                  <a:cubicBezTo>
                    <a:pt x="131925" y="174680"/>
                    <a:pt x="79570" y="175084"/>
                    <a:pt x="41826" y="246919"/>
                  </a:cubicBezTo>
                  <a:cubicBezTo>
                    <a:pt x="41826" y="246919"/>
                    <a:pt x="28432" y="284854"/>
                    <a:pt x="60495" y="334493"/>
                  </a:cubicBezTo>
                  <a:close/>
                </a:path>
                <a:path h="334493" fill="none" w="351898">
                  <a:moveTo>
                    <a:pt x="60495" y="334493"/>
                  </a:moveTo>
                  <a:cubicBezTo>
                    <a:pt x="60495" y="334493"/>
                    <a:pt x="2458" y="298979"/>
                    <a:pt x="0" y="198490"/>
                  </a:cubicBezTo>
                  <a:cubicBezTo>
                    <a:pt x="0" y="198490"/>
                    <a:pt x="-5253" y="64909"/>
                    <a:pt x="94181" y="26166"/>
                  </a:cubicBezTo>
                  <a:cubicBezTo>
                    <a:pt x="193615" y="-12576"/>
                    <a:pt x="207414" y="3163"/>
                    <a:pt x="207414" y="3163"/>
                  </a:cubicBezTo>
                  <a:cubicBezTo>
                    <a:pt x="207414" y="3163"/>
                    <a:pt x="194021" y="2356"/>
                    <a:pt x="185498" y="8409"/>
                  </a:cubicBezTo>
                  <a:cubicBezTo>
                    <a:pt x="185498" y="8409"/>
                    <a:pt x="215531" y="6391"/>
                    <a:pt x="236636" y="17691"/>
                  </a:cubicBezTo>
                  <a:cubicBezTo>
                    <a:pt x="257740" y="28991"/>
                    <a:pt x="295078" y="77823"/>
                    <a:pt x="312124" y="78630"/>
                  </a:cubicBezTo>
                  <a:cubicBezTo>
                    <a:pt x="312124" y="78630"/>
                    <a:pt x="334040" y="82666"/>
                    <a:pt x="351898" y="73788"/>
                  </a:cubicBezTo>
                  <a:cubicBezTo>
                    <a:pt x="351898" y="73788"/>
                    <a:pt x="345810" y="92352"/>
                    <a:pt x="314560" y="94370"/>
                  </a:cubicBezTo>
                  <a:cubicBezTo>
                    <a:pt x="314560" y="94370"/>
                    <a:pt x="305225" y="92352"/>
                    <a:pt x="308066" y="103248"/>
                  </a:cubicBezTo>
                  <a:cubicBezTo>
                    <a:pt x="308066" y="103248"/>
                    <a:pt x="329576" y="139166"/>
                    <a:pt x="329576" y="178716"/>
                  </a:cubicBezTo>
                  <a:cubicBezTo>
                    <a:pt x="329576" y="218265"/>
                    <a:pt x="320242" y="280415"/>
                    <a:pt x="314560" y="290101"/>
                  </a:cubicBezTo>
                  <a:cubicBezTo>
                    <a:pt x="308878" y="299786"/>
                    <a:pt x="298731" y="313104"/>
                    <a:pt x="293455" y="313104"/>
                  </a:cubicBezTo>
                  <a:cubicBezTo>
                    <a:pt x="293455" y="313104"/>
                    <a:pt x="312124" y="270326"/>
                    <a:pt x="303196" y="235619"/>
                  </a:cubicBezTo>
                  <a:cubicBezTo>
                    <a:pt x="303196" y="235619"/>
                    <a:pt x="294267" y="232390"/>
                    <a:pt x="291020" y="259429"/>
                  </a:cubicBezTo>
                  <a:cubicBezTo>
                    <a:pt x="291020" y="259429"/>
                    <a:pt x="282497" y="250147"/>
                    <a:pt x="282497" y="232794"/>
                  </a:cubicBezTo>
                  <a:cubicBezTo>
                    <a:pt x="282497" y="215441"/>
                    <a:pt x="284120" y="195666"/>
                    <a:pt x="282497" y="182751"/>
                  </a:cubicBezTo>
                  <a:cubicBezTo>
                    <a:pt x="282497" y="182751"/>
                    <a:pt x="279250" y="196069"/>
                    <a:pt x="264234" y="204544"/>
                  </a:cubicBezTo>
                  <a:cubicBezTo>
                    <a:pt x="249217" y="213019"/>
                    <a:pt x="203761" y="219476"/>
                    <a:pt x="188745" y="250954"/>
                  </a:cubicBezTo>
                  <a:cubicBezTo>
                    <a:pt x="188745" y="250954"/>
                    <a:pt x="184686" y="221090"/>
                    <a:pt x="196456" y="205351"/>
                  </a:cubicBezTo>
                  <a:cubicBezTo>
                    <a:pt x="196456" y="205351"/>
                    <a:pt x="167640" y="202930"/>
                    <a:pt x="129490" y="250954"/>
                  </a:cubicBezTo>
                  <a:cubicBezTo>
                    <a:pt x="129490" y="250954"/>
                    <a:pt x="130099" y="221292"/>
                    <a:pt x="148971" y="202526"/>
                  </a:cubicBezTo>
                  <a:cubicBezTo>
                    <a:pt x="148971" y="202526"/>
                    <a:pt x="96210" y="198490"/>
                    <a:pt x="68206" y="238040"/>
                  </a:cubicBezTo>
                  <a:cubicBezTo>
                    <a:pt x="68206" y="238040"/>
                    <a:pt x="81193" y="193648"/>
                    <a:pt x="131925" y="174680"/>
                  </a:cubicBezTo>
                  <a:cubicBezTo>
                    <a:pt x="131925" y="174680"/>
                    <a:pt x="79570" y="175084"/>
                    <a:pt x="41826" y="246919"/>
                  </a:cubicBezTo>
                  <a:cubicBezTo>
                    <a:pt x="41826" y="246919"/>
                    <a:pt x="28432" y="284854"/>
                    <a:pt x="60495" y="334493"/>
                  </a:cubicBezTo>
                  <a:close/>
                </a:path>
              </a:pathLst>
            </a:custGeom>
            <a:solidFill>
              <a:srgbClr val="A86B3F"/>
            </a:solidFill>
            <a:ln cap="flat" w="7600">
              <a:solidFill>
                <a:srgbClr val="A86B3F"/>
              </a:solidFill>
              <a:miter/>
            </a:ln>
          </p:spPr>
        </p:sp>
      </p:grpSp>
      <p:sp>
        <p:nvSpPr>
          <p:cNvPr name="Ellipse" id="183"/>
          <p:cNvSpPr/>
          <p:nvPr/>
        </p:nvSpPr>
        <p:spPr>
          <a:xfrm>
            <a:off x="8012642" y="-4890126"/>
            <a:ext cy="861734" cx="861734"/>
          </a:xfrm>
          <a:custGeom>
            <a:avLst/>
            <a:gdLst>
              <a:gd name="connsiteX0" fmla="*/ 0 w 861734"/>
              <a:gd name="connsiteY0" fmla="*/ 430867 h 861734"/>
              <a:gd name="connsiteX1" fmla="*/ 430867 w 861734"/>
              <a:gd name="connsiteY1" fmla="*/ 0 h 861734"/>
              <a:gd name="connsiteX2" fmla="*/ 861734 w 861734"/>
              <a:gd name="connsiteY2" fmla="*/ 430867 h 861734"/>
              <a:gd name="connsiteX3" fmla="*/ 430867 w 861734"/>
              <a:gd name="connsiteY3" fmla="*/ 861734 h 861734"/>
            </a:gdLst>
            <a:ahLst/>
            <a:cxnLst>
              <a:cxn ang="108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5400000">
                <a:pos x="connsiteX3" y="connsiteY3"/>
              </a:cxn>
            </a:cxnLst>
            <a:rect r="r" b="b" l="l" t="t"/>
            <a:pathLst>
              <a:path h="861734" stroke="false" w="861734">
                <a:moveTo>
                  <a:pt x="0" y="430867"/>
                </a:moveTo>
                <a:cubicBezTo>
                  <a:pt x="0" y="192905"/>
                  <a:pt x="192905" y="0"/>
                  <a:pt x="430867" y="0"/>
                </a:cubicBezTo>
                <a:cubicBezTo>
                  <a:pt x="668827" y="0"/>
                  <a:pt x="861734" y="192905"/>
                  <a:pt x="861734" y="430867"/>
                </a:cubicBezTo>
                <a:cubicBezTo>
                  <a:pt x="861734" y="668827"/>
                  <a:pt x="668827" y="861734"/>
                  <a:pt x="430867" y="861734"/>
                </a:cubicBezTo>
                <a:cubicBezTo>
                  <a:pt x="192905" y="861734"/>
                  <a:pt x="0" y="668827"/>
                  <a:pt x="0" y="430867"/>
                </a:cubicBezTo>
                <a:close/>
              </a:path>
              <a:path h="861734" fill="none" w="861734">
                <a:moveTo>
                  <a:pt x="0" y="430867"/>
                </a:moveTo>
                <a:cubicBezTo>
                  <a:pt x="0" y="192905"/>
                  <a:pt x="192905" y="0"/>
                  <a:pt x="430867" y="0"/>
                </a:cubicBezTo>
                <a:cubicBezTo>
                  <a:pt x="668827" y="0"/>
                  <a:pt x="861734" y="192905"/>
                  <a:pt x="861734" y="430867"/>
                </a:cubicBezTo>
                <a:cubicBezTo>
                  <a:pt x="861734" y="668827"/>
                  <a:pt x="668827" y="861734"/>
                  <a:pt x="430867" y="861734"/>
                </a:cubicBezTo>
                <a:cubicBezTo>
                  <a:pt x="192905" y="861734"/>
                  <a:pt x="0" y="668827"/>
                  <a:pt x="0" y="430867"/>
                </a:cubicBezTo>
                <a:close/>
              </a:path>
            </a:pathLst>
          </a:custGeom>
          <a:solidFill>
            <a:srgbClr val="FFF4E8"/>
          </a:solidFill>
          <a:ln cap="flat" w="7600">
            <a:noFill/>
            <a:miter/>
          </a:ln>
        </p:spPr>
      </p:sp>
      <p:sp>
        <p:nvSpPr>
          <p:cNvPr name="Ellipse" id="184"/>
          <p:cNvSpPr/>
          <p:nvPr/>
        </p:nvSpPr>
        <p:spPr>
          <a:xfrm>
            <a:off x="8012642" y="-3334216"/>
            <a:ext cy="861734" cx="861734"/>
          </a:xfrm>
          <a:custGeom>
            <a:avLst/>
            <a:gdLst>
              <a:gd name="connsiteX0" fmla="*/ 0 w 861734"/>
              <a:gd name="connsiteY0" fmla="*/ 430867 h 861734"/>
              <a:gd name="connsiteX1" fmla="*/ 430867 w 861734"/>
              <a:gd name="connsiteY1" fmla="*/ 0 h 861734"/>
              <a:gd name="connsiteX2" fmla="*/ 861734 w 861734"/>
              <a:gd name="connsiteY2" fmla="*/ 430867 h 861734"/>
              <a:gd name="connsiteX3" fmla="*/ 430867 w 861734"/>
              <a:gd name="connsiteY3" fmla="*/ 861734 h 861734"/>
            </a:gdLst>
            <a:ahLst/>
            <a:cxnLst>
              <a:cxn ang="108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5400000">
                <a:pos x="connsiteX3" y="connsiteY3"/>
              </a:cxn>
            </a:cxnLst>
            <a:rect r="r" b="b" l="l" t="t"/>
            <a:pathLst>
              <a:path h="861734" stroke="false" w="861734">
                <a:moveTo>
                  <a:pt x="0" y="430867"/>
                </a:moveTo>
                <a:cubicBezTo>
                  <a:pt x="0" y="192905"/>
                  <a:pt x="192905" y="0"/>
                  <a:pt x="430867" y="0"/>
                </a:cubicBezTo>
                <a:cubicBezTo>
                  <a:pt x="668827" y="0"/>
                  <a:pt x="861734" y="192905"/>
                  <a:pt x="861734" y="430867"/>
                </a:cubicBezTo>
                <a:cubicBezTo>
                  <a:pt x="861734" y="668827"/>
                  <a:pt x="668827" y="861734"/>
                  <a:pt x="430867" y="861734"/>
                </a:cubicBezTo>
                <a:cubicBezTo>
                  <a:pt x="192905" y="861734"/>
                  <a:pt x="0" y="668827"/>
                  <a:pt x="0" y="430867"/>
                </a:cubicBezTo>
                <a:close/>
              </a:path>
              <a:path h="861734" fill="none" w="861734">
                <a:moveTo>
                  <a:pt x="0" y="430867"/>
                </a:moveTo>
                <a:cubicBezTo>
                  <a:pt x="0" y="192905"/>
                  <a:pt x="192905" y="0"/>
                  <a:pt x="430867" y="0"/>
                </a:cubicBezTo>
                <a:cubicBezTo>
                  <a:pt x="668827" y="0"/>
                  <a:pt x="861734" y="192905"/>
                  <a:pt x="861734" y="430867"/>
                </a:cubicBezTo>
                <a:cubicBezTo>
                  <a:pt x="861734" y="668827"/>
                  <a:pt x="668827" y="861734"/>
                  <a:pt x="430867" y="861734"/>
                </a:cubicBezTo>
                <a:cubicBezTo>
                  <a:pt x="192905" y="861734"/>
                  <a:pt x="0" y="668827"/>
                  <a:pt x="0" y="430867"/>
                </a:cubicBezTo>
                <a:close/>
              </a:path>
            </a:pathLst>
          </a:custGeom>
          <a:solidFill>
            <a:srgbClr val="FAE9E9"/>
          </a:solidFill>
          <a:ln cap="flat" w="7600">
            <a:noFill/>
            <a:miter/>
          </a:ln>
        </p:spPr>
      </p:sp>
      <p:sp>
        <p:nvSpPr>
          <p:cNvPr name="Ellipse" id="185"/>
          <p:cNvSpPr/>
          <p:nvPr/>
        </p:nvSpPr>
        <p:spPr>
          <a:xfrm>
            <a:off x="6271878" y="-2154438"/>
            <a:ext cy="861734" cx="861734"/>
          </a:xfrm>
          <a:custGeom>
            <a:avLst/>
            <a:gdLst>
              <a:gd name="connsiteX0" fmla="*/ 0 w 861734"/>
              <a:gd name="connsiteY0" fmla="*/ 430867 h 861734"/>
              <a:gd name="connsiteX1" fmla="*/ 430867 w 861734"/>
              <a:gd name="connsiteY1" fmla="*/ 0 h 861734"/>
              <a:gd name="connsiteX2" fmla="*/ 861734 w 861734"/>
              <a:gd name="connsiteY2" fmla="*/ 430867 h 861734"/>
              <a:gd name="connsiteX3" fmla="*/ 430867 w 861734"/>
              <a:gd name="connsiteY3" fmla="*/ 861734 h 861734"/>
            </a:gdLst>
            <a:ahLst/>
            <a:cxnLst>
              <a:cxn ang="108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5400000">
                <a:pos x="connsiteX3" y="connsiteY3"/>
              </a:cxn>
            </a:cxnLst>
            <a:rect r="r" b="b" l="l" t="t"/>
            <a:pathLst>
              <a:path h="861734" stroke="false" w="861734">
                <a:moveTo>
                  <a:pt x="0" y="430867"/>
                </a:moveTo>
                <a:cubicBezTo>
                  <a:pt x="0" y="192905"/>
                  <a:pt x="192905" y="0"/>
                  <a:pt x="430867" y="0"/>
                </a:cubicBezTo>
                <a:cubicBezTo>
                  <a:pt x="668827" y="0"/>
                  <a:pt x="861734" y="192905"/>
                  <a:pt x="861734" y="430867"/>
                </a:cubicBezTo>
                <a:cubicBezTo>
                  <a:pt x="861734" y="668827"/>
                  <a:pt x="668827" y="861734"/>
                  <a:pt x="430867" y="861734"/>
                </a:cubicBezTo>
                <a:cubicBezTo>
                  <a:pt x="192905" y="861734"/>
                  <a:pt x="0" y="668827"/>
                  <a:pt x="0" y="430867"/>
                </a:cubicBezTo>
                <a:close/>
              </a:path>
              <a:path h="861734" fill="none" w="861734">
                <a:moveTo>
                  <a:pt x="0" y="430867"/>
                </a:moveTo>
                <a:cubicBezTo>
                  <a:pt x="0" y="192905"/>
                  <a:pt x="192905" y="0"/>
                  <a:pt x="430867" y="0"/>
                </a:cubicBezTo>
                <a:cubicBezTo>
                  <a:pt x="668827" y="0"/>
                  <a:pt x="861734" y="192905"/>
                  <a:pt x="861734" y="430867"/>
                </a:cubicBezTo>
                <a:cubicBezTo>
                  <a:pt x="861734" y="668827"/>
                  <a:pt x="668827" y="861734"/>
                  <a:pt x="430867" y="861734"/>
                </a:cubicBezTo>
                <a:cubicBezTo>
                  <a:pt x="192905" y="861734"/>
                  <a:pt x="0" y="668827"/>
                  <a:pt x="0" y="430867"/>
                </a:cubicBezTo>
                <a:close/>
              </a:path>
            </a:pathLst>
          </a:custGeom>
          <a:solidFill>
            <a:srgbClr val="EDF6EA"/>
          </a:solidFill>
          <a:ln cap="flat" w="7600">
            <a:noFill/>
            <a:miter/>
          </a:ln>
        </p:spPr>
      </p:sp>
      <p:sp>
        <p:nvSpPr>
          <p:cNvPr name="Rectangle" id="346"/>
          <p:cNvSpPr/>
          <p:nvPr/>
        </p:nvSpPr>
        <p:spPr>
          <a:xfrm rot="5400000">
            <a:off x="9248644" y="867725"/>
            <a:ext cy="1147600" cx="212800"/>
          </a:xfrm>
          <a:custGeom>
            <a:avLst/>
            <a:gdLst>
              <a:gd name="connsiteX0" fmla="*/ 0 w 212800"/>
              <a:gd name="connsiteY0" fmla="*/ 573800 h 1147600"/>
              <a:gd name="connsiteX1" fmla="*/ 106400 w 212800"/>
              <a:gd name="connsiteY1" fmla="*/ 0 h 1147600"/>
              <a:gd name="connsiteX2" fmla="*/ 212800 w 212800"/>
              <a:gd name="connsiteY2" fmla="*/ 573800 h 1147600"/>
              <a:gd name="connsiteX3" fmla="*/ 106400 w 212800"/>
              <a:gd name="connsiteY3" fmla="*/ 1147600 h 1147600"/>
            </a:gdLst>
            <a:ahLst/>
            <a:cxnLst>
              <a:cxn ang="108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5400000">
                <a:pos x="connsiteX3" y="connsiteY3"/>
              </a:cxn>
            </a:cxnLst>
            <a:rect r="r" b="b" l="l" t="t"/>
            <a:pathLst>
              <a:path h="1147600" stroke="false" w="212800">
                <a:moveTo>
                  <a:pt x="212800" y="1147600"/>
                </a:moveTo>
                <a:lnTo>
                  <a:pt x="212800" y="0"/>
                </a:lnTo>
                <a:lnTo>
                  <a:pt x="0" y="0"/>
                </a:lnTo>
                <a:lnTo>
                  <a:pt x="0" y="1147600"/>
                </a:lnTo>
                <a:lnTo>
                  <a:pt x="212800" y="1147600"/>
                </a:lnTo>
                <a:close/>
              </a:path>
              <a:path h="1147600" fill="none" w="212800">
                <a:moveTo>
                  <a:pt x="212800" y="1147600"/>
                </a:moveTo>
                <a:lnTo>
                  <a:pt x="212800" y="0"/>
                </a:lnTo>
                <a:lnTo>
                  <a:pt x="0" y="0"/>
                </a:lnTo>
                <a:lnTo>
                  <a:pt x="0" y="1147600"/>
                </a:lnTo>
                <a:lnTo>
                  <a:pt x="212800" y="1147600"/>
                </a:lnTo>
                <a:close/>
              </a:path>
            </a:pathLst>
          </a:custGeom>
          <a:solidFill>
            <a:srgbClr val="FFFFFF"/>
          </a:solidFill>
          <a:ln cap="flat" w="7600">
            <a:noFill/>
            <a:miter/>
          </a:ln>
        </p:spPr>
      </p:sp>
      <p:sp>
        <p:nvSpPr>
          <p:cNvPr name="Ellipse" id="186"/>
          <p:cNvSpPr/>
          <p:nvPr/>
        </p:nvSpPr>
        <p:spPr>
          <a:xfrm>
            <a:off x="7991461" y="987858"/>
            <a:ext cy="861734" cx="861734"/>
          </a:xfrm>
          <a:custGeom>
            <a:avLst/>
            <a:gdLst>
              <a:gd name="connsiteX0" fmla="*/ 0 w 861734"/>
              <a:gd name="connsiteY0" fmla="*/ 430867 h 861734"/>
              <a:gd name="connsiteX1" fmla="*/ 430867 w 861734"/>
              <a:gd name="connsiteY1" fmla="*/ 0 h 861734"/>
              <a:gd name="connsiteX2" fmla="*/ 861734 w 861734"/>
              <a:gd name="connsiteY2" fmla="*/ 430867 h 861734"/>
              <a:gd name="connsiteX3" fmla="*/ 430867 w 861734"/>
              <a:gd name="connsiteY3" fmla="*/ 861734 h 861734"/>
            </a:gdLst>
            <a:ahLst/>
            <a:cxnLst>
              <a:cxn ang="108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5400000">
                <a:pos x="connsiteX3" y="connsiteY3"/>
              </a:cxn>
            </a:cxnLst>
            <a:rect r="r" b="b" l="l" t="t"/>
            <a:pathLst>
              <a:path h="861734" stroke="false" w="861734">
                <a:moveTo>
                  <a:pt x="0" y="430867"/>
                </a:moveTo>
                <a:cubicBezTo>
                  <a:pt x="0" y="192905"/>
                  <a:pt x="192905" y="0"/>
                  <a:pt x="430867" y="0"/>
                </a:cubicBezTo>
                <a:cubicBezTo>
                  <a:pt x="668827" y="0"/>
                  <a:pt x="861734" y="192905"/>
                  <a:pt x="861734" y="430867"/>
                </a:cubicBezTo>
                <a:cubicBezTo>
                  <a:pt x="861734" y="668827"/>
                  <a:pt x="668827" y="861734"/>
                  <a:pt x="430867" y="861734"/>
                </a:cubicBezTo>
                <a:cubicBezTo>
                  <a:pt x="192905" y="861734"/>
                  <a:pt x="0" y="668827"/>
                  <a:pt x="0" y="430867"/>
                </a:cubicBezTo>
                <a:close/>
              </a:path>
              <a:path h="861734" fill="none" w="861734">
                <a:moveTo>
                  <a:pt x="0" y="430867"/>
                </a:moveTo>
                <a:cubicBezTo>
                  <a:pt x="0" y="192905"/>
                  <a:pt x="192905" y="0"/>
                  <a:pt x="430867" y="0"/>
                </a:cubicBezTo>
                <a:cubicBezTo>
                  <a:pt x="668827" y="0"/>
                  <a:pt x="861734" y="192905"/>
                  <a:pt x="861734" y="430867"/>
                </a:cubicBezTo>
                <a:cubicBezTo>
                  <a:pt x="861734" y="668827"/>
                  <a:pt x="668827" y="861734"/>
                  <a:pt x="430867" y="861734"/>
                </a:cubicBezTo>
                <a:cubicBezTo>
                  <a:pt x="192905" y="861734"/>
                  <a:pt x="0" y="668827"/>
                  <a:pt x="0" y="430867"/>
                </a:cubicBezTo>
                <a:close/>
              </a:path>
            </a:pathLst>
          </a:custGeom>
          <a:solidFill>
            <a:srgbClr val="E9EDF8"/>
          </a:solidFill>
          <a:ln cap="flat" w="7600">
            <a:noFill/>
            <a:miter/>
          </a:ln>
        </p:spPr>
      </p:sp>
      <p:grpSp>
        <p:nvGrpSpPr>
          <p:cNvPr name="Female  Employee" id="187"/>
          <p:cNvGrpSpPr/>
          <p:nvPr/>
        </p:nvGrpSpPr>
        <p:grpSpPr>
          <a:xfrm>
            <a:off x="8150918" y="-4861549"/>
            <a:ext cy="713440" cx="562154"/>
            <a:chOff x="8150918" y="-4861549"/>
            <a:chExt cy="713440" cx="562154"/>
          </a:xfrm>
        </p:grpSpPr>
        <p:sp>
          <p:nvSpPr>
            <p:cNvPr name="" id="188"/>
            <p:cNvSpPr/>
            <p:nvPr/>
          </p:nvSpPr>
          <p:spPr>
            <a:xfrm>
              <a:off x="8262731" y="-4861549"/>
              <a:ext cy="356752" cx="329754"/>
            </a:xfrm>
            <a:custGeom>
              <a:avLst/>
              <a:gdLst/>
              <a:ahLst/>
              <a:cxnLst/>
              <a:rect r="r" b="b" l="l" t="t"/>
              <a:pathLst>
                <a:path h="356752" stroke="false" w="329754">
                  <a:moveTo>
                    <a:pt x="0" y="231124"/>
                  </a:moveTo>
                  <a:cubicBezTo>
                    <a:pt x="0" y="231124"/>
                    <a:pt x="1069" y="220374"/>
                    <a:pt x="4295" y="204233"/>
                  </a:cubicBezTo>
                  <a:cubicBezTo>
                    <a:pt x="11207" y="169644"/>
                    <a:pt x="30280" y="110298"/>
                    <a:pt x="81894" y="78915"/>
                  </a:cubicBezTo>
                  <a:cubicBezTo>
                    <a:pt x="75727" y="53065"/>
                    <a:pt x="86337" y="24665"/>
                    <a:pt x="115594" y="10783"/>
                  </a:cubicBezTo>
                  <a:cubicBezTo>
                    <a:pt x="144851" y="-3099"/>
                    <a:pt x="198815" y="-4593"/>
                    <a:pt x="229953" y="12294"/>
                  </a:cubicBezTo>
                  <a:cubicBezTo>
                    <a:pt x="260522" y="28873"/>
                    <a:pt x="267737" y="58484"/>
                    <a:pt x="260515" y="81153"/>
                  </a:cubicBezTo>
                  <a:cubicBezTo>
                    <a:pt x="305342" y="108676"/>
                    <a:pt x="319672" y="156710"/>
                    <a:pt x="325719" y="202552"/>
                  </a:cubicBezTo>
                  <a:cubicBezTo>
                    <a:pt x="327569" y="216575"/>
                    <a:pt x="328643" y="230393"/>
                    <a:pt x="329697" y="243356"/>
                  </a:cubicBezTo>
                  <a:cubicBezTo>
                    <a:pt x="334887" y="380872"/>
                    <a:pt x="-14867" y="412027"/>
                    <a:pt x="0" y="231124"/>
                  </a:cubicBezTo>
                  <a:close/>
                </a:path>
                <a:path h="356752" fill="none" w="329754">
                  <a:moveTo>
                    <a:pt x="0" y="231124"/>
                  </a:moveTo>
                  <a:cubicBezTo>
                    <a:pt x="0" y="231124"/>
                    <a:pt x="1069" y="220374"/>
                    <a:pt x="4295" y="204233"/>
                  </a:cubicBezTo>
                  <a:cubicBezTo>
                    <a:pt x="11207" y="169644"/>
                    <a:pt x="30280" y="110298"/>
                    <a:pt x="81894" y="78915"/>
                  </a:cubicBezTo>
                  <a:cubicBezTo>
                    <a:pt x="75727" y="53065"/>
                    <a:pt x="86337" y="24665"/>
                    <a:pt x="115594" y="10783"/>
                  </a:cubicBezTo>
                  <a:cubicBezTo>
                    <a:pt x="144851" y="-3099"/>
                    <a:pt x="198815" y="-4593"/>
                    <a:pt x="229953" y="12294"/>
                  </a:cubicBezTo>
                  <a:cubicBezTo>
                    <a:pt x="260522" y="28873"/>
                    <a:pt x="267737" y="58484"/>
                    <a:pt x="260515" y="81153"/>
                  </a:cubicBezTo>
                  <a:cubicBezTo>
                    <a:pt x="305342" y="108676"/>
                    <a:pt x="319672" y="156710"/>
                    <a:pt x="325719" y="202552"/>
                  </a:cubicBezTo>
                  <a:cubicBezTo>
                    <a:pt x="327569" y="216575"/>
                    <a:pt x="328643" y="230393"/>
                    <a:pt x="329697" y="243356"/>
                  </a:cubicBezTo>
                  <a:cubicBezTo>
                    <a:pt x="334887" y="380872"/>
                    <a:pt x="-14867" y="412027"/>
                    <a:pt x="0" y="231124"/>
                  </a:cubicBezTo>
                  <a:close/>
                </a:path>
              </a:pathLst>
            </a:custGeom>
            <a:solidFill>
              <a:srgbClr val="A86B3F"/>
            </a:solidFill>
            <a:ln cap="flat" w="7600">
              <a:solidFill>
                <a:srgbClr val="A86B3F"/>
              </a:solidFill>
              <a:miter/>
            </a:ln>
          </p:spPr>
        </p:sp>
        <p:sp>
          <p:nvSpPr>
            <p:cNvPr name="" id="189"/>
            <p:cNvSpPr/>
            <p:nvPr/>
          </p:nvSpPr>
          <p:spPr>
            <a:xfrm>
              <a:off x="8270635" y="-4654747"/>
              <a:ext cy="243591" cx="325251"/>
            </a:xfrm>
            <a:custGeom>
              <a:avLst/>
              <a:gdLst/>
              <a:ahLst/>
              <a:cxnLst/>
              <a:rect r="r" b="b" l="l" t="t"/>
              <a:pathLst>
                <a:path h="243591" stroke="false" w="325251">
                  <a:moveTo>
                    <a:pt x="94790" y="243037"/>
                  </a:moveTo>
                  <a:lnTo>
                    <a:pt x="94790" y="204235"/>
                  </a:lnTo>
                  <a:cubicBezTo>
                    <a:pt x="94790" y="204235"/>
                    <a:pt x="61500" y="179845"/>
                    <a:pt x="45701" y="161552"/>
                  </a:cubicBezTo>
                  <a:cubicBezTo>
                    <a:pt x="45701" y="161552"/>
                    <a:pt x="27646" y="164324"/>
                    <a:pt x="9026" y="123859"/>
                  </a:cubicBezTo>
                  <a:cubicBezTo>
                    <a:pt x="9026" y="123859"/>
                    <a:pt x="-15236" y="65101"/>
                    <a:pt x="15797" y="61775"/>
                  </a:cubicBezTo>
                  <a:cubicBezTo>
                    <a:pt x="15797" y="61775"/>
                    <a:pt x="22879" y="62850"/>
                    <a:pt x="31378" y="68694"/>
                  </a:cubicBezTo>
                  <a:cubicBezTo>
                    <a:pt x="34958" y="71157"/>
                    <a:pt x="42331" y="60770"/>
                    <a:pt x="48374" y="60345"/>
                  </a:cubicBezTo>
                  <a:cubicBezTo>
                    <a:pt x="52918" y="60026"/>
                    <a:pt x="70821" y="50357"/>
                    <a:pt x="87870" y="14722"/>
                  </a:cubicBezTo>
                  <a:cubicBezTo>
                    <a:pt x="79527" y="48576"/>
                    <a:pt x="59485" y="59767"/>
                    <a:pt x="64520" y="59093"/>
                  </a:cubicBezTo>
                  <a:cubicBezTo>
                    <a:pt x="70305" y="58319"/>
                    <a:pt x="79979" y="56934"/>
                    <a:pt x="89145" y="55465"/>
                  </a:cubicBezTo>
                  <a:cubicBezTo>
                    <a:pt x="93033" y="54842"/>
                    <a:pt x="107819" y="48576"/>
                    <a:pt x="115074" y="26482"/>
                  </a:cubicBezTo>
                  <a:cubicBezTo>
                    <a:pt x="115074" y="38954"/>
                    <a:pt x="103911" y="52899"/>
                    <a:pt x="105495" y="52572"/>
                  </a:cubicBezTo>
                  <a:cubicBezTo>
                    <a:pt x="152204" y="42951"/>
                    <a:pt x="218820" y="40003"/>
                    <a:pt x="257373" y="0"/>
                  </a:cubicBezTo>
                  <a:cubicBezTo>
                    <a:pt x="257373" y="0"/>
                    <a:pt x="284314" y="20748"/>
                    <a:pt x="294073" y="66405"/>
                  </a:cubicBezTo>
                  <a:cubicBezTo>
                    <a:pt x="294073" y="66405"/>
                    <a:pt x="317150" y="44742"/>
                    <a:pt x="323817" y="73459"/>
                  </a:cubicBezTo>
                  <a:cubicBezTo>
                    <a:pt x="330482" y="102176"/>
                    <a:pt x="313846" y="150933"/>
                    <a:pt x="275478" y="162019"/>
                  </a:cubicBezTo>
                  <a:cubicBezTo>
                    <a:pt x="275478" y="162019"/>
                    <a:pt x="265753" y="180399"/>
                    <a:pt x="227103" y="204512"/>
                  </a:cubicBezTo>
                  <a:lnTo>
                    <a:pt x="227103" y="243591"/>
                  </a:lnTo>
                  <a:lnTo>
                    <a:pt x="94790" y="243037"/>
                  </a:lnTo>
                  <a:close/>
                </a:path>
                <a:path h="243591" fill="none" w="325251">
                  <a:moveTo>
                    <a:pt x="94790" y="243037"/>
                  </a:moveTo>
                  <a:lnTo>
                    <a:pt x="94790" y="204235"/>
                  </a:lnTo>
                  <a:cubicBezTo>
                    <a:pt x="94790" y="204235"/>
                    <a:pt x="61500" y="179845"/>
                    <a:pt x="45701" y="161552"/>
                  </a:cubicBezTo>
                  <a:cubicBezTo>
                    <a:pt x="45701" y="161552"/>
                    <a:pt x="27646" y="164324"/>
                    <a:pt x="9026" y="123859"/>
                  </a:cubicBezTo>
                  <a:cubicBezTo>
                    <a:pt x="9026" y="123859"/>
                    <a:pt x="-15236" y="65101"/>
                    <a:pt x="15797" y="61775"/>
                  </a:cubicBezTo>
                  <a:cubicBezTo>
                    <a:pt x="15797" y="61775"/>
                    <a:pt x="22879" y="62850"/>
                    <a:pt x="31378" y="68694"/>
                  </a:cubicBezTo>
                  <a:cubicBezTo>
                    <a:pt x="34958" y="71157"/>
                    <a:pt x="42331" y="60770"/>
                    <a:pt x="48374" y="60345"/>
                  </a:cubicBezTo>
                  <a:cubicBezTo>
                    <a:pt x="52918" y="60026"/>
                    <a:pt x="70821" y="50357"/>
                    <a:pt x="87870" y="14722"/>
                  </a:cubicBezTo>
                  <a:cubicBezTo>
                    <a:pt x="79527" y="48576"/>
                    <a:pt x="59485" y="59767"/>
                    <a:pt x="64520" y="59093"/>
                  </a:cubicBezTo>
                  <a:cubicBezTo>
                    <a:pt x="70305" y="58319"/>
                    <a:pt x="79979" y="56934"/>
                    <a:pt x="89145" y="55465"/>
                  </a:cubicBezTo>
                  <a:cubicBezTo>
                    <a:pt x="93033" y="54842"/>
                    <a:pt x="107819" y="48576"/>
                    <a:pt x="115074" y="26482"/>
                  </a:cubicBezTo>
                  <a:cubicBezTo>
                    <a:pt x="115074" y="38954"/>
                    <a:pt x="103911" y="52899"/>
                    <a:pt x="105495" y="52572"/>
                  </a:cubicBezTo>
                  <a:cubicBezTo>
                    <a:pt x="152204" y="42951"/>
                    <a:pt x="218820" y="40003"/>
                    <a:pt x="257373" y="0"/>
                  </a:cubicBezTo>
                  <a:cubicBezTo>
                    <a:pt x="257373" y="0"/>
                    <a:pt x="284314" y="20748"/>
                    <a:pt x="294073" y="66405"/>
                  </a:cubicBezTo>
                  <a:cubicBezTo>
                    <a:pt x="294073" y="66405"/>
                    <a:pt x="317150" y="44742"/>
                    <a:pt x="323817" y="73459"/>
                  </a:cubicBezTo>
                  <a:cubicBezTo>
                    <a:pt x="330482" y="102176"/>
                    <a:pt x="313846" y="150933"/>
                    <a:pt x="275478" y="162019"/>
                  </a:cubicBezTo>
                  <a:cubicBezTo>
                    <a:pt x="275478" y="162019"/>
                    <a:pt x="265753" y="180399"/>
                    <a:pt x="227103" y="204512"/>
                  </a:cubicBezTo>
                  <a:lnTo>
                    <a:pt x="227103" y="243591"/>
                  </a:lnTo>
                  <a:lnTo>
                    <a:pt x="94790" y="243037"/>
                  </a:lnTo>
                  <a:close/>
                </a:path>
              </a:pathLst>
            </a:custGeom>
            <a:solidFill>
              <a:srgbClr val="FAD1B6"/>
            </a:solidFill>
            <a:ln cap="flat" w="7600">
              <a:noFill/>
              <a:miter/>
            </a:ln>
          </p:spPr>
        </p:sp>
        <p:sp>
          <p:nvSpPr>
            <p:cNvPr name="" id="190"/>
            <p:cNvSpPr/>
            <p:nvPr/>
          </p:nvSpPr>
          <p:spPr>
            <a:xfrm>
              <a:off x="8365436" y="-4450513"/>
              <a:ext cy="133404" cx="133117"/>
            </a:xfrm>
            <a:custGeom>
              <a:avLst/>
              <a:gdLst/>
              <a:ahLst/>
              <a:cxnLst/>
              <a:rect r="r" b="b" l="l" t="t"/>
              <a:pathLst>
                <a:path h="133404" stroke="false" w="133117">
                  <a:moveTo>
                    <a:pt x="0" y="45321"/>
                  </a:moveTo>
                  <a:lnTo>
                    <a:pt x="804" y="0"/>
                  </a:lnTo>
                  <a:cubicBezTo>
                    <a:pt x="804" y="0"/>
                    <a:pt x="40810" y="24545"/>
                    <a:pt x="68015" y="24545"/>
                  </a:cubicBezTo>
                  <a:cubicBezTo>
                    <a:pt x="95221" y="24545"/>
                    <a:pt x="133117" y="0"/>
                    <a:pt x="133117" y="0"/>
                  </a:cubicBezTo>
                  <a:lnTo>
                    <a:pt x="132758" y="44966"/>
                  </a:lnTo>
                  <a:cubicBezTo>
                    <a:pt x="132758" y="44966"/>
                    <a:pt x="132051" y="131618"/>
                    <a:pt x="68436" y="133384"/>
                  </a:cubicBezTo>
                  <a:cubicBezTo>
                    <a:pt x="4820" y="134951"/>
                    <a:pt x="0" y="45321"/>
                    <a:pt x="0" y="45321"/>
                  </a:cubicBezTo>
                  <a:close/>
                </a:path>
                <a:path h="133404" fill="none" w="133117">
                  <a:moveTo>
                    <a:pt x="0" y="45321"/>
                  </a:moveTo>
                  <a:lnTo>
                    <a:pt x="804" y="0"/>
                  </a:lnTo>
                  <a:cubicBezTo>
                    <a:pt x="804" y="0"/>
                    <a:pt x="40810" y="24545"/>
                    <a:pt x="68015" y="24545"/>
                  </a:cubicBezTo>
                  <a:cubicBezTo>
                    <a:pt x="95221" y="24545"/>
                    <a:pt x="133117" y="0"/>
                    <a:pt x="133117" y="0"/>
                  </a:cubicBezTo>
                  <a:lnTo>
                    <a:pt x="132758" y="44966"/>
                  </a:lnTo>
                  <a:cubicBezTo>
                    <a:pt x="132758" y="44966"/>
                    <a:pt x="132051" y="131618"/>
                    <a:pt x="68436" y="133384"/>
                  </a:cubicBezTo>
                  <a:cubicBezTo>
                    <a:pt x="4820" y="134951"/>
                    <a:pt x="0" y="45321"/>
                    <a:pt x="0" y="45321"/>
                  </a:cubicBezTo>
                  <a:close/>
                </a:path>
              </a:pathLst>
            </a:custGeom>
            <a:solidFill>
              <a:srgbClr val="EAC3AA"/>
            </a:solidFill>
            <a:ln cap="flat" w="7600">
              <a:noFill/>
              <a:miter/>
            </a:ln>
          </p:spPr>
        </p:sp>
        <p:sp>
          <p:nvSpPr>
            <p:cNvPr name="" id="191"/>
            <p:cNvSpPr/>
            <p:nvPr/>
          </p:nvSpPr>
          <p:spPr>
            <a:xfrm>
              <a:off x="8150918" y="-4405546"/>
              <a:ext cy="257137" cx="562154"/>
            </a:xfrm>
            <a:custGeom>
              <a:avLst/>
              <a:gdLst/>
              <a:ahLst/>
              <a:cxnLst/>
              <a:rect r="r" b="b" l="l" t="t"/>
              <a:pathLst>
                <a:path h="257137" stroke="false" w="562154">
                  <a:moveTo>
                    <a:pt x="0" y="257137"/>
                  </a:moveTo>
                  <a:cubicBezTo>
                    <a:pt x="0" y="257137"/>
                    <a:pt x="14106" y="71440"/>
                    <a:pt x="86328" y="50376"/>
                  </a:cubicBezTo>
                  <a:cubicBezTo>
                    <a:pt x="158550" y="29312"/>
                    <a:pt x="193533" y="42061"/>
                    <a:pt x="208203" y="18780"/>
                  </a:cubicBezTo>
                  <a:cubicBezTo>
                    <a:pt x="208203" y="18780"/>
                    <a:pt x="202147" y="6058"/>
                    <a:pt x="214116" y="0"/>
                  </a:cubicBezTo>
                  <a:cubicBezTo>
                    <a:pt x="214116" y="0"/>
                    <a:pt x="243011" y="88102"/>
                    <a:pt x="282552" y="88355"/>
                  </a:cubicBezTo>
                  <a:cubicBezTo>
                    <a:pt x="315200" y="88770"/>
                    <a:pt x="346874" y="0"/>
                    <a:pt x="346874" y="0"/>
                  </a:cubicBezTo>
                  <a:cubicBezTo>
                    <a:pt x="359932" y="4276"/>
                    <a:pt x="352129" y="14423"/>
                    <a:pt x="353951" y="18780"/>
                  </a:cubicBezTo>
                  <a:cubicBezTo>
                    <a:pt x="365106" y="41452"/>
                    <a:pt x="420909" y="32272"/>
                    <a:pt x="475825" y="50376"/>
                  </a:cubicBezTo>
                  <a:cubicBezTo>
                    <a:pt x="547310" y="70047"/>
                    <a:pt x="562154" y="257137"/>
                    <a:pt x="562154" y="257137"/>
                  </a:cubicBezTo>
                  <a:lnTo>
                    <a:pt x="347287" y="257137"/>
                  </a:lnTo>
                  <a:lnTo>
                    <a:pt x="0" y="257137"/>
                  </a:lnTo>
                  <a:close/>
                </a:path>
                <a:path h="257137" fill="none" w="562154">
                  <a:moveTo>
                    <a:pt x="0" y="257137"/>
                  </a:moveTo>
                  <a:cubicBezTo>
                    <a:pt x="0" y="257137"/>
                    <a:pt x="14106" y="71440"/>
                    <a:pt x="86328" y="50376"/>
                  </a:cubicBezTo>
                  <a:cubicBezTo>
                    <a:pt x="158550" y="29312"/>
                    <a:pt x="193533" y="42061"/>
                    <a:pt x="208203" y="18780"/>
                  </a:cubicBezTo>
                  <a:cubicBezTo>
                    <a:pt x="208203" y="18780"/>
                    <a:pt x="202147" y="6058"/>
                    <a:pt x="214116" y="0"/>
                  </a:cubicBezTo>
                  <a:cubicBezTo>
                    <a:pt x="214116" y="0"/>
                    <a:pt x="243011" y="88102"/>
                    <a:pt x="282552" y="88355"/>
                  </a:cubicBezTo>
                  <a:cubicBezTo>
                    <a:pt x="315200" y="88770"/>
                    <a:pt x="346874" y="0"/>
                    <a:pt x="346874" y="0"/>
                  </a:cubicBezTo>
                  <a:cubicBezTo>
                    <a:pt x="359932" y="4276"/>
                    <a:pt x="352129" y="14423"/>
                    <a:pt x="353951" y="18780"/>
                  </a:cubicBezTo>
                  <a:cubicBezTo>
                    <a:pt x="365106" y="41452"/>
                    <a:pt x="420909" y="32272"/>
                    <a:pt x="475825" y="50376"/>
                  </a:cubicBezTo>
                  <a:cubicBezTo>
                    <a:pt x="547310" y="70047"/>
                    <a:pt x="562154" y="257137"/>
                    <a:pt x="562154" y="257137"/>
                  </a:cubicBezTo>
                  <a:lnTo>
                    <a:pt x="347287" y="257137"/>
                  </a:lnTo>
                  <a:lnTo>
                    <a:pt x="0" y="257137"/>
                  </a:lnTo>
                  <a:close/>
                </a:path>
              </a:pathLst>
            </a:custGeom>
            <a:solidFill>
              <a:srgbClr val="E4E4E6"/>
            </a:solidFill>
            <a:ln cap="flat" w="7600">
              <a:noFill/>
              <a:miter/>
            </a:ln>
          </p:spPr>
        </p:sp>
        <p:sp>
          <p:nvSpPr>
            <p:cNvPr name="" id="192"/>
            <p:cNvSpPr/>
            <p:nvPr/>
          </p:nvSpPr>
          <p:spPr>
            <a:xfrm>
              <a:off x="8150918" y="-4374786"/>
              <a:ext cy="226374" cx="562154"/>
            </a:xfrm>
            <a:custGeom>
              <a:avLst/>
              <a:gdLst/>
              <a:ahLst/>
              <a:cxnLst/>
              <a:rect r="r" b="b" l="l" t="t"/>
              <a:pathLst>
                <a:path h="226374" stroke="false" w="562154">
                  <a:moveTo>
                    <a:pt x="0" y="226374"/>
                  </a:moveTo>
                  <a:cubicBezTo>
                    <a:pt x="0" y="226374"/>
                    <a:pt x="14106" y="40678"/>
                    <a:pt x="86328" y="19614"/>
                  </a:cubicBezTo>
                  <a:cubicBezTo>
                    <a:pt x="118487" y="10234"/>
                    <a:pt x="172469" y="2239"/>
                    <a:pt x="191355" y="0"/>
                  </a:cubicBezTo>
                  <a:cubicBezTo>
                    <a:pt x="195668" y="11643"/>
                    <a:pt x="283535" y="225761"/>
                    <a:pt x="283535" y="225761"/>
                  </a:cubicBezTo>
                  <a:cubicBezTo>
                    <a:pt x="283535" y="225761"/>
                    <a:pt x="284517" y="225372"/>
                    <a:pt x="284517" y="225372"/>
                  </a:cubicBezTo>
                  <a:cubicBezTo>
                    <a:pt x="321908" y="131866"/>
                    <a:pt x="366154" y="-973"/>
                    <a:pt x="372741" y="0"/>
                  </a:cubicBezTo>
                  <a:cubicBezTo>
                    <a:pt x="394356" y="2681"/>
                    <a:pt x="449719" y="11007"/>
                    <a:pt x="475825" y="19614"/>
                  </a:cubicBezTo>
                  <a:cubicBezTo>
                    <a:pt x="547310" y="39284"/>
                    <a:pt x="562154" y="226374"/>
                    <a:pt x="562154" y="226374"/>
                  </a:cubicBezTo>
                  <a:lnTo>
                    <a:pt x="0" y="226374"/>
                  </a:lnTo>
                  <a:close/>
                </a:path>
                <a:path h="226374" fill="none" w="562154">
                  <a:moveTo>
                    <a:pt x="0" y="226374"/>
                  </a:moveTo>
                  <a:cubicBezTo>
                    <a:pt x="0" y="226374"/>
                    <a:pt x="14106" y="40678"/>
                    <a:pt x="86328" y="19614"/>
                  </a:cubicBezTo>
                  <a:cubicBezTo>
                    <a:pt x="118487" y="10234"/>
                    <a:pt x="172469" y="2239"/>
                    <a:pt x="191355" y="0"/>
                  </a:cubicBezTo>
                  <a:cubicBezTo>
                    <a:pt x="195668" y="11643"/>
                    <a:pt x="283535" y="225761"/>
                    <a:pt x="283535" y="225761"/>
                  </a:cubicBezTo>
                  <a:cubicBezTo>
                    <a:pt x="283535" y="225761"/>
                    <a:pt x="284517" y="225372"/>
                    <a:pt x="284517" y="225372"/>
                  </a:cubicBezTo>
                  <a:cubicBezTo>
                    <a:pt x="321908" y="131866"/>
                    <a:pt x="366154" y="-973"/>
                    <a:pt x="372741" y="0"/>
                  </a:cubicBezTo>
                  <a:cubicBezTo>
                    <a:pt x="394356" y="2681"/>
                    <a:pt x="449719" y="11007"/>
                    <a:pt x="475825" y="19614"/>
                  </a:cubicBezTo>
                  <a:cubicBezTo>
                    <a:pt x="547310" y="39284"/>
                    <a:pt x="562154" y="226374"/>
                    <a:pt x="562154" y="226374"/>
                  </a:cubicBezTo>
                  <a:lnTo>
                    <a:pt x="0" y="226374"/>
                  </a:lnTo>
                  <a:close/>
                </a:path>
              </a:pathLst>
            </a:custGeom>
            <a:solidFill>
              <a:srgbClr val="000000"/>
            </a:solidFill>
            <a:ln cap="flat" w="7600">
              <a:solidFill>
                <a:srgbClr val="000000"/>
              </a:solidFill>
              <a:miter/>
            </a:ln>
          </p:spPr>
        </p:sp>
        <p:sp>
          <p:nvSpPr>
            <p:cNvPr name="" id="193"/>
            <p:cNvSpPr/>
            <p:nvPr/>
          </p:nvSpPr>
          <p:spPr>
            <a:xfrm>
              <a:off x="8288299" y="-4383293"/>
              <a:ext cy="235184" cx="290769"/>
            </a:xfrm>
            <a:custGeom>
              <a:avLst/>
              <a:gdLst/>
              <a:ahLst/>
              <a:cxnLst/>
              <a:rect r="r" b="b" l="l" t="t"/>
              <a:pathLst>
                <a:path h="235184" stroke="false" w="290769">
                  <a:moveTo>
                    <a:pt x="232820" y="0"/>
                  </a:moveTo>
                  <a:cubicBezTo>
                    <a:pt x="232820" y="0"/>
                    <a:pt x="263627" y="7576"/>
                    <a:pt x="290769" y="16122"/>
                  </a:cubicBezTo>
                  <a:lnTo>
                    <a:pt x="249533" y="82270"/>
                  </a:lnTo>
                  <a:lnTo>
                    <a:pt x="225560" y="89109"/>
                  </a:lnTo>
                  <a:lnTo>
                    <a:pt x="233791" y="105766"/>
                  </a:lnTo>
                  <a:lnTo>
                    <a:pt x="147084" y="235184"/>
                  </a:lnTo>
                  <a:cubicBezTo>
                    <a:pt x="147084" y="235184"/>
                    <a:pt x="208747" y="66906"/>
                    <a:pt x="232820" y="0"/>
                  </a:cubicBezTo>
                  <a:close/>
                  <a:moveTo>
                    <a:pt x="57949" y="0"/>
                  </a:moveTo>
                  <a:cubicBezTo>
                    <a:pt x="57949" y="0"/>
                    <a:pt x="27143" y="7576"/>
                    <a:pt x="0" y="16123"/>
                  </a:cubicBezTo>
                  <a:lnTo>
                    <a:pt x="43705" y="81357"/>
                  </a:lnTo>
                  <a:lnTo>
                    <a:pt x="67678" y="88196"/>
                  </a:lnTo>
                  <a:lnTo>
                    <a:pt x="59447" y="104852"/>
                  </a:lnTo>
                  <a:lnTo>
                    <a:pt x="146154" y="234270"/>
                  </a:lnTo>
                  <a:cubicBezTo>
                    <a:pt x="146154" y="234270"/>
                    <a:pt x="75897" y="57435"/>
                    <a:pt x="57949" y="0"/>
                  </a:cubicBezTo>
                  <a:close/>
                </a:path>
                <a:path h="235184" fill="none" w="290769">
                  <a:moveTo>
                    <a:pt x="232820" y="0"/>
                  </a:moveTo>
                  <a:cubicBezTo>
                    <a:pt x="232820" y="0"/>
                    <a:pt x="263627" y="7576"/>
                    <a:pt x="290769" y="16122"/>
                  </a:cubicBezTo>
                  <a:lnTo>
                    <a:pt x="249533" y="82270"/>
                  </a:lnTo>
                  <a:lnTo>
                    <a:pt x="225560" y="89109"/>
                  </a:lnTo>
                  <a:lnTo>
                    <a:pt x="233791" y="105766"/>
                  </a:lnTo>
                  <a:lnTo>
                    <a:pt x="147084" y="235184"/>
                  </a:lnTo>
                  <a:cubicBezTo>
                    <a:pt x="147084" y="235184"/>
                    <a:pt x="208747" y="66906"/>
                    <a:pt x="232820" y="0"/>
                  </a:cubicBezTo>
                  <a:close/>
                  <a:moveTo>
                    <a:pt x="57949" y="0"/>
                  </a:moveTo>
                  <a:cubicBezTo>
                    <a:pt x="57949" y="0"/>
                    <a:pt x="27143" y="7576"/>
                    <a:pt x="0" y="16123"/>
                  </a:cubicBezTo>
                  <a:lnTo>
                    <a:pt x="43705" y="81357"/>
                  </a:lnTo>
                  <a:lnTo>
                    <a:pt x="67678" y="88196"/>
                  </a:lnTo>
                  <a:lnTo>
                    <a:pt x="59447" y="104852"/>
                  </a:lnTo>
                  <a:lnTo>
                    <a:pt x="146154" y="234270"/>
                  </a:lnTo>
                  <a:cubicBezTo>
                    <a:pt x="146154" y="234270"/>
                    <a:pt x="75897" y="57435"/>
                    <a:pt x="57949" y="0"/>
                  </a:cubicBezTo>
                  <a:close/>
                </a:path>
              </a:pathLst>
            </a:custGeom>
            <a:solidFill>
              <a:srgbClr val="303030"/>
            </a:solidFill>
            <a:ln cap="flat" w="7600">
              <a:noFill/>
              <a:miter/>
            </a:ln>
          </p:spPr>
        </p:sp>
        <p:sp>
          <p:nvSpPr>
            <p:cNvPr name="" id="194"/>
            <p:cNvSpPr/>
            <p:nvPr/>
          </p:nvSpPr>
          <p:spPr>
            <a:xfrm>
              <a:off x="8342273" y="-4406615"/>
              <a:ext cy="257205" cx="182600"/>
            </a:xfrm>
            <a:custGeom>
              <a:avLst/>
              <a:gdLst/>
              <a:ahLst/>
              <a:cxnLst/>
              <a:rect r="r" b="b" l="l" t="t"/>
              <a:pathLst>
                <a:path h="257205" stroke="false" w="182600">
                  <a:moveTo>
                    <a:pt x="155519" y="0"/>
                  </a:moveTo>
                  <a:cubicBezTo>
                    <a:pt x="167851" y="3564"/>
                    <a:pt x="182600" y="28865"/>
                    <a:pt x="182600" y="28865"/>
                  </a:cubicBezTo>
                  <a:cubicBezTo>
                    <a:pt x="182600" y="28865"/>
                    <a:pt x="174660" y="99715"/>
                    <a:pt x="138826" y="116802"/>
                  </a:cubicBezTo>
                  <a:cubicBezTo>
                    <a:pt x="125825" y="101944"/>
                    <a:pt x="95413" y="91737"/>
                    <a:pt x="91002" y="90314"/>
                  </a:cubicBezTo>
                  <a:cubicBezTo>
                    <a:pt x="91300" y="94120"/>
                    <a:pt x="99706" y="161313"/>
                    <a:pt x="96885" y="252318"/>
                  </a:cubicBezTo>
                  <a:lnTo>
                    <a:pt x="93161" y="257205"/>
                  </a:lnTo>
                  <a:lnTo>
                    <a:pt x="86070" y="242907"/>
                  </a:lnTo>
                  <a:cubicBezTo>
                    <a:pt x="86070" y="242907"/>
                    <a:pt x="83169" y="118950"/>
                    <a:pt x="77659" y="95437"/>
                  </a:cubicBezTo>
                  <a:cubicBezTo>
                    <a:pt x="67080" y="100361"/>
                    <a:pt x="52852" y="108401"/>
                    <a:pt x="46790" y="118181"/>
                  </a:cubicBezTo>
                  <a:cubicBezTo>
                    <a:pt x="3031" y="79722"/>
                    <a:pt x="0" y="31866"/>
                    <a:pt x="0" y="31866"/>
                  </a:cubicBezTo>
                  <a:cubicBezTo>
                    <a:pt x="0" y="31866"/>
                    <a:pt x="9703" y="6058"/>
                    <a:pt x="22761" y="1424"/>
                  </a:cubicBezTo>
                  <a:cubicBezTo>
                    <a:pt x="32740" y="40079"/>
                    <a:pt x="86836" y="87026"/>
                    <a:pt x="90292" y="89994"/>
                  </a:cubicBezTo>
                  <a:cubicBezTo>
                    <a:pt x="90387" y="90011"/>
                    <a:pt x="90482" y="90029"/>
                    <a:pt x="90576" y="90048"/>
                  </a:cubicBezTo>
                  <a:cubicBezTo>
                    <a:pt x="93310" y="87713"/>
                    <a:pt x="145799" y="42438"/>
                    <a:pt x="155519" y="0"/>
                  </a:cubicBezTo>
                  <a:close/>
                </a:path>
                <a:path h="257205" fill="none" w="182600">
                  <a:moveTo>
                    <a:pt x="155519" y="0"/>
                  </a:moveTo>
                  <a:cubicBezTo>
                    <a:pt x="167851" y="3564"/>
                    <a:pt x="182600" y="28865"/>
                    <a:pt x="182600" y="28865"/>
                  </a:cubicBezTo>
                  <a:cubicBezTo>
                    <a:pt x="182600" y="28865"/>
                    <a:pt x="174660" y="99715"/>
                    <a:pt x="138826" y="116802"/>
                  </a:cubicBezTo>
                  <a:cubicBezTo>
                    <a:pt x="125825" y="101944"/>
                    <a:pt x="95413" y="91737"/>
                    <a:pt x="91002" y="90314"/>
                  </a:cubicBezTo>
                  <a:cubicBezTo>
                    <a:pt x="91300" y="94120"/>
                    <a:pt x="99706" y="161313"/>
                    <a:pt x="96885" y="252318"/>
                  </a:cubicBezTo>
                  <a:lnTo>
                    <a:pt x="93161" y="257205"/>
                  </a:lnTo>
                  <a:lnTo>
                    <a:pt x="86070" y="242907"/>
                  </a:lnTo>
                  <a:cubicBezTo>
                    <a:pt x="86070" y="242907"/>
                    <a:pt x="83169" y="118950"/>
                    <a:pt x="77659" y="95437"/>
                  </a:cubicBezTo>
                  <a:cubicBezTo>
                    <a:pt x="67080" y="100361"/>
                    <a:pt x="52852" y="108401"/>
                    <a:pt x="46790" y="118181"/>
                  </a:cubicBezTo>
                  <a:cubicBezTo>
                    <a:pt x="3031" y="79722"/>
                    <a:pt x="0" y="31866"/>
                    <a:pt x="0" y="31866"/>
                  </a:cubicBezTo>
                  <a:cubicBezTo>
                    <a:pt x="0" y="31866"/>
                    <a:pt x="9703" y="6058"/>
                    <a:pt x="22761" y="1424"/>
                  </a:cubicBezTo>
                  <a:cubicBezTo>
                    <a:pt x="32740" y="40079"/>
                    <a:pt x="86836" y="87026"/>
                    <a:pt x="90292" y="89994"/>
                  </a:cubicBezTo>
                  <a:cubicBezTo>
                    <a:pt x="90387" y="90011"/>
                    <a:pt x="90482" y="90029"/>
                    <a:pt x="90576" y="90048"/>
                  </a:cubicBezTo>
                  <a:cubicBezTo>
                    <a:pt x="93310" y="87713"/>
                    <a:pt x="145799" y="42438"/>
                    <a:pt x="155519" y="0"/>
                  </a:cubicBezTo>
                  <a:close/>
                </a:path>
              </a:pathLst>
            </a:custGeom>
            <a:solidFill>
              <a:srgbClr val="F9F9F9"/>
            </a:solidFill>
            <a:ln cap="flat" w="7600">
              <a:noFill/>
              <a:miter/>
            </a:ln>
          </p:spPr>
        </p:sp>
      </p:grpSp>
      <p:grpSp>
        <p:nvGrpSpPr>
          <p:cNvPr name="Programmer" id="195"/>
          <p:cNvGrpSpPr/>
          <p:nvPr/>
        </p:nvGrpSpPr>
        <p:grpSpPr>
          <a:xfrm>
            <a:off x="8197054" y="-3198248"/>
            <a:ext cy="608157" cx="516012"/>
            <a:chOff x="8197054" y="-3198248"/>
            <a:chExt cy="608157" cx="516012"/>
          </a:xfrm>
        </p:grpSpPr>
        <p:sp>
          <p:nvSpPr>
            <p:cNvPr name="" id="196"/>
            <p:cNvSpPr/>
            <p:nvPr/>
          </p:nvSpPr>
          <p:spPr>
            <a:xfrm>
              <a:off x="8197054" y="-2860110"/>
              <a:ext cy="268940" cx="516012"/>
            </a:xfrm>
            <a:custGeom>
              <a:avLst/>
              <a:gdLst/>
              <a:ahLst/>
              <a:cxnLst/>
              <a:rect r="r" b="b" l="l" t="t"/>
              <a:pathLst>
                <a:path h="268940" stroke="false" w="516012">
                  <a:moveTo>
                    <a:pt x="515238" y="268940"/>
                  </a:moveTo>
                  <a:cubicBezTo>
                    <a:pt x="519460" y="177704"/>
                    <a:pt x="505050" y="123960"/>
                    <a:pt x="505050" y="123960"/>
                  </a:cubicBezTo>
                  <a:cubicBezTo>
                    <a:pt x="494494" y="78547"/>
                    <a:pt x="454456" y="62561"/>
                    <a:pt x="454456" y="62561"/>
                  </a:cubicBezTo>
                  <a:cubicBezTo>
                    <a:pt x="454456" y="62561"/>
                    <a:pt x="453000" y="62561"/>
                    <a:pt x="436257" y="55295"/>
                  </a:cubicBezTo>
                  <a:cubicBezTo>
                    <a:pt x="419513" y="48029"/>
                    <a:pt x="352212" y="21281"/>
                    <a:pt x="352212" y="21281"/>
                  </a:cubicBezTo>
                  <a:cubicBezTo>
                    <a:pt x="346805" y="4175"/>
                    <a:pt x="325604" y="0"/>
                    <a:pt x="325604" y="0"/>
                  </a:cubicBezTo>
                  <a:cubicBezTo>
                    <a:pt x="325604" y="0"/>
                    <a:pt x="317455" y="40541"/>
                    <a:pt x="258006" y="39288"/>
                  </a:cubicBezTo>
                  <a:cubicBezTo>
                    <a:pt x="198204" y="38035"/>
                    <a:pt x="188727" y="0"/>
                    <a:pt x="188727" y="0"/>
                  </a:cubicBezTo>
                  <a:cubicBezTo>
                    <a:pt x="163485" y="10354"/>
                    <a:pt x="162793" y="21399"/>
                    <a:pt x="162793" y="21399"/>
                  </a:cubicBezTo>
                  <a:cubicBezTo>
                    <a:pt x="162793" y="21399"/>
                    <a:pt x="144120" y="31408"/>
                    <a:pt x="119915" y="39346"/>
                  </a:cubicBezTo>
                  <a:cubicBezTo>
                    <a:pt x="95710" y="47284"/>
                    <a:pt x="40384" y="63851"/>
                    <a:pt x="20674" y="99745"/>
                  </a:cubicBezTo>
                  <a:cubicBezTo>
                    <a:pt x="964" y="135640"/>
                    <a:pt x="0" y="268940"/>
                    <a:pt x="0" y="268940"/>
                  </a:cubicBezTo>
                  <a:lnTo>
                    <a:pt x="515238" y="268940"/>
                  </a:lnTo>
                  <a:close/>
                </a:path>
                <a:path h="268940" fill="none" w="516012">
                  <a:moveTo>
                    <a:pt x="515238" y="268940"/>
                  </a:moveTo>
                  <a:cubicBezTo>
                    <a:pt x="519460" y="177704"/>
                    <a:pt x="505050" y="123960"/>
                    <a:pt x="505050" y="123960"/>
                  </a:cubicBezTo>
                  <a:cubicBezTo>
                    <a:pt x="494494" y="78547"/>
                    <a:pt x="454456" y="62561"/>
                    <a:pt x="454456" y="62561"/>
                  </a:cubicBezTo>
                  <a:cubicBezTo>
                    <a:pt x="454456" y="62561"/>
                    <a:pt x="453000" y="62561"/>
                    <a:pt x="436257" y="55295"/>
                  </a:cubicBezTo>
                  <a:cubicBezTo>
                    <a:pt x="419513" y="48029"/>
                    <a:pt x="352212" y="21281"/>
                    <a:pt x="352212" y="21281"/>
                  </a:cubicBezTo>
                  <a:cubicBezTo>
                    <a:pt x="346805" y="4175"/>
                    <a:pt x="325604" y="0"/>
                    <a:pt x="325604" y="0"/>
                  </a:cubicBezTo>
                  <a:cubicBezTo>
                    <a:pt x="325604" y="0"/>
                    <a:pt x="317455" y="40541"/>
                    <a:pt x="258006" y="39288"/>
                  </a:cubicBezTo>
                  <a:cubicBezTo>
                    <a:pt x="198204" y="38035"/>
                    <a:pt x="188727" y="0"/>
                    <a:pt x="188727" y="0"/>
                  </a:cubicBezTo>
                  <a:cubicBezTo>
                    <a:pt x="163485" y="10354"/>
                    <a:pt x="162793" y="21399"/>
                    <a:pt x="162793" y="21399"/>
                  </a:cubicBezTo>
                  <a:cubicBezTo>
                    <a:pt x="162793" y="21399"/>
                    <a:pt x="144120" y="31408"/>
                    <a:pt x="119915" y="39346"/>
                  </a:cubicBezTo>
                  <a:cubicBezTo>
                    <a:pt x="95710" y="47284"/>
                    <a:pt x="40384" y="63851"/>
                    <a:pt x="20674" y="99745"/>
                  </a:cubicBezTo>
                  <a:cubicBezTo>
                    <a:pt x="964" y="135640"/>
                    <a:pt x="0" y="268940"/>
                    <a:pt x="0" y="268940"/>
                  </a:cubicBezTo>
                  <a:lnTo>
                    <a:pt x="515238" y="268940"/>
                  </a:lnTo>
                  <a:close/>
                </a:path>
              </a:pathLst>
            </a:custGeom>
            <a:solidFill>
              <a:srgbClr val="F2EADA"/>
            </a:solidFill>
            <a:ln cap="flat" w="7600">
              <a:solidFill>
                <a:srgbClr val="F2EADA"/>
              </a:solidFill>
              <a:miter/>
            </a:ln>
          </p:spPr>
        </p:sp>
        <p:sp>
          <p:nvSpPr>
            <p:cNvPr name="" id="197"/>
            <p:cNvSpPr/>
            <p:nvPr/>
          </p:nvSpPr>
          <p:spPr>
            <a:xfrm>
              <a:off x="8385781" y="-2871845"/>
              <a:ext cy="81081" cx="136878"/>
            </a:xfrm>
            <a:custGeom>
              <a:avLst/>
              <a:gdLst/>
              <a:ahLst/>
              <a:cxnLst/>
              <a:rect r="r" b="b" l="l" t="t"/>
              <a:pathLst>
                <a:path h="81081" stroke="false" w="136878">
                  <a:moveTo>
                    <a:pt x="2124" y="0"/>
                  </a:moveTo>
                  <a:cubicBezTo>
                    <a:pt x="2124" y="0"/>
                    <a:pt x="3310" y="5818"/>
                    <a:pt x="0" y="11735"/>
                  </a:cubicBezTo>
                  <a:cubicBezTo>
                    <a:pt x="0" y="11735"/>
                    <a:pt x="13250" y="81081"/>
                    <a:pt x="73387" y="81081"/>
                  </a:cubicBezTo>
                  <a:cubicBezTo>
                    <a:pt x="73387" y="81081"/>
                    <a:pt x="126400" y="65872"/>
                    <a:pt x="136878" y="11735"/>
                  </a:cubicBezTo>
                  <a:cubicBezTo>
                    <a:pt x="136878" y="11735"/>
                    <a:pt x="135500" y="4438"/>
                    <a:pt x="135500" y="0"/>
                  </a:cubicBezTo>
                  <a:cubicBezTo>
                    <a:pt x="135500" y="0"/>
                    <a:pt x="74246" y="60153"/>
                    <a:pt x="2124" y="0"/>
                  </a:cubicBezTo>
                  <a:close/>
                </a:path>
                <a:path h="81081" fill="none" w="136878">
                  <a:moveTo>
                    <a:pt x="2124" y="0"/>
                  </a:moveTo>
                  <a:cubicBezTo>
                    <a:pt x="2124" y="0"/>
                    <a:pt x="3310" y="5818"/>
                    <a:pt x="0" y="11735"/>
                  </a:cubicBezTo>
                  <a:cubicBezTo>
                    <a:pt x="0" y="11735"/>
                    <a:pt x="13250" y="81081"/>
                    <a:pt x="73387" y="81081"/>
                  </a:cubicBezTo>
                  <a:cubicBezTo>
                    <a:pt x="73387" y="81081"/>
                    <a:pt x="126400" y="65872"/>
                    <a:pt x="136878" y="11735"/>
                  </a:cubicBezTo>
                  <a:cubicBezTo>
                    <a:pt x="136878" y="11735"/>
                    <a:pt x="135500" y="4438"/>
                    <a:pt x="135500" y="0"/>
                  </a:cubicBezTo>
                  <a:cubicBezTo>
                    <a:pt x="135500" y="0"/>
                    <a:pt x="74246" y="60153"/>
                    <a:pt x="2124" y="0"/>
                  </a:cubicBezTo>
                  <a:close/>
                </a:path>
              </a:pathLst>
            </a:custGeom>
            <a:solidFill>
              <a:srgbClr val="EAC3AA"/>
            </a:solidFill>
            <a:ln cap="flat" w="7600">
              <a:noFill/>
              <a:miter/>
            </a:ln>
          </p:spPr>
        </p:sp>
        <p:sp>
          <p:nvSpPr>
            <p:cNvPr name="" id="198"/>
            <p:cNvSpPr/>
            <p:nvPr/>
          </p:nvSpPr>
          <p:spPr>
            <a:xfrm>
              <a:off x="8330768" y="-3198248"/>
              <a:ext cy="244839" cx="253029"/>
            </a:xfrm>
            <a:custGeom>
              <a:avLst/>
              <a:gdLst/>
              <a:ahLst/>
              <a:cxnLst/>
              <a:rect r="r" b="b" l="l" t="t"/>
              <a:pathLst>
                <a:path h="244839" stroke="false" w="253029">
                  <a:moveTo>
                    <a:pt x="5762" y="186868"/>
                  </a:moveTo>
                  <a:cubicBezTo>
                    <a:pt x="5762" y="186868"/>
                    <a:pt x="-10045" y="105514"/>
                    <a:pt x="10702" y="68042"/>
                  </a:cubicBezTo>
                  <a:cubicBezTo>
                    <a:pt x="31449" y="30570"/>
                    <a:pt x="66028" y="0"/>
                    <a:pt x="128270" y="0"/>
                  </a:cubicBezTo>
                  <a:cubicBezTo>
                    <a:pt x="190512" y="0"/>
                    <a:pt x="229042" y="38951"/>
                    <a:pt x="239910" y="68042"/>
                  </a:cubicBezTo>
                  <a:cubicBezTo>
                    <a:pt x="250778" y="97132"/>
                    <a:pt x="257692" y="153834"/>
                    <a:pt x="249296" y="184896"/>
                  </a:cubicBezTo>
                  <a:cubicBezTo>
                    <a:pt x="240898" y="215959"/>
                    <a:pt x="231018" y="250472"/>
                    <a:pt x="214717" y="244063"/>
                  </a:cubicBezTo>
                  <a:cubicBezTo>
                    <a:pt x="198416" y="237653"/>
                    <a:pt x="210765" y="160736"/>
                    <a:pt x="200391" y="140521"/>
                  </a:cubicBezTo>
                  <a:cubicBezTo>
                    <a:pt x="190018" y="120306"/>
                    <a:pt x="162849" y="113896"/>
                    <a:pt x="140125" y="121785"/>
                  </a:cubicBezTo>
                  <a:cubicBezTo>
                    <a:pt x="117402" y="129674"/>
                    <a:pt x="58618" y="134604"/>
                    <a:pt x="49727" y="141507"/>
                  </a:cubicBezTo>
                  <a:cubicBezTo>
                    <a:pt x="40835" y="148410"/>
                    <a:pt x="32438" y="158271"/>
                    <a:pt x="33920" y="177993"/>
                  </a:cubicBezTo>
                  <a:cubicBezTo>
                    <a:pt x="35401" y="197715"/>
                    <a:pt x="39353" y="237160"/>
                    <a:pt x="27251" y="234448"/>
                  </a:cubicBezTo>
                  <a:cubicBezTo>
                    <a:pt x="15148" y="231737"/>
                    <a:pt x="5762" y="197222"/>
                    <a:pt x="5762" y="186868"/>
                  </a:cubicBezTo>
                  <a:close/>
                </a:path>
                <a:path h="244839" fill="none" w="253029">
                  <a:moveTo>
                    <a:pt x="5762" y="186868"/>
                  </a:moveTo>
                  <a:cubicBezTo>
                    <a:pt x="5762" y="186868"/>
                    <a:pt x="-10045" y="105514"/>
                    <a:pt x="10702" y="68042"/>
                  </a:cubicBezTo>
                  <a:cubicBezTo>
                    <a:pt x="31449" y="30570"/>
                    <a:pt x="66028" y="0"/>
                    <a:pt x="128270" y="0"/>
                  </a:cubicBezTo>
                  <a:cubicBezTo>
                    <a:pt x="190512" y="0"/>
                    <a:pt x="229042" y="38951"/>
                    <a:pt x="239910" y="68042"/>
                  </a:cubicBezTo>
                  <a:cubicBezTo>
                    <a:pt x="250778" y="97132"/>
                    <a:pt x="257692" y="153834"/>
                    <a:pt x="249296" y="184896"/>
                  </a:cubicBezTo>
                  <a:cubicBezTo>
                    <a:pt x="240898" y="215959"/>
                    <a:pt x="231018" y="250472"/>
                    <a:pt x="214717" y="244063"/>
                  </a:cubicBezTo>
                  <a:cubicBezTo>
                    <a:pt x="198416" y="237653"/>
                    <a:pt x="210765" y="160736"/>
                    <a:pt x="200391" y="140521"/>
                  </a:cubicBezTo>
                  <a:cubicBezTo>
                    <a:pt x="190018" y="120306"/>
                    <a:pt x="162849" y="113896"/>
                    <a:pt x="140125" y="121785"/>
                  </a:cubicBezTo>
                  <a:cubicBezTo>
                    <a:pt x="117402" y="129674"/>
                    <a:pt x="58618" y="134604"/>
                    <a:pt x="49727" y="141507"/>
                  </a:cubicBezTo>
                  <a:cubicBezTo>
                    <a:pt x="40835" y="148410"/>
                    <a:pt x="32438" y="158271"/>
                    <a:pt x="33920" y="177993"/>
                  </a:cubicBezTo>
                  <a:cubicBezTo>
                    <a:pt x="35401" y="197715"/>
                    <a:pt x="39353" y="237160"/>
                    <a:pt x="27251" y="234448"/>
                  </a:cubicBezTo>
                  <a:cubicBezTo>
                    <a:pt x="15148" y="231737"/>
                    <a:pt x="5762" y="197222"/>
                    <a:pt x="5762" y="186868"/>
                  </a:cubicBezTo>
                  <a:close/>
                </a:path>
              </a:pathLst>
            </a:custGeom>
            <a:solidFill>
              <a:srgbClr val="A86B3F"/>
            </a:solidFill>
            <a:ln cap="flat" w="7600">
              <a:solidFill>
                <a:srgbClr val="A86B3F"/>
              </a:solidFill>
              <a:miter/>
            </a:ln>
          </p:spPr>
        </p:sp>
        <p:sp>
          <p:nvSpPr>
            <p:cNvPr name="" id="199"/>
            <p:cNvSpPr/>
            <p:nvPr/>
          </p:nvSpPr>
          <p:spPr>
            <a:xfrm>
              <a:off x="8320487" y="-3088790"/>
              <a:ext cy="258855" cx="266989"/>
            </a:xfrm>
            <a:custGeom>
              <a:avLst/>
              <a:gdLst/>
              <a:ahLst/>
              <a:cxnLst/>
              <a:rect r="r" b="b" l="l" t="t"/>
              <a:pathLst>
                <a:path h="258855" stroke="false" w="266989">
                  <a:moveTo>
                    <a:pt x="137564" y="258855"/>
                  </a:moveTo>
                  <a:cubicBezTo>
                    <a:pt x="137564" y="258855"/>
                    <a:pt x="97551" y="251459"/>
                    <a:pt x="67418" y="217438"/>
                  </a:cubicBezTo>
                  <a:cubicBezTo>
                    <a:pt x="37286" y="183417"/>
                    <a:pt x="33828" y="150382"/>
                    <a:pt x="33828" y="150382"/>
                  </a:cubicBezTo>
                  <a:cubicBezTo>
                    <a:pt x="33828" y="150382"/>
                    <a:pt x="20984" y="150876"/>
                    <a:pt x="15550" y="134605"/>
                  </a:cubicBezTo>
                  <a:cubicBezTo>
                    <a:pt x="10116" y="118334"/>
                    <a:pt x="-11619" y="86778"/>
                    <a:pt x="8140" y="77410"/>
                  </a:cubicBezTo>
                  <a:cubicBezTo>
                    <a:pt x="8140" y="77410"/>
                    <a:pt x="17526" y="73959"/>
                    <a:pt x="21972" y="83820"/>
                  </a:cubicBezTo>
                  <a:cubicBezTo>
                    <a:pt x="26418" y="93681"/>
                    <a:pt x="30370" y="113896"/>
                    <a:pt x="31852" y="116362"/>
                  </a:cubicBezTo>
                  <a:cubicBezTo>
                    <a:pt x="33333" y="118827"/>
                    <a:pt x="39755" y="111924"/>
                    <a:pt x="37532" y="68289"/>
                  </a:cubicBezTo>
                  <a:cubicBezTo>
                    <a:pt x="37532" y="68289"/>
                    <a:pt x="29382" y="35993"/>
                    <a:pt x="59021" y="24653"/>
                  </a:cubicBezTo>
                  <a:cubicBezTo>
                    <a:pt x="88660" y="13313"/>
                    <a:pt x="128178" y="14299"/>
                    <a:pt x="140034" y="4931"/>
                  </a:cubicBezTo>
                  <a:cubicBezTo>
                    <a:pt x="151890" y="-4438"/>
                    <a:pt x="196101" y="9615"/>
                    <a:pt x="205734" y="0"/>
                  </a:cubicBezTo>
                  <a:cubicBezTo>
                    <a:pt x="205734" y="0"/>
                    <a:pt x="222529" y="8875"/>
                    <a:pt x="224999" y="36486"/>
                  </a:cubicBezTo>
                  <a:cubicBezTo>
                    <a:pt x="227469" y="64097"/>
                    <a:pt x="228457" y="114389"/>
                    <a:pt x="234385" y="118334"/>
                  </a:cubicBezTo>
                  <a:cubicBezTo>
                    <a:pt x="240312" y="122278"/>
                    <a:pt x="239324" y="94174"/>
                    <a:pt x="243770" y="84313"/>
                  </a:cubicBezTo>
                  <a:cubicBezTo>
                    <a:pt x="248216" y="74452"/>
                    <a:pt x="264517" y="70014"/>
                    <a:pt x="266853" y="86285"/>
                  </a:cubicBezTo>
                  <a:cubicBezTo>
                    <a:pt x="268471" y="102556"/>
                    <a:pt x="255132" y="136084"/>
                    <a:pt x="250192" y="142000"/>
                  </a:cubicBezTo>
                  <a:cubicBezTo>
                    <a:pt x="245252" y="147917"/>
                    <a:pt x="236854" y="156792"/>
                    <a:pt x="230927" y="150876"/>
                  </a:cubicBezTo>
                  <a:cubicBezTo>
                    <a:pt x="230927" y="150876"/>
                    <a:pt x="226481" y="187362"/>
                    <a:pt x="198818" y="219904"/>
                  </a:cubicBezTo>
                  <a:cubicBezTo>
                    <a:pt x="171155" y="252445"/>
                    <a:pt x="147937" y="257869"/>
                    <a:pt x="137564" y="258855"/>
                  </a:cubicBezTo>
                  <a:close/>
                </a:path>
                <a:path h="258855" fill="none" w="266989">
                  <a:moveTo>
                    <a:pt x="137564" y="258855"/>
                  </a:moveTo>
                  <a:cubicBezTo>
                    <a:pt x="137564" y="258855"/>
                    <a:pt x="97551" y="251459"/>
                    <a:pt x="67418" y="217438"/>
                  </a:cubicBezTo>
                  <a:cubicBezTo>
                    <a:pt x="37286" y="183417"/>
                    <a:pt x="33828" y="150382"/>
                    <a:pt x="33828" y="150382"/>
                  </a:cubicBezTo>
                  <a:cubicBezTo>
                    <a:pt x="33828" y="150382"/>
                    <a:pt x="20984" y="150876"/>
                    <a:pt x="15550" y="134605"/>
                  </a:cubicBezTo>
                  <a:cubicBezTo>
                    <a:pt x="10116" y="118334"/>
                    <a:pt x="-11619" y="86778"/>
                    <a:pt x="8140" y="77410"/>
                  </a:cubicBezTo>
                  <a:cubicBezTo>
                    <a:pt x="8140" y="77410"/>
                    <a:pt x="17526" y="73959"/>
                    <a:pt x="21972" y="83820"/>
                  </a:cubicBezTo>
                  <a:cubicBezTo>
                    <a:pt x="26418" y="93681"/>
                    <a:pt x="30370" y="113896"/>
                    <a:pt x="31852" y="116362"/>
                  </a:cubicBezTo>
                  <a:cubicBezTo>
                    <a:pt x="33333" y="118827"/>
                    <a:pt x="39755" y="111924"/>
                    <a:pt x="37532" y="68289"/>
                  </a:cubicBezTo>
                  <a:cubicBezTo>
                    <a:pt x="37532" y="68289"/>
                    <a:pt x="29382" y="35993"/>
                    <a:pt x="59021" y="24653"/>
                  </a:cubicBezTo>
                  <a:cubicBezTo>
                    <a:pt x="88660" y="13313"/>
                    <a:pt x="128178" y="14299"/>
                    <a:pt x="140034" y="4931"/>
                  </a:cubicBezTo>
                  <a:cubicBezTo>
                    <a:pt x="151890" y="-4438"/>
                    <a:pt x="196101" y="9615"/>
                    <a:pt x="205734" y="0"/>
                  </a:cubicBezTo>
                  <a:cubicBezTo>
                    <a:pt x="205734" y="0"/>
                    <a:pt x="222529" y="8875"/>
                    <a:pt x="224999" y="36486"/>
                  </a:cubicBezTo>
                  <a:cubicBezTo>
                    <a:pt x="227469" y="64097"/>
                    <a:pt x="228457" y="114389"/>
                    <a:pt x="234385" y="118334"/>
                  </a:cubicBezTo>
                  <a:cubicBezTo>
                    <a:pt x="240312" y="122278"/>
                    <a:pt x="239324" y="94174"/>
                    <a:pt x="243770" y="84313"/>
                  </a:cubicBezTo>
                  <a:cubicBezTo>
                    <a:pt x="248216" y="74452"/>
                    <a:pt x="264517" y="70014"/>
                    <a:pt x="266853" y="86285"/>
                  </a:cubicBezTo>
                  <a:cubicBezTo>
                    <a:pt x="268471" y="102556"/>
                    <a:pt x="255132" y="136084"/>
                    <a:pt x="250192" y="142000"/>
                  </a:cubicBezTo>
                  <a:cubicBezTo>
                    <a:pt x="245252" y="147917"/>
                    <a:pt x="236854" y="156792"/>
                    <a:pt x="230927" y="150876"/>
                  </a:cubicBezTo>
                  <a:cubicBezTo>
                    <a:pt x="230927" y="150876"/>
                    <a:pt x="226481" y="187362"/>
                    <a:pt x="198818" y="219904"/>
                  </a:cubicBezTo>
                  <a:cubicBezTo>
                    <a:pt x="171155" y="252445"/>
                    <a:pt x="147937" y="257869"/>
                    <a:pt x="137564" y="258855"/>
                  </a:cubicBezTo>
                  <a:close/>
                </a:path>
              </a:pathLst>
            </a:custGeom>
            <a:solidFill>
              <a:srgbClr val="FAD1B6"/>
            </a:solidFill>
            <a:ln cap="flat" w="7600">
              <a:noFill/>
              <a:miter/>
            </a:ln>
          </p:spPr>
        </p:sp>
        <p:sp>
          <p:nvSpPr>
            <p:cNvPr name="" id="200"/>
            <p:cNvSpPr/>
            <p:nvPr/>
          </p:nvSpPr>
          <p:spPr>
            <a:xfrm>
              <a:off x="8360255" y="-2860110"/>
              <a:ext cy="72491" cx="189611"/>
            </a:xfrm>
            <a:custGeom>
              <a:avLst/>
              <a:gdLst/>
              <a:ahLst/>
              <a:cxnLst/>
              <a:rect r="r" b="b" l="l" t="t"/>
              <a:pathLst>
                <a:path h="72491" stroke="false" w="189611">
                  <a:moveTo>
                    <a:pt x="189611" y="21281"/>
                  </a:moveTo>
                  <a:cubicBezTo>
                    <a:pt x="184021" y="4175"/>
                    <a:pt x="162820" y="0"/>
                    <a:pt x="162820" y="0"/>
                  </a:cubicBezTo>
                  <a:cubicBezTo>
                    <a:pt x="162820" y="0"/>
                    <a:pt x="154675" y="40541"/>
                    <a:pt x="95222" y="39288"/>
                  </a:cubicBezTo>
                  <a:cubicBezTo>
                    <a:pt x="35419" y="38035"/>
                    <a:pt x="25943" y="0"/>
                    <a:pt x="25943" y="0"/>
                  </a:cubicBezTo>
                  <a:cubicBezTo>
                    <a:pt x="0" y="10354"/>
                    <a:pt x="0" y="21399"/>
                    <a:pt x="0" y="21399"/>
                  </a:cubicBezTo>
                  <a:cubicBezTo>
                    <a:pt x="0" y="21399"/>
                    <a:pt x="12824" y="72491"/>
                    <a:pt x="96300" y="72491"/>
                  </a:cubicBezTo>
                  <a:cubicBezTo>
                    <a:pt x="179776" y="72491"/>
                    <a:pt x="189611" y="21281"/>
                    <a:pt x="189611" y="21281"/>
                  </a:cubicBezTo>
                  <a:close/>
                </a:path>
                <a:path h="72491" fill="none" w="189611">
                  <a:moveTo>
                    <a:pt x="189611" y="21281"/>
                  </a:moveTo>
                  <a:cubicBezTo>
                    <a:pt x="184021" y="4175"/>
                    <a:pt x="162820" y="0"/>
                    <a:pt x="162820" y="0"/>
                  </a:cubicBezTo>
                  <a:cubicBezTo>
                    <a:pt x="162820" y="0"/>
                    <a:pt x="154675" y="40541"/>
                    <a:pt x="95222" y="39288"/>
                  </a:cubicBezTo>
                  <a:cubicBezTo>
                    <a:pt x="35419" y="38035"/>
                    <a:pt x="25943" y="0"/>
                    <a:pt x="25943" y="0"/>
                  </a:cubicBezTo>
                  <a:cubicBezTo>
                    <a:pt x="0" y="10354"/>
                    <a:pt x="0" y="21399"/>
                    <a:pt x="0" y="21399"/>
                  </a:cubicBezTo>
                  <a:cubicBezTo>
                    <a:pt x="0" y="21399"/>
                    <a:pt x="12824" y="72491"/>
                    <a:pt x="96300" y="72491"/>
                  </a:cubicBezTo>
                  <a:cubicBezTo>
                    <a:pt x="179776" y="72491"/>
                    <a:pt x="189611" y="21281"/>
                    <a:pt x="189611" y="21281"/>
                  </a:cubicBezTo>
                  <a:close/>
                </a:path>
              </a:pathLst>
            </a:custGeom>
            <a:solidFill>
              <a:srgbClr val="F7F5EC"/>
            </a:solidFill>
            <a:ln cap="flat" w="7600">
              <a:solidFill>
                <a:srgbClr val="F7F5EC"/>
              </a:solidFill>
              <a:miter/>
            </a:ln>
          </p:spPr>
        </p:sp>
        <p:sp>
          <p:nvSpPr>
            <p:cNvPr name="" id="201"/>
            <p:cNvSpPr/>
            <p:nvPr/>
          </p:nvSpPr>
          <p:spPr>
            <a:xfrm>
              <a:off x="8429056" y="-3020173"/>
              <a:ext cy="57177" cx="116510"/>
            </a:xfrm>
            <a:custGeom>
              <a:avLst/>
              <a:gdLst/>
              <a:ahLst/>
              <a:cxnLst/>
              <a:rect r="r" b="b" l="l" t="t"/>
              <a:pathLst>
                <a:path h="57177" stroke="false" w="116510">
                  <a:moveTo>
                    <a:pt x="45626" y="0"/>
                  </a:moveTo>
                  <a:lnTo>
                    <a:pt x="107311" y="0"/>
                  </a:lnTo>
                  <a:cubicBezTo>
                    <a:pt x="112391" y="0"/>
                    <a:pt x="116510" y="4210"/>
                    <a:pt x="116510" y="9403"/>
                  </a:cubicBezTo>
                  <a:lnTo>
                    <a:pt x="116510" y="47775"/>
                  </a:lnTo>
                  <a:cubicBezTo>
                    <a:pt x="116510" y="52968"/>
                    <a:pt x="112391" y="57177"/>
                    <a:pt x="107311" y="57177"/>
                  </a:cubicBezTo>
                  <a:lnTo>
                    <a:pt x="45626" y="57177"/>
                  </a:lnTo>
                  <a:cubicBezTo>
                    <a:pt x="40545" y="57177"/>
                    <a:pt x="36427" y="52968"/>
                    <a:pt x="36427" y="47775"/>
                  </a:cubicBezTo>
                  <a:lnTo>
                    <a:pt x="36427" y="9403"/>
                  </a:lnTo>
                  <a:cubicBezTo>
                    <a:pt x="36427" y="4210"/>
                    <a:pt x="40545" y="0"/>
                    <a:pt x="45626" y="0"/>
                  </a:cubicBezTo>
                  <a:close/>
                  <a:moveTo>
                    <a:pt x="46681" y="47127"/>
                  </a:moveTo>
                  <a:lnTo>
                    <a:pt x="106255" y="47127"/>
                  </a:lnTo>
                  <a:lnTo>
                    <a:pt x="106255" y="10051"/>
                  </a:lnTo>
                  <a:lnTo>
                    <a:pt x="46681" y="10051"/>
                  </a:lnTo>
                  <a:lnTo>
                    <a:pt x="46681" y="47127"/>
                  </a:lnTo>
                  <a:close/>
                  <a:moveTo>
                    <a:pt x="1055" y="0"/>
                  </a:moveTo>
                  <a:close/>
                  <a:moveTo>
                    <a:pt x="0" y="10051"/>
                  </a:moveTo>
                  <a:close/>
                </a:path>
                <a:path h="57177" fill="none" w="116510">
                  <a:moveTo>
                    <a:pt x="45626" y="0"/>
                  </a:moveTo>
                  <a:lnTo>
                    <a:pt x="107311" y="0"/>
                  </a:lnTo>
                  <a:cubicBezTo>
                    <a:pt x="112391" y="0"/>
                    <a:pt x="116510" y="4210"/>
                    <a:pt x="116510" y="9403"/>
                  </a:cubicBezTo>
                  <a:lnTo>
                    <a:pt x="116510" y="47775"/>
                  </a:lnTo>
                  <a:cubicBezTo>
                    <a:pt x="116510" y="52968"/>
                    <a:pt x="112391" y="57177"/>
                    <a:pt x="107311" y="57177"/>
                  </a:cubicBezTo>
                  <a:lnTo>
                    <a:pt x="45626" y="57177"/>
                  </a:lnTo>
                  <a:cubicBezTo>
                    <a:pt x="40545" y="57177"/>
                    <a:pt x="36427" y="52968"/>
                    <a:pt x="36427" y="47775"/>
                  </a:cubicBezTo>
                  <a:lnTo>
                    <a:pt x="36427" y="9403"/>
                  </a:lnTo>
                  <a:cubicBezTo>
                    <a:pt x="36427" y="4210"/>
                    <a:pt x="40545" y="0"/>
                    <a:pt x="45626" y="0"/>
                  </a:cubicBezTo>
                  <a:close/>
                  <a:moveTo>
                    <a:pt x="46681" y="47127"/>
                  </a:moveTo>
                  <a:lnTo>
                    <a:pt x="106255" y="47127"/>
                  </a:lnTo>
                  <a:lnTo>
                    <a:pt x="106255" y="10051"/>
                  </a:lnTo>
                  <a:lnTo>
                    <a:pt x="46681" y="10051"/>
                  </a:lnTo>
                  <a:lnTo>
                    <a:pt x="46681" y="47127"/>
                  </a:lnTo>
                  <a:close/>
                  <a:moveTo>
                    <a:pt x="1055" y="0"/>
                  </a:moveTo>
                  <a:close/>
                  <a:moveTo>
                    <a:pt x="0" y="10051"/>
                  </a:moveTo>
                  <a:close/>
                </a:path>
              </a:pathLst>
            </a:custGeom>
            <a:solidFill>
              <a:srgbClr val="000000"/>
            </a:solidFill>
            <a:ln cap="flat" w="7600">
              <a:noFill/>
              <a:miter/>
            </a:ln>
          </p:spPr>
        </p:sp>
        <p:sp>
          <p:nvSpPr>
            <p:cNvPr name="" id="202"/>
            <p:cNvSpPr/>
            <p:nvPr/>
          </p:nvSpPr>
          <p:spPr>
            <a:xfrm>
              <a:off x="8320487" y="-3018386"/>
              <a:ext cy="57177" cx="116510"/>
            </a:xfrm>
            <a:custGeom>
              <a:avLst/>
              <a:gdLst/>
              <a:ahLst/>
              <a:cxnLst/>
              <a:rect r="r" b="b" l="l" t="t"/>
              <a:pathLst>
                <a:path h="57177" stroke="false" w="116510">
                  <a:moveTo>
                    <a:pt x="45626" y="0"/>
                  </a:moveTo>
                  <a:lnTo>
                    <a:pt x="107311" y="0"/>
                  </a:lnTo>
                  <a:cubicBezTo>
                    <a:pt x="112391" y="0"/>
                    <a:pt x="116510" y="4210"/>
                    <a:pt x="116510" y="9403"/>
                  </a:cubicBezTo>
                  <a:lnTo>
                    <a:pt x="116510" y="47775"/>
                  </a:lnTo>
                  <a:cubicBezTo>
                    <a:pt x="116510" y="52968"/>
                    <a:pt x="112391" y="57177"/>
                    <a:pt x="107311" y="57177"/>
                  </a:cubicBezTo>
                  <a:lnTo>
                    <a:pt x="45626" y="57177"/>
                  </a:lnTo>
                  <a:cubicBezTo>
                    <a:pt x="40545" y="57177"/>
                    <a:pt x="36427" y="52968"/>
                    <a:pt x="36427" y="47775"/>
                  </a:cubicBezTo>
                  <a:lnTo>
                    <a:pt x="36427" y="9403"/>
                  </a:lnTo>
                  <a:cubicBezTo>
                    <a:pt x="36427" y="4210"/>
                    <a:pt x="40545" y="0"/>
                    <a:pt x="45626" y="0"/>
                  </a:cubicBezTo>
                  <a:close/>
                  <a:moveTo>
                    <a:pt x="46681" y="47127"/>
                  </a:moveTo>
                  <a:lnTo>
                    <a:pt x="106255" y="47127"/>
                  </a:lnTo>
                  <a:lnTo>
                    <a:pt x="106255" y="10051"/>
                  </a:lnTo>
                  <a:lnTo>
                    <a:pt x="46681" y="10051"/>
                  </a:lnTo>
                  <a:lnTo>
                    <a:pt x="46681" y="47127"/>
                  </a:lnTo>
                  <a:close/>
                  <a:moveTo>
                    <a:pt x="1055" y="0"/>
                  </a:moveTo>
                  <a:close/>
                  <a:moveTo>
                    <a:pt x="0" y="10051"/>
                  </a:moveTo>
                  <a:close/>
                </a:path>
                <a:path h="57177" fill="none" w="116510">
                  <a:moveTo>
                    <a:pt x="45626" y="0"/>
                  </a:moveTo>
                  <a:lnTo>
                    <a:pt x="107311" y="0"/>
                  </a:lnTo>
                  <a:cubicBezTo>
                    <a:pt x="112391" y="0"/>
                    <a:pt x="116510" y="4210"/>
                    <a:pt x="116510" y="9403"/>
                  </a:cubicBezTo>
                  <a:lnTo>
                    <a:pt x="116510" y="47775"/>
                  </a:lnTo>
                  <a:cubicBezTo>
                    <a:pt x="116510" y="52968"/>
                    <a:pt x="112391" y="57177"/>
                    <a:pt x="107311" y="57177"/>
                  </a:cubicBezTo>
                  <a:lnTo>
                    <a:pt x="45626" y="57177"/>
                  </a:lnTo>
                  <a:cubicBezTo>
                    <a:pt x="40545" y="57177"/>
                    <a:pt x="36427" y="52968"/>
                    <a:pt x="36427" y="47775"/>
                  </a:cubicBezTo>
                  <a:lnTo>
                    <a:pt x="36427" y="9403"/>
                  </a:lnTo>
                  <a:cubicBezTo>
                    <a:pt x="36427" y="4210"/>
                    <a:pt x="40545" y="0"/>
                    <a:pt x="45626" y="0"/>
                  </a:cubicBezTo>
                  <a:close/>
                  <a:moveTo>
                    <a:pt x="46681" y="47127"/>
                  </a:moveTo>
                  <a:lnTo>
                    <a:pt x="106255" y="47127"/>
                  </a:lnTo>
                  <a:lnTo>
                    <a:pt x="106255" y="10051"/>
                  </a:lnTo>
                  <a:lnTo>
                    <a:pt x="46681" y="10051"/>
                  </a:lnTo>
                  <a:lnTo>
                    <a:pt x="46681" y="47127"/>
                  </a:lnTo>
                  <a:close/>
                  <a:moveTo>
                    <a:pt x="1055" y="0"/>
                  </a:moveTo>
                  <a:close/>
                  <a:moveTo>
                    <a:pt x="0" y="10051"/>
                  </a:moveTo>
                  <a:close/>
                </a:path>
              </a:pathLst>
            </a:custGeom>
            <a:solidFill>
              <a:srgbClr val="000000"/>
            </a:solidFill>
            <a:ln cap="flat" w="7600">
              <a:noFill/>
              <a:miter/>
            </a:ln>
          </p:spPr>
        </p:sp>
        <p:sp>
          <p:nvSpPr>
            <p:cNvPr name="" id="203"/>
            <p:cNvSpPr/>
            <p:nvPr/>
          </p:nvSpPr>
          <p:spPr>
            <a:xfrm>
              <a:off x="8261646" y="-3023101"/>
              <a:ext cy="433010" cx="389912"/>
            </a:xfrm>
            <a:custGeom>
              <a:avLst/>
              <a:gdLst/>
              <a:ahLst/>
              <a:cxnLst/>
              <a:rect r="r" b="b" l="l" t="t"/>
              <a:pathLst>
                <a:path h="433010" stroke="false" w="389912">
                  <a:moveTo>
                    <a:pt x="203958" y="432065"/>
                  </a:moveTo>
                  <a:cubicBezTo>
                    <a:pt x="112461" y="432015"/>
                    <a:pt x="19122" y="431859"/>
                    <a:pt x="19122" y="431859"/>
                  </a:cubicBezTo>
                  <a:cubicBezTo>
                    <a:pt x="19122" y="431859"/>
                    <a:pt x="-4859" y="226633"/>
                    <a:pt x="890" y="223643"/>
                  </a:cubicBezTo>
                  <a:cubicBezTo>
                    <a:pt x="21166" y="213100"/>
                    <a:pt x="42566" y="206520"/>
                    <a:pt x="55322" y="202336"/>
                  </a:cubicBezTo>
                  <a:cubicBezTo>
                    <a:pt x="79528" y="194399"/>
                    <a:pt x="98200" y="184390"/>
                    <a:pt x="98200" y="184390"/>
                  </a:cubicBezTo>
                  <a:cubicBezTo>
                    <a:pt x="98200" y="184390"/>
                    <a:pt x="98967" y="294156"/>
                    <a:pt x="203958" y="432065"/>
                  </a:cubicBezTo>
                  <a:close/>
                  <a:moveTo>
                    <a:pt x="389897" y="225552"/>
                  </a:moveTo>
                  <a:cubicBezTo>
                    <a:pt x="389897" y="225552"/>
                    <a:pt x="388408" y="225552"/>
                    <a:pt x="371664" y="218286"/>
                  </a:cubicBezTo>
                  <a:cubicBezTo>
                    <a:pt x="354921" y="211020"/>
                    <a:pt x="287619" y="184272"/>
                    <a:pt x="287619" y="184272"/>
                  </a:cubicBezTo>
                  <a:cubicBezTo>
                    <a:pt x="282226" y="167210"/>
                    <a:pt x="302582" y="309301"/>
                    <a:pt x="205429" y="432066"/>
                  </a:cubicBezTo>
                  <a:cubicBezTo>
                    <a:pt x="293271" y="432112"/>
                    <a:pt x="378945" y="432059"/>
                    <a:pt x="378172" y="431673"/>
                  </a:cubicBezTo>
                  <a:cubicBezTo>
                    <a:pt x="390832" y="301342"/>
                    <a:pt x="389897" y="225552"/>
                    <a:pt x="389897" y="225552"/>
                  </a:cubicBezTo>
                  <a:close/>
                  <a:moveTo>
                    <a:pt x="205429" y="432066"/>
                  </a:moveTo>
                  <a:cubicBezTo>
                    <a:pt x="204939" y="432066"/>
                    <a:pt x="204449" y="432065"/>
                    <a:pt x="203958" y="432065"/>
                  </a:cubicBezTo>
                  <a:cubicBezTo>
                    <a:pt x="204198" y="432380"/>
                    <a:pt x="204438" y="433010"/>
                    <a:pt x="204679" y="433010"/>
                  </a:cubicBezTo>
                  <a:cubicBezTo>
                    <a:pt x="204930" y="433010"/>
                    <a:pt x="205180" y="432381"/>
                    <a:pt x="205429" y="432066"/>
                  </a:cubicBezTo>
                  <a:close/>
                  <a:moveTo>
                    <a:pt x="283529" y="33089"/>
                  </a:moveTo>
                  <a:lnTo>
                    <a:pt x="318418" y="9748"/>
                  </a:lnTo>
                  <a:lnTo>
                    <a:pt x="318418" y="0"/>
                  </a:lnTo>
                  <a:lnTo>
                    <a:pt x="283529" y="23340"/>
                  </a:lnTo>
                  <a:lnTo>
                    <a:pt x="283529" y="33089"/>
                  </a:lnTo>
                  <a:close/>
                  <a:moveTo>
                    <a:pt x="73649" y="11721"/>
                  </a:moveTo>
                  <a:lnTo>
                    <a:pt x="102861" y="33089"/>
                  </a:lnTo>
                  <a:lnTo>
                    <a:pt x="102861" y="23340"/>
                  </a:lnTo>
                  <a:lnTo>
                    <a:pt x="73649" y="1973"/>
                  </a:lnTo>
                  <a:lnTo>
                    <a:pt x="73649" y="11721"/>
                  </a:lnTo>
                  <a:close/>
                  <a:moveTo>
                    <a:pt x="174103" y="33089"/>
                  </a:moveTo>
                  <a:lnTo>
                    <a:pt x="212725" y="33089"/>
                  </a:lnTo>
                  <a:lnTo>
                    <a:pt x="212725" y="23340"/>
                  </a:lnTo>
                  <a:lnTo>
                    <a:pt x="174103" y="23340"/>
                  </a:lnTo>
                  <a:lnTo>
                    <a:pt x="174103" y="33089"/>
                  </a:lnTo>
                  <a:close/>
                </a:path>
                <a:path h="433010" fill="none" w="389912">
                  <a:moveTo>
                    <a:pt x="203958" y="432065"/>
                  </a:moveTo>
                  <a:cubicBezTo>
                    <a:pt x="112461" y="432015"/>
                    <a:pt x="19122" y="431859"/>
                    <a:pt x="19122" y="431859"/>
                  </a:cubicBezTo>
                  <a:cubicBezTo>
                    <a:pt x="19122" y="431859"/>
                    <a:pt x="-4859" y="226633"/>
                    <a:pt x="890" y="223643"/>
                  </a:cubicBezTo>
                  <a:cubicBezTo>
                    <a:pt x="21166" y="213100"/>
                    <a:pt x="42566" y="206520"/>
                    <a:pt x="55322" y="202336"/>
                  </a:cubicBezTo>
                  <a:cubicBezTo>
                    <a:pt x="79528" y="194399"/>
                    <a:pt x="98200" y="184390"/>
                    <a:pt x="98200" y="184390"/>
                  </a:cubicBezTo>
                  <a:cubicBezTo>
                    <a:pt x="98200" y="184390"/>
                    <a:pt x="98967" y="294156"/>
                    <a:pt x="203958" y="432065"/>
                  </a:cubicBezTo>
                  <a:close/>
                  <a:moveTo>
                    <a:pt x="389897" y="225552"/>
                  </a:moveTo>
                  <a:cubicBezTo>
                    <a:pt x="389897" y="225552"/>
                    <a:pt x="388408" y="225552"/>
                    <a:pt x="371664" y="218286"/>
                  </a:cubicBezTo>
                  <a:cubicBezTo>
                    <a:pt x="354921" y="211020"/>
                    <a:pt x="287619" y="184272"/>
                    <a:pt x="287619" y="184272"/>
                  </a:cubicBezTo>
                  <a:cubicBezTo>
                    <a:pt x="282226" y="167210"/>
                    <a:pt x="302582" y="309301"/>
                    <a:pt x="205429" y="432066"/>
                  </a:cubicBezTo>
                  <a:cubicBezTo>
                    <a:pt x="293271" y="432112"/>
                    <a:pt x="378945" y="432059"/>
                    <a:pt x="378172" y="431673"/>
                  </a:cubicBezTo>
                  <a:cubicBezTo>
                    <a:pt x="390832" y="301342"/>
                    <a:pt x="389897" y="225552"/>
                    <a:pt x="389897" y="225552"/>
                  </a:cubicBezTo>
                  <a:close/>
                  <a:moveTo>
                    <a:pt x="205429" y="432066"/>
                  </a:moveTo>
                  <a:cubicBezTo>
                    <a:pt x="204939" y="432066"/>
                    <a:pt x="204449" y="432065"/>
                    <a:pt x="203958" y="432065"/>
                  </a:cubicBezTo>
                  <a:cubicBezTo>
                    <a:pt x="204198" y="432380"/>
                    <a:pt x="204438" y="433010"/>
                    <a:pt x="204679" y="433010"/>
                  </a:cubicBezTo>
                  <a:cubicBezTo>
                    <a:pt x="204930" y="433010"/>
                    <a:pt x="205180" y="432381"/>
                    <a:pt x="205429" y="432066"/>
                  </a:cubicBezTo>
                  <a:close/>
                  <a:moveTo>
                    <a:pt x="283529" y="33089"/>
                  </a:moveTo>
                  <a:lnTo>
                    <a:pt x="318418" y="9748"/>
                  </a:lnTo>
                  <a:lnTo>
                    <a:pt x="318418" y="0"/>
                  </a:lnTo>
                  <a:lnTo>
                    <a:pt x="283529" y="23340"/>
                  </a:lnTo>
                  <a:lnTo>
                    <a:pt x="283529" y="33089"/>
                  </a:lnTo>
                  <a:close/>
                  <a:moveTo>
                    <a:pt x="73649" y="11721"/>
                  </a:moveTo>
                  <a:lnTo>
                    <a:pt x="102861" y="33089"/>
                  </a:lnTo>
                  <a:lnTo>
                    <a:pt x="102861" y="23340"/>
                  </a:lnTo>
                  <a:lnTo>
                    <a:pt x="73649" y="1973"/>
                  </a:lnTo>
                  <a:lnTo>
                    <a:pt x="73649" y="11721"/>
                  </a:lnTo>
                  <a:close/>
                  <a:moveTo>
                    <a:pt x="174103" y="33089"/>
                  </a:moveTo>
                  <a:lnTo>
                    <a:pt x="212725" y="33089"/>
                  </a:lnTo>
                  <a:lnTo>
                    <a:pt x="212725" y="23340"/>
                  </a:lnTo>
                  <a:lnTo>
                    <a:pt x="174103" y="23340"/>
                  </a:lnTo>
                  <a:lnTo>
                    <a:pt x="174103" y="33089"/>
                  </a:lnTo>
                  <a:close/>
                </a:path>
              </a:pathLst>
            </a:custGeom>
            <a:solidFill>
              <a:srgbClr val="000000"/>
            </a:solidFill>
            <a:ln cap="flat" w="7600">
              <a:solidFill>
                <a:srgbClr val="000000"/>
              </a:solidFill>
              <a:miter/>
            </a:ln>
          </p:spPr>
        </p:sp>
      </p:grpSp>
      <p:grpSp>
        <p:nvGrpSpPr>
          <p:cNvPr name="Male  Employee" id="204"/>
          <p:cNvGrpSpPr/>
          <p:nvPr/>
        </p:nvGrpSpPr>
        <p:grpSpPr>
          <a:xfrm>
            <a:off x="6459663" y="-2029751"/>
            <a:ext cy="566759" cx="480887"/>
            <a:chOff x="6459663" y="-2029751"/>
            <a:chExt cy="566759" cx="480887"/>
          </a:xfrm>
        </p:grpSpPr>
        <p:sp>
          <p:nvSpPr>
            <p:cNvPr name="" id="205"/>
            <p:cNvSpPr/>
            <p:nvPr/>
          </p:nvSpPr>
          <p:spPr>
            <a:xfrm>
              <a:off x="6584276" y="-2029751"/>
              <a:ext cy="228578" cx="235805"/>
            </a:xfrm>
            <a:custGeom>
              <a:avLst/>
              <a:gdLst/>
              <a:ahLst/>
              <a:cxnLst/>
              <a:rect r="r" b="b" l="l" t="t"/>
              <a:pathLst>
                <a:path h="228578" stroke="false" w="235805">
                  <a:moveTo>
                    <a:pt x="5370" y="174458"/>
                  </a:moveTo>
                  <a:cubicBezTo>
                    <a:pt x="5370" y="174458"/>
                    <a:pt x="-9361" y="98507"/>
                    <a:pt x="9974" y="63523"/>
                  </a:cubicBezTo>
                  <a:cubicBezTo>
                    <a:pt x="29309" y="28539"/>
                    <a:pt x="61534" y="0"/>
                    <a:pt x="119539" y="0"/>
                  </a:cubicBezTo>
                  <a:cubicBezTo>
                    <a:pt x="177544" y="0"/>
                    <a:pt x="213452" y="36365"/>
                    <a:pt x="223580" y="63523"/>
                  </a:cubicBezTo>
                  <a:cubicBezTo>
                    <a:pt x="233707" y="90681"/>
                    <a:pt x="240151" y="143617"/>
                    <a:pt x="232326" y="172617"/>
                  </a:cubicBezTo>
                  <a:cubicBezTo>
                    <a:pt x="224500" y="201616"/>
                    <a:pt x="215293" y="233838"/>
                    <a:pt x="200101" y="227854"/>
                  </a:cubicBezTo>
                  <a:cubicBezTo>
                    <a:pt x="184909" y="221870"/>
                    <a:pt x="196418" y="150061"/>
                    <a:pt x="186751" y="131189"/>
                  </a:cubicBezTo>
                  <a:cubicBezTo>
                    <a:pt x="177083" y="112316"/>
                    <a:pt x="151764" y="106332"/>
                    <a:pt x="130587" y="113697"/>
                  </a:cubicBezTo>
                  <a:cubicBezTo>
                    <a:pt x="109411" y="121062"/>
                    <a:pt x="54628" y="125665"/>
                    <a:pt x="46342" y="132109"/>
                  </a:cubicBezTo>
                  <a:cubicBezTo>
                    <a:pt x="38055" y="138554"/>
                    <a:pt x="30229" y="147760"/>
                    <a:pt x="31611" y="166172"/>
                  </a:cubicBezTo>
                  <a:cubicBezTo>
                    <a:pt x="32991" y="184585"/>
                    <a:pt x="36674" y="221410"/>
                    <a:pt x="25396" y="218878"/>
                  </a:cubicBezTo>
                  <a:cubicBezTo>
                    <a:pt x="14117" y="216346"/>
                    <a:pt x="5370" y="184124"/>
                    <a:pt x="5370" y="174458"/>
                  </a:cubicBezTo>
                  <a:close/>
                </a:path>
                <a:path h="228578" fill="none" w="235805">
                  <a:moveTo>
                    <a:pt x="5370" y="174458"/>
                  </a:moveTo>
                  <a:cubicBezTo>
                    <a:pt x="5370" y="174458"/>
                    <a:pt x="-9361" y="98507"/>
                    <a:pt x="9974" y="63523"/>
                  </a:cubicBezTo>
                  <a:cubicBezTo>
                    <a:pt x="29309" y="28539"/>
                    <a:pt x="61534" y="0"/>
                    <a:pt x="119539" y="0"/>
                  </a:cubicBezTo>
                  <a:cubicBezTo>
                    <a:pt x="177544" y="0"/>
                    <a:pt x="213452" y="36365"/>
                    <a:pt x="223580" y="63523"/>
                  </a:cubicBezTo>
                  <a:cubicBezTo>
                    <a:pt x="233707" y="90681"/>
                    <a:pt x="240151" y="143617"/>
                    <a:pt x="232326" y="172617"/>
                  </a:cubicBezTo>
                  <a:cubicBezTo>
                    <a:pt x="224500" y="201616"/>
                    <a:pt x="215293" y="233838"/>
                    <a:pt x="200101" y="227854"/>
                  </a:cubicBezTo>
                  <a:cubicBezTo>
                    <a:pt x="184909" y="221870"/>
                    <a:pt x="196418" y="150061"/>
                    <a:pt x="186751" y="131189"/>
                  </a:cubicBezTo>
                  <a:cubicBezTo>
                    <a:pt x="177083" y="112316"/>
                    <a:pt x="151764" y="106332"/>
                    <a:pt x="130587" y="113697"/>
                  </a:cubicBezTo>
                  <a:cubicBezTo>
                    <a:pt x="109411" y="121062"/>
                    <a:pt x="54628" y="125665"/>
                    <a:pt x="46342" y="132109"/>
                  </a:cubicBezTo>
                  <a:cubicBezTo>
                    <a:pt x="38055" y="138554"/>
                    <a:pt x="30229" y="147760"/>
                    <a:pt x="31611" y="166172"/>
                  </a:cubicBezTo>
                  <a:cubicBezTo>
                    <a:pt x="32991" y="184585"/>
                    <a:pt x="36674" y="221410"/>
                    <a:pt x="25396" y="218878"/>
                  </a:cubicBezTo>
                  <a:cubicBezTo>
                    <a:pt x="14117" y="216346"/>
                    <a:pt x="5370" y="184124"/>
                    <a:pt x="5370" y="174458"/>
                  </a:cubicBezTo>
                  <a:close/>
                </a:path>
              </a:pathLst>
            </a:custGeom>
            <a:solidFill>
              <a:srgbClr val="42301C"/>
            </a:solidFill>
            <a:ln cap="flat" w="7600">
              <a:noFill/>
              <a:miter/>
            </a:ln>
          </p:spPr>
        </p:sp>
        <p:sp>
          <p:nvSpPr>
            <p:cNvPr name="" id="206"/>
            <p:cNvSpPr/>
            <p:nvPr/>
          </p:nvSpPr>
          <p:spPr>
            <a:xfrm>
              <a:off x="6574694" y="-1927562"/>
              <a:ext cy="241664" cx="248867"/>
            </a:xfrm>
            <a:custGeom>
              <a:avLst/>
              <a:gdLst/>
              <a:ahLst/>
              <a:cxnLst/>
              <a:rect r="r" b="b" l="l" t="t"/>
              <a:pathLst>
                <a:path h="241664" stroke="false" w="248867">
                  <a:moveTo>
                    <a:pt x="128200" y="241664"/>
                  </a:moveTo>
                  <a:cubicBezTo>
                    <a:pt x="128200" y="241664"/>
                    <a:pt x="90911" y="234759"/>
                    <a:pt x="62829" y="202998"/>
                  </a:cubicBezTo>
                  <a:cubicBezTo>
                    <a:pt x="34747" y="171236"/>
                    <a:pt x="31525" y="140395"/>
                    <a:pt x="31525" y="140395"/>
                  </a:cubicBezTo>
                  <a:cubicBezTo>
                    <a:pt x="31525" y="140395"/>
                    <a:pt x="19556" y="140856"/>
                    <a:pt x="14492" y="125665"/>
                  </a:cubicBezTo>
                  <a:cubicBezTo>
                    <a:pt x="9428" y="110475"/>
                    <a:pt x="-10828" y="81015"/>
                    <a:pt x="7586" y="72269"/>
                  </a:cubicBezTo>
                  <a:cubicBezTo>
                    <a:pt x="7586" y="72269"/>
                    <a:pt x="16333" y="69047"/>
                    <a:pt x="20476" y="78253"/>
                  </a:cubicBezTo>
                  <a:cubicBezTo>
                    <a:pt x="24620" y="87459"/>
                    <a:pt x="28302" y="106332"/>
                    <a:pt x="29684" y="108634"/>
                  </a:cubicBezTo>
                  <a:cubicBezTo>
                    <a:pt x="31064" y="110935"/>
                    <a:pt x="37049" y="104491"/>
                    <a:pt x="34978" y="63753"/>
                  </a:cubicBezTo>
                  <a:cubicBezTo>
                    <a:pt x="34978" y="63753"/>
                    <a:pt x="27382" y="33603"/>
                    <a:pt x="55003" y="23016"/>
                  </a:cubicBezTo>
                  <a:cubicBezTo>
                    <a:pt x="82624" y="12428"/>
                    <a:pt x="119453" y="13349"/>
                    <a:pt x="130501" y="4603"/>
                  </a:cubicBezTo>
                  <a:cubicBezTo>
                    <a:pt x="141550" y="-4143"/>
                    <a:pt x="182752" y="8976"/>
                    <a:pt x="191729" y="0"/>
                  </a:cubicBezTo>
                  <a:cubicBezTo>
                    <a:pt x="191729" y="0"/>
                    <a:pt x="207381" y="8286"/>
                    <a:pt x="209683" y="34063"/>
                  </a:cubicBezTo>
                  <a:cubicBezTo>
                    <a:pt x="211985" y="59841"/>
                    <a:pt x="212905" y="106793"/>
                    <a:pt x="218430" y="110475"/>
                  </a:cubicBezTo>
                  <a:cubicBezTo>
                    <a:pt x="223954" y="114158"/>
                    <a:pt x="223033" y="87920"/>
                    <a:pt x="227176" y="78713"/>
                  </a:cubicBezTo>
                  <a:cubicBezTo>
                    <a:pt x="231320" y="69507"/>
                    <a:pt x="246511" y="65364"/>
                    <a:pt x="248751" y="80555"/>
                  </a:cubicBezTo>
                  <a:cubicBezTo>
                    <a:pt x="250194" y="95745"/>
                    <a:pt x="237764" y="127046"/>
                    <a:pt x="233161" y="132570"/>
                  </a:cubicBezTo>
                  <a:cubicBezTo>
                    <a:pt x="228557" y="138094"/>
                    <a:pt x="220731" y="146379"/>
                    <a:pt x="215207" y="140856"/>
                  </a:cubicBezTo>
                  <a:cubicBezTo>
                    <a:pt x="215207" y="140856"/>
                    <a:pt x="211064" y="174919"/>
                    <a:pt x="185284" y="205299"/>
                  </a:cubicBezTo>
                  <a:cubicBezTo>
                    <a:pt x="159504" y="235680"/>
                    <a:pt x="137867" y="240743"/>
                    <a:pt x="128200" y="241664"/>
                  </a:cubicBezTo>
                  <a:close/>
                </a:path>
                <a:path h="241664" fill="none" w="248867">
                  <a:moveTo>
                    <a:pt x="128200" y="241664"/>
                  </a:moveTo>
                  <a:cubicBezTo>
                    <a:pt x="128200" y="241664"/>
                    <a:pt x="90911" y="234759"/>
                    <a:pt x="62829" y="202998"/>
                  </a:cubicBezTo>
                  <a:cubicBezTo>
                    <a:pt x="34747" y="171236"/>
                    <a:pt x="31525" y="140395"/>
                    <a:pt x="31525" y="140395"/>
                  </a:cubicBezTo>
                  <a:cubicBezTo>
                    <a:pt x="31525" y="140395"/>
                    <a:pt x="19556" y="140856"/>
                    <a:pt x="14492" y="125665"/>
                  </a:cubicBezTo>
                  <a:cubicBezTo>
                    <a:pt x="9428" y="110475"/>
                    <a:pt x="-10828" y="81015"/>
                    <a:pt x="7586" y="72269"/>
                  </a:cubicBezTo>
                  <a:cubicBezTo>
                    <a:pt x="7586" y="72269"/>
                    <a:pt x="16333" y="69047"/>
                    <a:pt x="20476" y="78253"/>
                  </a:cubicBezTo>
                  <a:cubicBezTo>
                    <a:pt x="24620" y="87459"/>
                    <a:pt x="28302" y="106332"/>
                    <a:pt x="29684" y="108634"/>
                  </a:cubicBezTo>
                  <a:cubicBezTo>
                    <a:pt x="31064" y="110935"/>
                    <a:pt x="37049" y="104491"/>
                    <a:pt x="34978" y="63753"/>
                  </a:cubicBezTo>
                  <a:cubicBezTo>
                    <a:pt x="34978" y="63753"/>
                    <a:pt x="27382" y="33603"/>
                    <a:pt x="55003" y="23016"/>
                  </a:cubicBezTo>
                  <a:cubicBezTo>
                    <a:pt x="82624" y="12428"/>
                    <a:pt x="119453" y="13349"/>
                    <a:pt x="130501" y="4603"/>
                  </a:cubicBezTo>
                  <a:cubicBezTo>
                    <a:pt x="141550" y="-4143"/>
                    <a:pt x="182752" y="8976"/>
                    <a:pt x="191729" y="0"/>
                  </a:cubicBezTo>
                  <a:cubicBezTo>
                    <a:pt x="191729" y="0"/>
                    <a:pt x="207381" y="8286"/>
                    <a:pt x="209683" y="34063"/>
                  </a:cubicBezTo>
                  <a:cubicBezTo>
                    <a:pt x="211985" y="59841"/>
                    <a:pt x="212905" y="106793"/>
                    <a:pt x="218430" y="110475"/>
                  </a:cubicBezTo>
                  <a:cubicBezTo>
                    <a:pt x="223954" y="114158"/>
                    <a:pt x="223033" y="87920"/>
                    <a:pt x="227176" y="78713"/>
                  </a:cubicBezTo>
                  <a:cubicBezTo>
                    <a:pt x="231320" y="69507"/>
                    <a:pt x="246511" y="65364"/>
                    <a:pt x="248751" y="80555"/>
                  </a:cubicBezTo>
                  <a:cubicBezTo>
                    <a:pt x="250194" y="95745"/>
                    <a:pt x="237764" y="127046"/>
                    <a:pt x="233161" y="132570"/>
                  </a:cubicBezTo>
                  <a:cubicBezTo>
                    <a:pt x="228557" y="138094"/>
                    <a:pt x="220731" y="146379"/>
                    <a:pt x="215207" y="140856"/>
                  </a:cubicBezTo>
                  <a:cubicBezTo>
                    <a:pt x="215207" y="140856"/>
                    <a:pt x="211064" y="174919"/>
                    <a:pt x="185284" y="205299"/>
                  </a:cubicBezTo>
                  <a:cubicBezTo>
                    <a:pt x="159504" y="235680"/>
                    <a:pt x="137867" y="240743"/>
                    <a:pt x="128200" y="241664"/>
                  </a:cubicBezTo>
                  <a:close/>
                </a:path>
              </a:pathLst>
            </a:custGeom>
            <a:solidFill>
              <a:srgbClr val="FAD1B6"/>
            </a:solidFill>
            <a:ln cap="flat" w="7600">
              <a:noFill/>
              <a:miter/>
            </a:ln>
          </p:spPr>
        </p:sp>
        <p:sp>
          <p:nvSpPr>
            <p:cNvPr name="" id="207"/>
            <p:cNvSpPr/>
            <p:nvPr/>
          </p:nvSpPr>
          <p:spPr>
            <a:xfrm>
              <a:off x="6459663" y="-1714070"/>
              <a:ext cy="251078" cx="480887"/>
            </a:xfrm>
            <a:custGeom>
              <a:avLst/>
              <a:gdLst/>
              <a:ahLst/>
              <a:cxnLst/>
              <a:rect r="r" b="b" l="l" t="t"/>
              <a:pathLst>
                <a:path h="251078" stroke="false" w="480887">
                  <a:moveTo>
                    <a:pt x="480165" y="251078"/>
                  </a:moveTo>
                  <a:cubicBezTo>
                    <a:pt x="484100" y="165901"/>
                    <a:pt x="470671" y="115727"/>
                    <a:pt x="470671" y="115727"/>
                  </a:cubicBezTo>
                  <a:cubicBezTo>
                    <a:pt x="460834" y="73330"/>
                    <a:pt x="423521" y="58406"/>
                    <a:pt x="423521" y="58406"/>
                  </a:cubicBezTo>
                  <a:cubicBezTo>
                    <a:pt x="423521" y="58406"/>
                    <a:pt x="422164" y="58406"/>
                    <a:pt x="406561" y="51623"/>
                  </a:cubicBezTo>
                  <a:cubicBezTo>
                    <a:pt x="390957" y="44839"/>
                    <a:pt x="328237" y="19868"/>
                    <a:pt x="328237" y="19868"/>
                  </a:cubicBezTo>
                  <a:cubicBezTo>
                    <a:pt x="323198" y="3898"/>
                    <a:pt x="303441" y="0"/>
                    <a:pt x="303441" y="0"/>
                  </a:cubicBezTo>
                  <a:cubicBezTo>
                    <a:pt x="299370" y="27880"/>
                    <a:pt x="244418" y="63833"/>
                    <a:pt x="244418" y="63833"/>
                  </a:cubicBezTo>
                  <a:cubicBezTo>
                    <a:pt x="196928" y="51623"/>
                    <a:pt x="175880" y="0"/>
                    <a:pt x="175880" y="0"/>
                  </a:cubicBezTo>
                  <a:cubicBezTo>
                    <a:pt x="152356" y="9667"/>
                    <a:pt x="151711" y="19978"/>
                    <a:pt x="151711" y="19978"/>
                  </a:cubicBezTo>
                  <a:cubicBezTo>
                    <a:pt x="151711" y="19978"/>
                    <a:pt x="134310" y="29322"/>
                    <a:pt x="111753" y="36733"/>
                  </a:cubicBezTo>
                  <a:cubicBezTo>
                    <a:pt x="89195" y="44144"/>
                    <a:pt x="37635" y="59610"/>
                    <a:pt x="19267" y="93121"/>
                  </a:cubicBezTo>
                  <a:cubicBezTo>
                    <a:pt x="898" y="126632"/>
                    <a:pt x="0" y="251078"/>
                    <a:pt x="0" y="251078"/>
                  </a:cubicBezTo>
                  <a:lnTo>
                    <a:pt x="480165" y="251078"/>
                  </a:lnTo>
                  <a:close/>
                </a:path>
                <a:path h="251078" fill="none" w="480887">
                  <a:moveTo>
                    <a:pt x="480165" y="251078"/>
                  </a:moveTo>
                  <a:cubicBezTo>
                    <a:pt x="484100" y="165901"/>
                    <a:pt x="470671" y="115727"/>
                    <a:pt x="470671" y="115727"/>
                  </a:cubicBezTo>
                  <a:cubicBezTo>
                    <a:pt x="460834" y="73330"/>
                    <a:pt x="423521" y="58406"/>
                    <a:pt x="423521" y="58406"/>
                  </a:cubicBezTo>
                  <a:cubicBezTo>
                    <a:pt x="423521" y="58406"/>
                    <a:pt x="422164" y="58406"/>
                    <a:pt x="406561" y="51623"/>
                  </a:cubicBezTo>
                  <a:cubicBezTo>
                    <a:pt x="390957" y="44839"/>
                    <a:pt x="328237" y="19868"/>
                    <a:pt x="328237" y="19868"/>
                  </a:cubicBezTo>
                  <a:cubicBezTo>
                    <a:pt x="323198" y="3898"/>
                    <a:pt x="303441" y="0"/>
                    <a:pt x="303441" y="0"/>
                  </a:cubicBezTo>
                  <a:cubicBezTo>
                    <a:pt x="299370" y="27880"/>
                    <a:pt x="244418" y="63833"/>
                    <a:pt x="244418" y="63833"/>
                  </a:cubicBezTo>
                  <a:cubicBezTo>
                    <a:pt x="196928" y="51623"/>
                    <a:pt x="175880" y="0"/>
                    <a:pt x="175880" y="0"/>
                  </a:cubicBezTo>
                  <a:cubicBezTo>
                    <a:pt x="152356" y="9667"/>
                    <a:pt x="151711" y="19978"/>
                    <a:pt x="151711" y="19978"/>
                  </a:cubicBezTo>
                  <a:cubicBezTo>
                    <a:pt x="151711" y="19978"/>
                    <a:pt x="134310" y="29322"/>
                    <a:pt x="111753" y="36733"/>
                  </a:cubicBezTo>
                  <a:cubicBezTo>
                    <a:pt x="89195" y="44144"/>
                    <a:pt x="37635" y="59610"/>
                    <a:pt x="19267" y="93121"/>
                  </a:cubicBezTo>
                  <a:cubicBezTo>
                    <a:pt x="898" y="126632"/>
                    <a:pt x="0" y="251078"/>
                    <a:pt x="0" y="251078"/>
                  </a:cubicBezTo>
                  <a:lnTo>
                    <a:pt x="480165" y="251078"/>
                  </a:lnTo>
                  <a:close/>
                </a:path>
              </a:pathLst>
            </a:custGeom>
            <a:solidFill>
              <a:srgbClr val="E4E4E6"/>
            </a:solidFill>
            <a:ln cap="flat" w="7600">
              <a:noFill/>
              <a:miter/>
            </a:ln>
          </p:spPr>
        </p:sp>
        <p:sp>
          <p:nvSpPr>
            <p:cNvPr name="" id="208"/>
            <p:cNvSpPr/>
            <p:nvPr/>
          </p:nvSpPr>
          <p:spPr>
            <a:xfrm>
              <a:off x="6610388" y="-1714070"/>
              <a:ext cy="116634" cx="179248"/>
            </a:xfrm>
            <a:custGeom>
              <a:avLst/>
              <a:gdLst/>
              <a:ahLst/>
              <a:cxnLst/>
              <a:rect r="r" b="b" l="l" t="t"/>
              <a:pathLst>
                <a:path h="116634" stroke="false" w="179248">
                  <a:moveTo>
                    <a:pt x="128659" y="116634"/>
                  </a:moveTo>
                  <a:cubicBezTo>
                    <a:pt x="194325" y="96207"/>
                    <a:pt x="177249" y="19868"/>
                    <a:pt x="177249" y="19868"/>
                  </a:cubicBezTo>
                  <a:cubicBezTo>
                    <a:pt x="171571" y="3818"/>
                    <a:pt x="152435" y="0"/>
                    <a:pt x="152435" y="0"/>
                  </a:cubicBezTo>
                  <a:cubicBezTo>
                    <a:pt x="148364" y="27880"/>
                    <a:pt x="93412" y="63833"/>
                    <a:pt x="93412" y="63833"/>
                  </a:cubicBezTo>
                  <a:cubicBezTo>
                    <a:pt x="45923" y="51623"/>
                    <a:pt x="24874" y="0"/>
                    <a:pt x="24874" y="0"/>
                  </a:cubicBezTo>
                  <a:cubicBezTo>
                    <a:pt x="1221" y="7147"/>
                    <a:pt x="0" y="19978"/>
                    <a:pt x="0" y="19978"/>
                  </a:cubicBezTo>
                  <a:cubicBezTo>
                    <a:pt x="0" y="19978"/>
                    <a:pt x="-6078" y="101070"/>
                    <a:pt x="50833" y="116148"/>
                  </a:cubicBezTo>
                  <a:cubicBezTo>
                    <a:pt x="60075" y="86966"/>
                    <a:pt x="85537" y="65392"/>
                    <a:pt x="93266" y="64741"/>
                  </a:cubicBezTo>
                  <a:cubicBezTo>
                    <a:pt x="100555" y="64127"/>
                    <a:pt x="126227" y="96693"/>
                    <a:pt x="128659" y="116634"/>
                  </a:cubicBezTo>
                  <a:close/>
                </a:path>
                <a:path h="116634" fill="none" w="179248">
                  <a:moveTo>
                    <a:pt x="128659" y="116634"/>
                  </a:moveTo>
                  <a:cubicBezTo>
                    <a:pt x="194325" y="96207"/>
                    <a:pt x="177249" y="19868"/>
                    <a:pt x="177249" y="19868"/>
                  </a:cubicBezTo>
                  <a:cubicBezTo>
                    <a:pt x="171571" y="3818"/>
                    <a:pt x="152435" y="0"/>
                    <a:pt x="152435" y="0"/>
                  </a:cubicBezTo>
                  <a:cubicBezTo>
                    <a:pt x="148364" y="27880"/>
                    <a:pt x="93412" y="63833"/>
                    <a:pt x="93412" y="63833"/>
                  </a:cubicBezTo>
                  <a:cubicBezTo>
                    <a:pt x="45923" y="51623"/>
                    <a:pt x="24874" y="0"/>
                    <a:pt x="24874" y="0"/>
                  </a:cubicBezTo>
                  <a:cubicBezTo>
                    <a:pt x="1221" y="7147"/>
                    <a:pt x="0" y="19978"/>
                    <a:pt x="0" y="19978"/>
                  </a:cubicBezTo>
                  <a:cubicBezTo>
                    <a:pt x="0" y="19978"/>
                    <a:pt x="-6078" y="101070"/>
                    <a:pt x="50833" y="116148"/>
                  </a:cubicBezTo>
                  <a:cubicBezTo>
                    <a:pt x="60075" y="86966"/>
                    <a:pt x="85537" y="65392"/>
                    <a:pt x="93266" y="64741"/>
                  </a:cubicBezTo>
                  <a:cubicBezTo>
                    <a:pt x="100555" y="64127"/>
                    <a:pt x="126227" y="96693"/>
                    <a:pt x="128659" y="116634"/>
                  </a:cubicBezTo>
                  <a:close/>
                </a:path>
              </a:pathLst>
            </a:custGeom>
            <a:solidFill>
              <a:srgbClr val="F9F9F9"/>
            </a:solidFill>
            <a:ln cap="flat" w="7600">
              <a:noFill/>
              <a:miter/>
            </a:ln>
          </p:spPr>
        </p:sp>
        <p:sp>
          <p:nvSpPr>
            <p:cNvPr name="" id="209"/>
            <p:cNvSpPr/>
            <p:nvPr/>
          </p:nvSpPr>
          <p:spPr>
            <a:xfrm>
              <a:off x="6679986" y="-1649329"/>
              <a:ext cy="186131" cx="49128"/>
            </a:xfrm>
            <a:custGeom>
              <a:avLst/>
              <a:gdLst/>
              <a:ahLst/>
              <a:cxnLst/>
              <a:rect r="r" b="b" l="l" t="t"/>
              <a:pathLst>
                <a:path h="186131" stroke="false" w="49128">
                  <a:moveTo>
                    <a:pt x="49128" y="86912"/>
                  </a:moveTo>
                  <a:lnTo>
                    <a:pt x="35022" y="186131"/>
                  </a:lnTo>
                  <a:lnTo>
                    <a:pt x="17997" y="186131"/>
                  </a:lnTo>
                  <a:lnTo>
                    <a:pt x="1948" y="86857"/>
                  </a:lnTo>
                  <a:lnTo>
                    <a:pt x="19208" y="51980"/>
                  </a:lnTo>
                  <a:cubicBezTo>
                    <a:pt x="18545" y="51985"/>
                    <a:pt x="0" y="32925"/>
                    <a:pt x="0" y="23684"/>
                  </a:cubicBezTo>
                  <a:cubicBezTo>
                    <a:pt x="0" y="14443"/>
                    <a:pt x="23949" y="0"/>
                    <a:pt x="23949" y="0"/>
                  </a:cubicBezTo>
                  <a:cubicBezTo>
                    <a:pt x="23949" y="0"/>
                    <a:pt x="47669" y="15902"/>
                    <a:pt x="48179" y="23197"/>
                  </a:cubicBezTo>
                  <a:cubicBezTo>
                    <a:pt x="48596" y="29775"/>
                    <a:pt x="34010" y="47815"/>
                    <a:pt x="31133" y="51305"/>
                  </a:cubicBezTo>
                  <a:lnTo>
                    <a:pt x="49128" y="86912"/>
                  </a:lnTo>
                  <a:close/>
                </a:path>
                <a:path h="186131" fill="none" w="49128">
                  <a:moveTo>
                    <a:pt x="49128" y="86912"/>
                  </a:moveTo>
                  <a:lnTo>
                    <a:pt x="35022" y="186131"/>
                  </a:lnTo>
                  <a:lnTo>
                    <a:pt x="17997" y="186131"/>
                  </a:lnTo>
                  <a:lnTo>
                    <a:pt x="1948" y="86857"/>
                  </a:lnTo>
                  <a:lnTo>
                    <a:pt x="19208" y="51980"/>
                  </a:lnTo>
                  <a:cubicBezTo>
                    <a:pt x="18545" y="51985"/>
                    <a:pt x="0" y="32925"/>
                    <a:pt x="0" y="23684"/>
                  </a:cubicBezTo>
                  <a:cubicBezTo>
                    <a:pt x="0" y="14443"/>
                    <a:pt x="23949" y="0"/>
                    <a:pt x="23949" y="0"/>
                  </a:cubicBezTo>
                  <a:cubicBezTo>
                    <a:pt x="23949" y="0"/>
                    <a:pt x="47669" y="15902"/>
                    <a:pt x="48179" y="23197"/>
                  </a:cubicBezTo>
                  <a:cubicBezTo>
                    <a:pt x="48596" y="29775"/>
                    <a:pt x="34010" y="47815"/>
                    <a:pt x="31133" y="51305"/>
                  </a:cubicBezTo>
                  <a:lnTo>
                    <a:pt x="49128" y="86912"/>
                  </a:lnTo>
                  <a:close/>
                </a:path>
              </a:pathLst>
            </a:custGeom>
            <a:solidFill>
              <a:srgbClr val="303030"/>
            </a:solidFill>
            <a:ln cap="flat" w="7600">
              <a:noFill/>
              <a:miter/>
            </a:ln>
          </p:spPr>
        </p:sp>
        <p:sp>
          <p:nvSpPr>
            <p:cNvPr name="" id="210"/>
            <p:cNvSpPr/>
            <p:nvPr/>
          </p:nvSpPr>
          <p:spPr>
            <a:xfrm>
              <a:off x="6635544" y="-1725025"/>
              <a:ext cy="75696" cx="127560"/>
            </a:xfrm>
            <a:custGeom>
              <a:avLst/>
              <a:gdLst/>
              <a:ahLst/>
              <a:cxnLst/>
              <a:rect r="r" b="b" l="l" t="t"/>
              <a:pathLst>
                <a:path h="75696" stroke="false" w="127560">
                  <a:moveTo>
                    <a:pt x="1980" y="0"/>
                  </a:moveTo>
                  <a:cubicBezTo>
                    <a:pt x="1980" y="0"/>
                    <a:pt x="3084" y="5432"/>
                    <a:pt x="0" y="10955"/>
                  </a:cubicBezTo>
                  <a:cubicBezTo>
                    <a:pt x="0" y="10955"/>
                    <a:pt x="12348" y="75696"/>
                    <a:pt x="68391" y="75696"/>
                  </a:cubicBezTo>
                  <a:cubicBezTo>
                    <a:pt x="68391" y="75696"/>
                    <a:pt x="117795" y="61498"/>
                    <a:pt x="127560" y="10955"/>
                  </a:cubicBezTo>
                  <a:cubicBezTo>
                    <a:pt x="127560" y="10955"/>
                    <a:pt x="126276" y="4143"/>
                    <a:pt x="126276" y="0"/>
                  </a:cubicBezTo>
                  <a:cubicBezTo>
                    <a:pt x="126276" y="0"/>
                    <a:pt x="69192" y="56158"/>
                    <a:pt x="1980" y="0"/>
                  </a:cubicBezTo>
                  <a:close/>
                </a:path>
                <a:path h="75696" fill="none" w="127560">
                  <a:moveTo>
                    <a:pt x="1980" y="0"/>
                  </a:moveTo>
                  <a:cubicBezTo>
                    <a:pt x="1980" y="0"/>
                    <a:pt x="3084" y="5432"/>
                    <a:pt x="0" y="10955"/>
                  </a:cubicBezTo>
                  <a:cubicBezTo>
                    <a:pt x="0" y="10955"/>
                    <a:pt x="12348" y="75696"/>
                    <a:pt x="68391" y="75696"/>
                  </a:cubicBezTo>
                  <a:cubicBezTo>
                    <a:pt x="68391" y="75696"/>
                    <a:pt x="117795" y="61498"/>
                    <a:pt x="127560" y="10955"/>
                  </a:cubicBezTo>
                  <a:cubicBezTo>
                    <a:pt x="127560" y="10955"/>
                    <a:pt x="126276" y="4143"/>
                    <a:pt x="126276" y="0"/>
                  </a:cubicBezTo>
                  <a:cubicBezTo>
                    <a:pt x="126276" y="0"/>
                    <a:pt x="69192" y="56158"/>
                    <a:pt x="1980" y="0"/>
                  </a:cubicBezTo>
                  <a:close/>
                </a:path>
              </a:pathLst>
            </a:custGeom>
            <a:solidFill>
              <a:srgbClr val="EAC3AA"/>
            </a:solidFill>
            <a:ln cap="flat" w="7600">
              <a:noFill/>
              <a:miter/>
            </a:ln>
          </p:spPr>
        </p:sp>
      </p:grpSp>
      <p:grpSp>
        <p:nvGrpSpPr>
          <p:cNvPr name="CEO" id="211"/>
          <p:cNvGrpSpPr/>
          <p:nvPr/>
        </p:nvGrpSpPr>
        <p:grpSpPr>
          <a:xfrm>
            <a:off x="8128654" y="1033458"/>
            <a:ext cy="667175" cx="576196"/>
            <a:chOff x="8128654" y="1033458"/>
            <a:chExt cy="667175" cx="576196"/>
          </a:xfrm>
        </p:grpSpPr>
        <p:sp>
          <p:nvSpPr>
            <p:cNvPr name="" id="212"/>
            <p:cNvSpPr/>
            <p:nvPr/>
          </p:nvSpPr>
          <p:spPr>
            <a:xfrm>
              <a:off x="8339393" y="1392174"/>
              <a:ext cy="89108" cx="152842"/>
            </a:xfrm>
            <a:custGeom>
              <a:avLst/>
              <a:gdLst/>
              <a:ahLst/>
              <a:cxnLst/>
              <a:rect r="r" b="b" l="l" t="t"/>
              <a:pathLst>
                <a:path h="89108" stroke="false" w="152842">
                  <a:moveTo>
                    <a:pt x="2372" y="0"/>
                  </a:moveTo>
                  <a:cubicBezTo>
                    <a:pt x="2372" y="0"/>
                    <a:pt x="3696" y="6394"/>
                    <a:pt x="0" y="12896"/>
                  </a:cubicBezTo>
                  <a:cubicBezTo>
                    <a:pt x="0" y="12896"/>
                    <a:pt x="14796" y="89108"/>
                    <a:pt x="81946" y="89108"/>
                  </a:cubicBezTo>
                  <a:cubicBezTo>
                    <a:pt x="81946" y="89108"/>
                    <a:pt x="141142" y="72393"/>
                    <a:pt x="152842" y="12896"/>
                  </a:cubicBezTo>
                  <a:cubicBezTo>
                    <a:pt x="152842" y="12896"/>
                    <a:pt x="151303" y="4877"/>
                    <a:pt x="151303" y="0"/>
                  </a:cubicBezTo>
                  <a:cubicBezTo>
                    <a:pt x="151303" y="0"/>
                    <a:pt x="82905" y="66108"/>
                    <a:pt x="2372" y="0"/>
                  </a:cubicBezTo>
                  <a:close/>
                </a:path>
                <a:path h="89108" fill="none" w="152842">
                  <a:moveTo>
                    <a:pt x="2372" y="0"/>
                  </a:moveTo>
                  <a:cubicBezTo>
                    <a:pt x="2372" y="0"/>
                    <a:pt x="3696" y="6394"/>
                    <a:pt x="0" y="12896"/>
                  </a:cubicBezTo>
                  <a:cubicBezTo>
                    <a:pt x="0" y="12896"/>
                    <a:pt x="14796" y="89108"/>
                    <a:pt x="81946" y="89108"/>
                  </a:cubicBezTo>
                  <a:cubicBezTo>
                    <a:pt x="81946" y="89108"/>
                    <a:pt x="141142" y="72393"/>
                    <a:pt x="152842" y="12896"/>
                  </a:cubicBezTo>
                  <a:cubicBezTo>
                    <a:pt x="152842" y="12896"/>
                    <a:pt x="151303" y="4877"/>
                    <a:pt x="151303" y="0"/>
                  </a:cubicBezTo>
                  <a:cubicBezTo>
                    <a:pt x="151303" y="0"/>
                    <a:pt x="82905" y="66108"/>
                    <a:pt x="2372" y="0"/>
                  </a:cubicBezTo>
                  <a:close/>
                </a:path>
              </a:pathLst>
            </a:custGeom>
            <a:solidFill>
              <a:srgbClr val="EAC3AA"/>
            </a:solidFill>
            <a:ln cap="flat" w="7600">
              <a:noFill/>
              <a:miter/>
            </a:ln>
          </p:spPr>
        </p:sp>
        <p:sp>
          <p:nvSpPr>
            <p:cNvPr name="" id="213"/>
            <p:cNvSpPr/>
            <p:nvPr/>
          </p:nvSpPr>
          <p:spPr>
            <a:xfrm>
              <a:off x="8128654" y="1405071"/>
              <a:ext cy="295562" cx="576197"/>
            </a:xfrm>
            <a:custGeom>
              <a:avLst/>
              <a:gdLst/>
              <a:ahLst/>
              <a:cxnLst/>
              <a:rect r="r" b="b" l="l" t="t"/>
              <a:pathLst>
                <a:path h="295562" stroke="false" w="576197">
                  <a:moveTo>
                    <a:pt x="575332" y="295562"/>
                  </a:moveTo>
                  <a:cubicBezTo>
                    <a:pt x="580046" y="195295"/>
                    <a:pt x="563956" y="136231"/>
                    <a:pt x="563956" y="136231"/>
                  </a:cubicBezTo>
                  <a:cubicBezTo>
                    <a:pt x="552169" y="86322"/>
                    <a:pt x="507461" y="68754"/>
                    <a:pt x="507461" y="68754"/>
                  </a:cubicBezTo>
                  <a:cubicBezTo>
                    <a:pt x="507461" y="68754"/>
                    <a:pt x="505835" y="68754"/>
                    <a:pt x="487139" y="60769"/>
                  </a:cubicBezTo>
                  <a:cubicBezTo>
                    <a:pt x="468442" y="52784"/>
                    <a:pt x="393291" y="23388"/>
                    <a:pt x="393291" y="23388"/>
                  </a:cubicBezTo>
                  <a:cubicBezTo>
                    <a:pt x="382446" y="12103"/>
                    <a:pt x="363581" y="0"/>
                    <a:pt x="363581" y="0"/>
                  </a:cubicBezTo>
                  <a:cubicBezTo>
                    <a:pt x="358703" y="32820"/>
                    <a:pt x="292860" y="75143"/>
                    <a:pt x="292860" y="75143"/>
                  </a:cubicBezTo>
                  <a:cubicBezTo>
                    <a:pt x="235958" y="60769"/>
                    <a:pt x="210739" y="0"/>
                    <a:pt x="210739" y="0"/>
                  </a:cubicBezTo>
                  <a:cubicBezTo>
                    <a:pt x="198200" y="14224"/>
                    <a:pt x="185812" y="16872"/>
                    <a:pt x="185812" y="16872"/>
                  </a:cubicBezTo>
                  <a:cubicBezTo>
                    <a:pt x="185812" y="16872"/>
                    <a:pt x="159841" y="32757"/>
                    <a:pt x="133901" y="43241"/>
                  </a:cubicBezTo>
                  <a:cubicBezTo>
                    <a:pt x="107961" y="53725"/>
                    <a:pt x="45094" y="70172"/>
                    <a:pt x="23085" y="109619"/>
                  </a:cubicBezTo>
                  <a:cubicBezTo>
                    <a:pt x="1076" y="149068"/>
                    <a:pt x="0" y="295562"/>
                    <a:pt x="0" y="295562"/>
                  </a:cubicBezTo>
                  <a:lnTo>
                    <a:pt x="575332" y="295562"/>
                  </a:lnTo>
                  <a:close/>
                </a:path>
                <a:path h="295562" fill="none" w="576197">
                  <a:moveTo>
                    <a:pt x="575332" y="295562"/>
                  </a:moveTo>
                  <a:cubicBezTo>
                    <a:pt x="580046" y="195295"/>
                    <a:pt x="563956" y="136231"/>
                    <a:pt x="563956" y="136231"/>
                  </a:cubicBezTo>
                  <a:cubicBezTo>
                    <a:pt x="552169" y="86322"/>
                    <a:pt x="507461" y="68754"/>
                    <a:pt x="507461" y="68754"/>
                  </a:cubicBezTo>
                  <a:cubicBezTo>
                    <a:pt x="507461" y="68754"/>
                    <a:pt x="505835" y="68754"/>
                    <a:pt x="487139" y="60769"/>
                  </a:cubicBezTo>
                  <a:cubicBezTo>
                    <a:pt x="468442" y="52784"/>
                    <a:pt x="393291" y="23388"/>
                    <a:pt x="393291" y="23388"/>
                  </a:cubicBezTo>
                  <a:cubicBezTo>
                    <a:pt x="382446" y="12103"/>
                    <a:pt x="363581" y="0"/>
                    <a:pt x="363581" y="0"/>
                  </a:cubicBezTo>
                  <a:cubicBezTo>
                    <a:pt x="358703" y="32820"/>
                    <a:pt x="292860" y="75143"/>
                    <a:pt x="292860" y="75143"/>
                  </a:cubicBezTo>
                  <a:cubicBezTo>
                    <a:pt x="235958" y="60769"/>
                    <a:pt x="210739" y="0"/>
                    <a:pt x="210739" y="0"/>
                  </a:cubicBezTo>
                  <a:cubicBezTo>
                    <a:pt x="198200" y="14224"/>
                    <a:pt x="185812" y="16872"/>
                    <a:pt x="185812" y="16872"/>
                  </a:cubicBezTo>
                  <a:cubicBezTo>
                    <a:pt x="185812" y="16872"/>
                    <a:pt x="159841" y="32757"/>
                    <a:pt x="133901" y="43241"/>
                  </a:cubicBezTo>
                  <a:cubicBezTo>
                    <a:pt x="107961" y="53725"/>
                    <a:pt x="45094" y="70172"/>
                    <a:pt x="23085" y="109619"/>
                  </a:cubicBezTo>
                  <a:cubicBezTo>
                    <a:pt x="1076" y="149068"/>
                    <a:pt x="0" y="295562"/>
                    <a:pt x="0" y="295562"/>
                  </a:cubicBezTo>
                  <a:lnTo>
                    <a:pt x="575332" y="295562"/>
                  </a:lnTo>
                  <a:close/>
                </a:path>
              </a:pathLst>
            </a:custGeom>
            <a:solidFill>
              <a:srgbClr val="7F746D"/>
            </a:solidFill>
            <a:ln cap="flat" w="7600">
              <a:noFill/>
              <a:miter/>
            </a:ln>
          </p:spPr>
        </p:sp>
        <p:sp>
          <p:nvSpPr>
            <p:cNvPr name="" id="214"/>
            <p:cNvSpPr/>
            <p:nvPr/>
          </p:nvSpPr>
          <p:spPr>
            <a:xfrm>
              <a:off x="8223014" y="1616485"/>
              <a:ext cy="13237" cx="98067"/>
            </a:xfrm>
            <a:custGeom>
              <a:avLst/>
              <a:gdLst/>
              <a:ahLst/>
              <a:cxnLst/>
              <a:rect r="r" b="b" l="l" t="t"/>
              <a:pathLst>
                <a:path h="13237" stroke="false" w="98067">
                  <a:moveTo>
                    <a:pt x="0" y="0"/>
                  </a:moveTo>
                  <a:lnTo>
                    <a:pt x="98067" y="0"/>
                  </a:lnTo>
                  <a:lnTo>
                    <a:pt x="98067" y="13237"/>
                  </a:lnTo>
                  <a:lnTo>
                    <a:pt x="0" y="13237"/>
                  </a:lnTo>
                  <a:lnTo>
                    <a:pt x="0" y="0"/>
                  </a:lnTo>
                  <a:close/>
                </a:path>
                <a:path h="13237" fill="none" w="98067">
                  <a:moveTo>
                    <a:pt x="0" y="0"/>
                  </a:moveTo>
                  <a:lnTo>
                    <a:pt x="98067" y="0"/>
                  </a:lnTo>
                  <a:lnTo>
                    <a:pt x="98067" y="13237"/>
                  </a:lnTo>
                  <a:lnTo>
                    <a:pt x="0" y="132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11000"/>
              </a:srgbClr>
            </a:solidFill>
            <a:ln cap="flat" w="7600">
              <a:noFill/>
              <a:miter/>
            </a:ln>
          </p:spPr>
        </p:sp>
        <p:sp>
          <p:nvSpPr>
            <p:cNvPr name="" id="215"/>
            <p:cNvSpPr/>
            <p:nvPr/>
          </p:nvSpPr>
          <p:spPr>
            <a:xfrm>
              <a:off x="8352085" y="1481282"/>
              <a:ext cy="218878" cx="135552"/>
            </a:xfrm>
            <a:custGeom>
              <a:avLst/>
              <a:gdLst/>
              <a:ahLst/>
              <a:cxnLst/>
              <a:rect r="r" b="b" l="l" t="t"/>
              <a:pathLst>
                <a:path h="218878" stroke="false" w="135552">
                  <a:moveTo>
                    <a:pt x="69254" y="0"/>
                  </a:moveTo>
                  <a:lnTo>
                    <a:pt x="0" y="51458"/>
                  </a:lnTo>
                  <a:lnTo>
                    <a:pt x="68224" y="218878"/>
                  </a:lnTo>
                  <a:lnTo>
                    <a:pt x="135552" y="55983"/>
                  </a:lnTo>
                  <a:lnTo>
                    <a:pt x="69254" y="0"/>
                  </a:lnTo>
                  <a:close/>
                </a:path>
                <a:path h="218878" fill="none" w="135552">
                  <a:moveTo>
                    <a:pt x="69254" y="0"/>
                  </a:moveTo>
                  <a:lnTo>
                    <a:pt x="0" y="51458"/>
                  </a:lnTo>
                  <a:lnTo>
                    <a:pt x="68224" y="218878"/>
                  </a:lnTo>
                  <a:lnTo>
                    <a:pt x="135552" y="55983"/>
                  </a:lnTo>
                  <a:lnTo>
                    <a:pt x="69254" y="0"/>
                  </a:lnTo>
                  <a:close/>
                </a:path>
              </a:pathLst>
            </a:custGeom>
            <a:solidFill>
              <a:srgbClr val="FFFFFF"/>
            </a:solidFill>
            <a:ln cap="flat" w="7600">
              <a:solidFill>
                <a:srgbClr val="FFFFFF"/>
              </a:solidFill>
              <a:miter/>
            </a:ln>
          </p:spPr>
        </p:sp>
        <p:sp>
          <p:nvSpPr>
            <p:cNvPr name="" id="216"/>
            <p:cNvSpPr/>
            <p:nvPr/>
          </p:nvSpPr>
          <p:spPr>
            <a:xfrm>
              <a:off x="8318015" y="1405070"/>
              <a:ext cy="136726" cx="197476"/>
            </a:xfrm>
            <a:custGeom>
              <a:avLst/>
              <a:gdLst/>
              <a:ahLst/>
              <a:cxnLst/>
              <a:rect r="r" b="b" l="l" t="t"/>
              <a:pathLst>
                <a:path h="136726" stroke="false" w="197476">
                  <a:moveTo>
                    <a:pt x="168860" y="135642"/>
                  </a:moveTo>
                  <a:lnTo>
                    <a:pt x="197476" y="18798"/>
                  </a:lnTo>
                  <a:cubicBezTo>
                    <a:pt x="187551" y="9634"/>
                    <a:pt x="173626" y="0"/>
                    <a:pt x="173626" y="0"/>
                  </a:cubicBezTo>
                  <a:cubicBezTo>
                    <a:pt x="168748" y="32820"/>
                    <a:pt x="102905" y="75143"/>
                    <a:pt x="102905" y="75143"/>
                  </a:cubicBezTo>
                  <a:cubicBezTo>
                    <a:pt x="46003" y="60769"/>
                    <a:pt x="20784" y="0"/>
                    <a:pt x="20784" y="0"/>
                  </a:cubicBezTo>
                  <a:cubicBezTo>
                    <a:pt x="6309" y="12103"/>
                    <a:pt x="0" y="16872"/>
                    <a:pt x="0" y="16872"/>
                  </a:cubicBezTo>
                  <a:lnTo>
                    <a:pt x="35243" y="136726"/>
                  </a:lnTo>
                  <a:lnTo>
                    <a:pt x="102730" y="76212"/>
                  </a:lnTo>
                  <a:lnTo>
                    <a:pt x="168860" y="135642"/>
                  </a:lnTo>
                  <a:close/>
                </a:path>
                <a:path h="136726" fill="none" w="197476">
                  <a:moveTo>
                    <a:pt x="168860" y="135642"/>
                  </a:moveTo>
                  <a:lnTo>
                    <a:pt x="197476" y="18798"/>
                  </a:lnTo>
                  <a:cubicBezTo>
                    <a:pt x="187551" y="9634"/>
                    <a:pt x="173626" y="0"/>
                    <a:pt x="173626" y="0"/>
                  </a:cubicBezTo>
                  <a:cubicBezTo>
                    <a:pt x="168748" y="32820"/>
                    <a:pt x="102905" y="75143"/>
                    <a:pt x="102905" y="75143"/>
                  </a:cubicBezTo>
                  <a:cubicBezTo>
                    <a:pt x="46003" y="60769"/>
                    <a:pt x="20784" y="0"/>
                    <a:pt x="20784" y="0"/>
                  </a:cubicBezTo>
                  <a:cubicBezTo>
                    <a:pt x="6309" y="12103"/>
                    <a:pt x="0" y="16872"/>
                    <a:pt x="0" y="16872"/>
                  </a:cubicBezTo>
                  <a:lnTo>
                    <a:pt x="35243" y="136726"/>
                  </a:lnTo>
                  <a:lnTo>
                    <a:pt x="102730" y="76212"/>
                  </a:lnTo>
                  <a:lnTo>
                    <a:pt x="168860" y="135642"/>
                  </a:lnTo>
                  <a:close/>
                </a:path>
              </a:pathLst>
            </a:custGeom>
            <a:solidFill>
              <a:srgbClr val="EEEEEE"/>
            </a:solidFill>
            <a:ln cap="flat" w="7600">
              <a:solidFill>
                <a:srgbClr val="EEEEEE"/>
              </a:solidFill>
              <a:miter/>
            </a:ln>
          </p:spPr>
        </p:sp>
        <p:sp>
          <p:nvSpPr>
            <p:cNvPr name="" id="217"/>
            <p:cNvSpPr/>
            <p:nvPr/>
          </p:nvSpPr>
          <p:spPr>
            <a:xfrm>
              <a:off x="8256672" y="1420499"/>
              <a:ext cy="279663" cx="327901"/>
            </a:xfrm>
            <a:custGeom>
              <a:avLst/>
              <a:gdLst/>
              <a:ahLst/>
              <a:cxnLst/>
              <a:rect r="r" b="b" l="l" t="t"/>
              <a:pathLst>
                <a:path h="279663" stroke="false" w="327901">
                  <a:moveTo>
                    <a:pt x="61224" y="0"/>
                  </a:moveTo>
                  <a:lnTo>
                    <a:pt x="163951" y="274506"/>
                  </a:lnTo>
                  <a:lnTo>
                    <a:pt x="259190" y="3369"/>
                  </a:lnTo>
                  <a:lnTo>
                    <a:pt x="327901" y="91556"/>
                  </a:lnTo>
                  <a:lnTo>
                    <a:pt x="164707" y="276683"/>
                  </a:lnTo>
                  <a:lnTo>
                    <a:pt x="165821" y="279663"/>
                  </a:lnTo>
                  <a:lnTo>
                    <a:pt x="163951" y="277540"/>
                  </a:lnTo>
                  <a:lnTo>
                    <a:pt x="162080" y="279663"/>
                  </a:lnTo>
                  <a:lnTo>
                    <a:pt x="163147" y="276628"/>
                  </a:lnTo>
                  <a:lnTo>
                    <a:pt x="0" y="91557"/>
                  </a:lnTo>
                  <a:lnTo>
                    <a:pt x="61224" y="0"/>
                  </a:lnTo>
                  <a:close/>
                </a:path>
                <a:path h="279663" fill="none" w="327901">
                  <a:moveTo>
                    <a:pt x="61224" y="0"/>
                  </a:moveTo>
                  <a:lnTo>
                    <a:pt x="163951" y="274506"/>
                  </a:lnTo>
                  <a:lnTo>
                    <a:pt x="259190" y="3369"/>
                  </a:lnTo>
                  <a:lnTo>
                    <a:pt x="327901" y="91556"/>
                  </a:lnTo>
                  <a:lnTo>
                    <a:pt x="164707" y="276683"/>
                  </a:lnTo>
                  <a:lnTo>
                    <a:pt x="165821" y="279663"/>
                  </a:lnTo>
                  <a:lnTo>
                    <a:pt x="163951" y="277540"/>
                  </a:lnTo>
                  <a:lnTo>
                    <a:pt x="162080" y="279663"/>
                  </a:lnTo>
                  <a:lnTo>
                    <a:pt x="163147" y="276628"/>
                  </a:lnTo>
                  <a:lnTo>
                    <a:pt x="0" y="91557"/>
                  </a:lnTo>
                  <a:lnTo>
                    <a:pt x="61224" y="0"/>
                  </a:lnTo>
                  <a:close/>
                </a:path>
              </a:pathLst>
            </a:custGeom>
            <a:solidFill>
              <a:srgbClr val="C2BBA9"/>
            </a:solidFill>
            <a:ln cap="flat" w="7600">
              <a:solidFill>
                <a:srgbClr val="C2BBA9"/>
              </a:solidFill>
              <a:miter/>
            </a:ln>
          </p:spPr>
        </p:sp>
        <p:sp>
          <p:nvSpPr>
            <p:cNvPr name="" id="218"/>
            <p:cNvSpPr/>
            <p:nvPr/>
          </p:nvSpPr>
          <p:spPr>
            <a:xfrm>
              <a:off x="8262777" y="1061016"/>
              <a:ext cy="377216" cx="303046"/>
            </a:xfrm>
            <a:custGeom>
              <a:avLst/>
              <a:gdLst/>
              <a:ahLst/>
              <a:cxnLst/>
              <a:rect r="r" b="b" l="l" t="t"/>
              <a:pathLst>
                <a:path h="377216" stroke="false" w="303046">
                  <a:moveTo>
                    <a:pt x="157314" y="377216"/>
                  </a:moveTo>
                  <a:cubicBezTo>
                    <a:pt x="157314" y="377216"/>
                    <a:pt x="112635" y="369088"/>
                    <a:pt x="78987" y="331699"/>
                  </a:cubicBezTo>
                  <a:cubicBezTo>
                    <a:pt x="45340" y="294310"/>
                    <a:pt x="41479" y="258005"/>
                    <a:pt x="41479" y="258005"/>
                  </a:cubicBezTo>
                  <a:cubicBezTo>
                    <a:pt x="41479" y="258005"/>
                    <a:pt x="23651" y="259482"/>
                    <a:pt x="17584" y="241601"/>
                  </a:cubicBezTo>
                  <a:cubicBezTo>
                    <a:pt x="11516" y="223719"/>
                    <a:pt x="-13035" y="189841"/>
                    <a:pt x="9029" y="179545"/>
                  </a:cubicBezTo>
                  <a:cubicBezTo>
                    <a:pt x="9029" y="179545"/>
                    <a:pt x="23276" y="174016"/>
                    <a:pt x="28240" y="184853"/>
                  </a:cubicBezTo>
                  <a:cubicBezTo>
                    <a:pt x="33205" y="195691"/>
                    <a:pt x="37617" y="217907"/>
                    <a:pt x="39272" y="220617"/>
                  </a:cubicBezTo>
                  <a:cubicBezTo>
                    <a:pt x="40927" y="223326"/>
                    <a:pt x="37326" y="197810"/>
                    <a:pt x="45615" y="178048"/>
                  </a:cubicBezTo>
                  <a:cubicBezTo>
                    <a:pt x="45615" y="178048"/>
                    <a:pt x="68427" y="151501"/>
                    <a:pt x="52195" y="96422"/>
                  </a:cubicBezTo>
                  <a:cubicBezTo>
                    <a:pt x="35963" y="41343"/>
                    <a:pt x="97574" y="0"/>
                    <a:pt x="160276" y="0"/>
                  </a:cubicBezTo>
                  <a:cubicBezTo>
                    <a:pt x="222978" y="0"/>
                    <a:pt x="260872" y="51654"/>
                    <a:pt x="258612" y="78379"/>
                  </a:cubicBezTo>
                  <a:cubicBezTo>
                    <a:pt x="256351" y="105104"/>
                    <a:pt x="255113" y="128213"/>
                    <a:pt x="265609" y="151412"/>
                  </a:cubicBezTo>
                  <a:cubicBezTo>
                    <a:pt x="276105" y="174611"/>
                    <a:pt x="264734" y="205543"/>
                    <a:pt x="259486" y="220150"/>
                  </a:cubicBezTo>
                  <a:cubicBezTo>
                    <a:pt x="254238" y="234756"/>
                    <a:pt x="273764" y="197478"/>
                    <a:pt x="278729" y="186640"/>
                  </a:cubicBezTo>
                  <a:cubicBezTo>
                    <a:pt x="283693" y="175803"/>
                    <a:pt x="299074" y="169681"/>
                    <a:pt x="303036" y="187941"/>
                  </a:cubicBezTo>
                  <a:cubicBezTo>
                    <a:pt x="303488" y="205444"/>
                    <a:pt x="288594" y="242291"/>
                    <a:pt x="283078" y="248794"/>
                  </a:cubicBezTo>
                  <a:cubicBezTo>
                    <a:pt x="277562" y="255296"/>
                    <a:pt x="268185" y="265050"/>
                    <a:pt x="261566" y="258547"/>
                  </a:cubicBezTo>
                  <a:cubicBezTo>
                    <a:pt x="261566" y="258547"/>
                    <a:pt x="256601" y="298645"/>
                    <a:pt x="225712" y="334409"/>
                  </a:cubicBezTo>
                  <a:cubicBezTo>
                    <a:pt x="194823" y="370172"/>
                    <a:pt x="168898" y="376132"/>
                    <a:pt x="157314" y="377216"/>
                  </a:cubicBezTo>
                  <a:close/>
                </a:path>
                <a:path h="377216" fill="none" w="303046">
                  <a:moveTo>
                    <a:pt x="157314" y="377216"/>
                  </a:moveTo>
                  <a:cubicBezTo>
                    <a:pt x="157314" y="377216"/>
                    <a:pt x="112635" y="369088"/>
                    <a:pt x="78987" y="331699"/>
                  </a:cubicBezTo>
                  <a:cubicBezTo>
                    <a:pt x="45340" y="294310"/>
                    <a:pt x="41479" y="258005"/>
                    <a:pt x="41479" y="258005"/>
                  </a:cubicBezTo>
                  <a:cubicBezTo>
                    <a:pt x="41479" y="258005"/>
                    <a:pt x="23651" y="259482"/>
                    <a:pt x="17584" y="241601"/>
                  </a:cubicBezTo>
                  <a:cubicBezTo>
                    <a:pt x="11516" y="223719"/>
                    <a:pt x="-13035" y="189841"/>
                    <a:pt x="9029" y="179545"/>
                  </a:cubicBezTo>
                  <a:cubicBezTo>
                    <a:pt x="9029" y="179545"/>
                    <a:pt x="23276" y="174016"/>
                    <a:pt x="28240" y="184853"/>
                  </a:cubicBezTo>
                  <a:cubicBezTo>
                    <a:pt x="33205" y="195691"/>
                    <a:pt x="37617" y="217907"/>
                    <a:pt x="39272" y="220617"/>
                  </a:cubicBezTo>
                  <a:cubicBezTo>
                    <a:pt x="40927" y="223326"/>
                    <a:pt x="37326" y="197810"/>
                    <a:pt x="45615" y="178048"/>
                  </a:cubicBezTo>
                  <a:cubicBezTo>
                    <a:pt x="45615" y="178048"/>
                    <a:pt x="68427" y="151501"/>
                    <a:pt x="52195" y="96422"/>
                  </a:cubicBezTo>
                  <a:cubicBezTo>
                    <a:pt x="35963" y="41343"/>
                    <a:pt x="97574" y="0"/>
                    <a:pt x="160276" y="0"/>
                  </a:cubicBezTo>
                  <a:cubicBezTo>
                    <a:pt x="222978" y="0"/>
                    <a:pt x="260872" y="51654"/>
                    <a:pt x="258612" y="78379"/>
                  </a:cubicBezTo>
                  <a:cubicBezTo>
                    <a:pt x="256351" y="105104"/>
                    <a:pt x="255113" y="128213"/>
                    <a:pt x="265609" y="151412"/>
                  </a:cubicBezTo>
                  <a:cubicBezTo>
                    <a:pt x="276105" y="174611"/>
                    <a:pt x="264734" y="205543"/>
                    <a:pt x="259486" y="220150"/>
                  </a:cubicBezTo>
                  <a:cubicBezTo>
                    <a:pt x="254238" y="234756"/>
                    <a:pt x="273764" y="197478"/>
                    <a:pt x="278729" y="186640"/>
                  </a:cubicBezTo>
                  <a:cubicBezTo>
                    <a:pt x="283693" y="175803"/>
                    <a:pt x="299074" y="169681"/>
                    <a:pt x="303036" y="187941"/>
                  </a:cubicBezTo>
                  <a:cubicBezTo>
                    <a:pt x="303488" y="205444"/>
                    <a:pt x="288594" y="242291"/>
                    <a:pt x="283078" y="248794"/>
                  </a:cubicBezTo>
                  <a:cubicBezTo>
                    <a:pt x="277562" y="255296"/>
                    <a:pt x="268185" y="265050"/>
                    <a:pt x="261566" y="258547"/>
                  </a:cubicBezTo>
                  <a:cubicBezTo>
                    <a:pt x="261566" y="258547"/>
                    <a:pt x="256601" y="298645"/>
                    <a:pt x="225712" y="334409"/>
                  </a:cubicBezTo>
                  <a:cubicBezTo>
                    <a:pt x="194823" y="370172"/>
                    <a:pt x="168898" y="376132"/>
                    <a:pt x="157314" y="377216"/>
                  </a:cubicBezTo>
                  <a:close/>
                </a:path>
              </a:pathLst>
            </a:custGeom>
            <a:solidFill>
              <a:srgbClr val="FAD1B6"/>
            </a:solidFill>
            <a:ln cap="flat" w="7600">
              <a:noFill/>
              <a:miter/>
            </a:ln>
          </p:spPr>
        </p:sp>
        <p:sp>
          <p:nvSpPr>
            <p:cNvPr name="" id="219"/>
            <p:cNvSpPr/>
            <p:nvPr/>
          </p:nvSpPr>
          <p:spPr>
            <a:xfrm>
              <a:off x="8392643" y="1481281"/>
              <a:ext cy="218879" cx="58865"/>
            </a:xfrm>
            <a:custGeom>
              <a:avLst/>
              <a:gdLst/>
              <a:ahLst/>
              <a:cxnLst/>
              <a:rect r="r" b="b" l="l" t="t"/>
              <a:pathLst>
                <a:path h="218879" stroke="false" w="58865">
                  <a:moveTo>
                    <a:pt x="58865" y="102310"/>
                  </a:moveTo>
                  <a:lnTo>
                    <a:pt x="27666" y="218879"/>
                  </a:lnTo>
                  <a:lnTo>
                    <a:pt x="2335" y="102245"/>
                  </a:lnTo>
                  <a:lnTo>
                    <a:pt x="23015" y="61189"/>
                  </a:lnTo>
                  <a:cubicBezTo>
                    <a:pt x="22220" y="61195"/>
                    <a:pt x="0" y="38758"/>
                    <a:pt x="0" y="27880"/>
                  </a:cubicBezTo>
                  <a:cubicBezTo>
                    <a:pt x="0" y="17002"/>
                    <a:pt x="28696" y="0"/>
                    <a:pt x="28696" y="0"/>
                  </a:cubicBezTo>
                  <a:cubicBezTo>
                    <a:pt x="28696" y="0"/>
                    <a:pt x="57116" y="18719"/>
                    <a:pt x="57727" y="27308"/>
                  </a:cubicBezTo>
                  <a:cubicBezTo>
                    <a:pt x="58227" y="35050"/>
                    <a:pt x="40750" y="56287"/>
                    <a:pt x="37303" y="60394"/>
                  </a:cubicBezTo>
                  <a:lnTo>
                    <a:pt x="58865" y="102310"/>
                  </a:lnTo>
                  <a:close/>
                </a:path>
                <a:path h="218879" fill="none" w="58865">
                  <a:moveTo>
                    <a:pt x="58865" y="102310"/>
                  </a:moveTo>
                  <a:lnTo>
                    <a:pt x="27666" y="218879"/>
                  </a:lnTo>
                  <a:lnTo>
                    <a:pt x="2335" y="102245"/>
                  </a:lnTo>
                  <a:lnTo>
                    <a:pt x="23015" y="61189"/>
                  </a:lnTo>
                  <a:cubicBezTo>
                    <a:pt x="22220" y="61195"/>
                    <a:pt x="0" y="38758"/>
                    <a:pt x="0" y="27880"/>
                  </a:cubicBezTo>
                  <a:cubicBezTo>
                    <a:pt x="0" y="17002"/>
                    <a:pt x="28696" y="0"/>
                    <a:pt x="28696" y="0"/>
                  </a:cubicBezTo>
                  <a:cubicBezTo>
                    <a:pt x="28696" y="0"/>
                    <a:pt x="57116" y="18719"/>
                    <a:pt x="57727" y="27308"/>
                  </a:cubicBezTo>
                  <a:cubicBezTo>
                    <a:pt x="58227" y="35050"/>
                    <a:pt x="40750" y="56287"/>
                    <a:pt x="37303" y="60394"/>
                  </a:cubicBezTo>
                  <a:lnTo>
                    <a:pt x="58865" y="102310"/>
                  </a:lnTo>
                  <a:close/>
                </a:path>
              </a:pathLst>
            </a:custGeom>
            <a:solidFill>
              <a:srgbClr val="000000"/>
            </a:solidFill>
            <a:ln cap="flat" w="7600">
              <a:solidFill>
                <a:srgbClr val="000000"/>
              </a:solidFill>
              <a:miter/>
            </a:ln>
          </p:spPr>
        </p:sp>
        <p:sp>
          <p:nvSpPr>
            <p:cNvPr name="" id="220"/>
            <p:cNvSpPr/>
            <p:nvPr/>
          </p:nvSpPr>
          <p:spPr>
            <a:xfrm>
              <a:off x="8277965" y="1033458"/>
              <a:ext cy="364729" cx="282540"/>
            </a:xfrm>
            <a:custGeom>
              <a:avLst/>
              <a:gdLst/>
              <a:ahLst/>
              <a:cxnLst/>
              <a:rect r="r" b="b" l="l" t="t"/>
              <a:pathLst>
                <a:path h="364729" stroke="false" w="282540">
                  <a:moveTo>
                    <a:pt x="6435" y="205368"/>
                  </a:moveTo>
                  <a:cubicBezTo>
                    <a:pt x="6435" y="205368"/>
                    <a:pt x="-11217" y="115959"/>
                    <a:pt x="11951" y="74778"/>
                  </a:cubicBezTo>
                  <a:cubicBezTo>
                    <a:pt x="35118" y="33596"/>
                    <a:pt x="73729" y="0"/>
                    <a:pt x="143231" y="0"/>
                  </a:cubicBezTo>
                  <a:cubicBezTo>
                    <a:pt x="212732" y="0"/>
                    <a:pt x="255757" y="42807"/>
                    <a:pt x="267892" y="74778"/>
                  </a:cubicBezTo>
                  <a:cubicBezTo>
                    <a:pt x="278421" y="102517"/>
                    <a:pt x="285626" y="153099"/>
                    <a:pt x="281226" y="188300"/>
                  </a:cubicBezTo>
                  <a:cubicBezTo>
                    <a:pt x="280555" y="193670"/>
                    <a:pt x="283114" y="203262"/>
                    <a:pt x="278372" y="203200"/>
                  </a:cubicBezTo>
                  <a:cubicBezTo>
                    <a:pt x="265217" y="203029"/>
                    <a:pt x="231490" y="283121"/>
                    <a:pt x="245176" y="245970"/>
                  </a:cubicBezTo>
                  <a:cubicBezTo>
                    <a:pt x="258863" y="208819"/>
                    <a:pt x="249575" y="176010"/>
                    <a:pt x="242243" y="149474"/>
                  </a:cubicBezTo>
                  <a:cubicBezTo>
                    <a:pt x="234911" y="122937"/>
                    <a:pt x="251042" y="108945"/>
                    <a:pt x="238821" y="84339"/>
                  </a:cubicBezTo>
                  <a:cubicBezTo>
                    <a:pt x="223472" y="53430"/>
                    <a:pt x="197898" y="29471"/>
                    <a:pt x="143641" y="28988"/>
                  </a:cubicBezTo>
                  <a:cubicBezTo>
                    <a:pt x="51228" y="28167"/>
                    <a:pt x="33523" y="92059"/>
                    <a:pt x="33523" y="107015"/>
                  </a:cubicBezTo>
                  <a:cubicBezTo>
                    <a:pt x="33523" y="121972"/>
                    <a:pt x="56985" y="163948"/>
                    <a:pt x="35967" y="197722"/>
                  </a:cubicBezTo>
                  <a:cubicBezTo>
                    <a:pt x="14948" y="231495"/>
                    <a:pt x="28335" y="258583"/>
                    <a:pt x="24085" y="248175"/>
                  </a:cubicBezTo>
                  <a:cubicBezTo>
                    <a:pt x="19836" y="237768"/>
                    <a:pt x="16414" y="206407"/>
                    <a:pt x="6435" y="205368"/>
                  </a:cubicBezTo>
                  <a:close/>
                  <a:moveTo>
                    <a:pt x="117416" y="357446"/>
                  </a:moveTo>
                  <a:cubicBezTo>
                    <a:pt x="121681" y="351748"/>
                    <a:pt x="118634" y="340112"/>
                    <a:pt x="142400" y="340112"/>
                  </a:cubicBezTo>
                  <a:cubicBezTo>
                    <a:pt x="166166" y="340112"/>
                    <a:pt x="158244" y="347473"/>
                    <a:pt x="173072" y="359346"/>
                  </a:cubicBezTo>
                  <a:cubicBezTo>
                    <a:pt x="187900" y="371219"/>
                    <a:pt x="198919" y="355131"/>
                    <a:pt x="198919" y="355131"/>
                  </a:cubicBezTo>
                  <a:cubicBezTo>
                    <a:pt x="188814" y="354240"/>
                    <a:pt x="185259" y="326815"/>
                    <a:pt x="170228" y="321591"/>
                  </a:cubicBezTo>
                  <a:cubicBezTo>
                    <a:pt x="155197" y="316367"/>
                    <a:pt x="142806" y="326103"/>
                    <a:pt x="142806" y="326103"/>
                  </a:cubicBezTo>
                  <a:cubicBezTo>
                    <a:pt x="127775" y="313518"/>
                    <a:pt x="108072" y="323966"/>
                    <a:pt x="103603" y="336551"/>
                  </a:cubicBezTo>
                  <a:cubicBezTo>
                    <a:pt x="99134" y="349135"/>
                    <a:pt x="88978" y="356971"/>
                    <a:pt x="88166" y="357921"/>
                  </a:cubicBezTo>
                  <a:cubicBezTo>
                    <a:pt x="99540" y="370267"/>
                    <a:pt x="113150" y="363145"/>
                    <a:pt x="117416" y="357446"/>
                  </a:cubicBezTo>
                  <a:close/>
                </a:path>
                <a:path h="364729" fill="none" w="282540">
                  <a:moveTo>
                    <a:pt x="6435" y="205368"/>
                  </a:moveTo>
                  <a:cubicBezTo>
                    <a:pt x="6435" y="205368"/>
                    <a:pt x="-11217" y="115959"/>
                    <a:pt x="11951" y="74778"/>
                  </a:cubicBezTo>
                  <a:cubicBezTo>
                    <a:pt x="35118" y="33596"/>
                    <a:pt x="73729" y="0"/>
                    <a:pt x="143231" y="0"/>
                  </a:cubicBezTo>
                  <a:cubicBezTo>
                    <a:pt x="212732" y="0"/>
                    <a:pt x="255757" y="42807"/>
                    <a:pt x="267892" y="74778"/>
                  </a:cubicBezTo>
                  <a:cubicBezTo>
                    <a:pt x="278421" y="102517"/>
                    <a:pt x="285626" y="153099"/>
                    <a:pt x="281226" y="188300"/>
                  </a:cubicBezTo>
                  <a:cubicBezTo>
                    <a:pt x="280555" y="193670"/>
                    <a:pt x="283114" y="203262"/>
                    <a:pt x="278372" y="203200"/>
                  </a:cubicBezTo>
                  <a:cubicBezTo>
                    <a:pt x="265217" y="203029"/>
                    <a:pt x="231490" y="283121"/>
                    <a:pt x="245176" y="245970"/>
                  </a:cubicBezTo>
                  <a:cubicBezTo>
                    <a:pt x="258863" y="208819"/>
                    <a:pt x="249575" y="176010"/>
                    <a:pt x="242243" y="149474"/>
                  </a:cubicBezTo>
                  <a:cubicBezTo>
                    <a:pt x="234911" y="122937"/>
                    <a:pt x="251042" y="108945"/>
                    <a:pt x="238821" y="84339"/>
                  </a:cubicBezTo>
                  <a:cubicBezTo>
                    <a:pt x="223472" y="53430"/>
                    <a:pt x="197898" y="29471"/>
                    <a:pt x="143641" y="28988"/>
                  </a:cubicBezTo>
                  <a:cubicBezTo>
                    <a:pt x="51228" y="28167"/>
                    <a:pt x="33523" y="92059"/>
                    <a:pt x="33523" y="107015"/>
                  </a:cubicBezTo>
                  <a:cubicBezTo>
                    <a:pt x="33523" y="121972"/>
                    <a:pt x="56985" y="163948"/>
                    <a:pt x="35967" y="197722"/>
                  </a:cubicBezTo>
                  <a:cubicBezTo>
                    <a:pt x="14948" y="231495"/>
                    <a:pt x="28335" y="258583"/>
                    <a:pt x="24085" y="248175"/>
                  </a:cubicBezTo>
                  <a:cubicBezTo>
                    <a:pt x="19836" y="237768"/>
                    <a:pt x="16414" y="206407"/>
                    <a:pt x="6435" y="205368"/>
                  </a:cubicBezTo>
                  <a:close/>
                  <a:moveTo>
                    <a:pt x="117416" y="357446"/>
                  </a:moveTo>
                  <a:cubicBezTo>
                    <a:pt x="121681" y="351748"/>
                    <a:pt x="118634" y="340112"/>
                    <a:pt x="142400" y="340112"/>
                  </a:cubicBezTo>
                  <a:cubicBezTo>
                    <a:pt x="166166" y="340112"/>
                    <a:pt x="158244" y="347473"/>
                    <a:pt x="173072" y="359346"/>
                  </a:cubicBezTo>
                  <a:cubicBezTo>
                    <a:pt x="187900" y="371219"/>
                    <a:pt x="198919" y="355131"/>
                    <a:pt x="198919" y="355131"/>
                  </a:cubicBezTo>
                  <a:cubicBezTo>
                    <a:pt x="188814" y="354240"/>
                    <a:pt x="185259" y="326815"/>
                    <a:pt x="170228" y="321591"/>
                  </a:cubicBezTo>
                  <a:cubicBezTo>
                    <a:pt x="155197" y="316367"/>
                    <a:pt x="142806" y="326103"/>
                    <a:pt x="142806" y="326103"/>
                  </a:cubicBezTo>
                  <a:cubicBezTo>
                    <a:pt x="127775" y="313518"/>
                    <a:pt x="108072" y="323966"/>
                    <a:pt x="103603" y="336551"/>
                  </a:cubicBezTo>
                  <a:cubicBezTo>
                    <a:pt x="99134" y="349135"/>
                    <a:pt x="88978" y="356971"/>
                    <a:pt x="88166" y="357921"/>
                  </a:cubicBezTo>
                  <a:cubicBezTo>
                    <a:pt x="99540" y="370267"/>
                    <a:pt x="113150" y="363145"/>
                    <a:pt x="117416" y="357446"/>
                  </a:cubicBezTo>
                  <a:close/>
                </a:path>
              </a:pathLst>
            </a:custGeom>
            <a:solidFill>
              <a:srgbClr val="EEEEEE"/>
            </a:solidFill>
            <a:ln cap="flat" w="7600">
              <a:solidFill>
                <a:srgbClr val="EEEEEE"/>
              </a:solidFill>
              <a:miter/>
            </a:ln>
          </p:spPr>
        </p:sp>
      </p:grpSp>
      <p:grpSp>
        <p:nvGrpSpPr>
          <p:cNvPr name="Reporting" id="221"/>
          <p:cNvGrpSpPr/>
          <p:nvPr/>
        </p:nvGrpSpPr>
        <p:grpSpPr>
          <a:xfrm>
            <a:off x="-3875400" y="-8499200"/>
            <a:ext cy="4135804" cx="11009010"/>
            <a:chOff x="-3875400" y="-8499200"/>
            <a:chExt cy="4135804" cx="11009010"/>
          </a:xfrm>
        </p:grpSpPr>
        <p:sp>
          <p:nvSpPr>
            <p:cNvPr name="" id="222"/>
            <p:cNvSpPr/>
            <p:nvPr/>
          </p:nvSpPr>
          <p:spPr>
            <a:xfrm>
              <a:off x="6053544" y="-5706556"/>
              <a:ext cy="534529" cx="1080066"/>
            </a:xfrm>
            <a:custGeom>
              <a:avLst/>
              <a:gdLst/>
              <a:ahLst/>
              <a:cxnLst/>
              <a:rect r="r" b="b" l="l" t="t"/>
              <a:pathLst>
                <a:path h="534529" stroke="false" w="1080066">
                  <a:moveTo>
                    <a:pt x="7527" y="0"/>
                  </a:moveTo>
                  <a:lnTo>
                    <a:pt x="1072539" y="0"/>
                  </a:lnTo>
                  <a:cubicBezTo>
                    <a:pt x="1072539" y="0"/>
                    <a:pt x="1072539" y="0"/>
                    <a:pt x="1072539" y="0"/>
                  </a:cubicBezTo>
                  <a:cubicBezTo>
                    <a:pt x="1076697" y="0"/>
                    <a:pt x="1080066" y="3301"/>
                    <a:pt x="1080066" y="7373"/>
                  </a:cubicBezTo>
                  <a:lnTo>
                    <a:pt x="1080066" y="527157"/>
                  </a:lnTo>
                  <a:cubicBezTo>
                    <a:pt x="1080066" y="527157"/>
                    <a:pt x="1080066" y="527157"/>
                    <a:pt x="1080066" y="527157"/>
                  </a:cubicBezTo>
                  <a:cubicBezTo>
                    <a:pt x="1080066" y="531229"/>
                    <a:pt x="1076697" y="534529"/>
                    <a:pt x="1072539" y="534529"/>
                  </a:cubicBezTo>
                  <a:lnTo>
                    <a:pt x="7527" y="534529"/>
                  </a:lnTo>
                  <a:cubicBezTo>
                    <a:pt x="7527" y="534529"/>
                    <a:pt x="7527" y="534529"/>
                    <a:pt x="7527" y="534529"/>
                  </a:cubicBezTo>
                  <a:cubicBezTo>
                    <a:pt x="3370" y="534529"/>
                    <a:pt x="0" y="531229"/>
                    <a:pt x="0" y="527157"/>
                  </a:cubicBezTo>
                  <a:lnTo>
                    <a:pt x="0" y="7373"/>
                  </a:lnTo>
                  <a:cubicBezTo>
                    <a:pt x="0" y="7373"/>
                    <a:pt x="0" y="7373"/>
                    <a:pt x="0" y="7373"/>
                  </a:cubicBezTo>
                  <a:cubicBezTo>
                    <a:pt x="0" y="3301"/>
                    <a:pt x="3370" y="0"/>
                    <a:pt x="7527" y="0"/>
                  </a:cubicBezTo>
                  <a:close/>
                </a:path>
                <a:path h="534529" fill="none" w="1080066">
                  <a:moveTo>
                    <a:pt x="7527" y="0"/>
                  </a:moveTo>
                  <a:lnTo>
                    <a:pt x="1072539" y="0"/>
                  </a:lnTo>
                  <a:cubicBezTo>
                    <a:pt x="1072539" y="0"/>
                    <a:pt x="1072539" y="0"/>
                    <a:pt x="1072539" y="0"/>
                  </a:cubicBezTo>
                  <a:cubicBezTo>
                    <a:pt x="1076697" y="0"/>
                    <a:pt x="1080066" y="3301"/>
                    <a:pt x="1080066" y="7373"/>
                  </a:cubicBezTo>
                  <a:lnTo>
                    <a:pt x="1080066" y="527157"/>
                  </a:lnTo>
                  <a:cubicBezTo>
                    <a:pt x="1080066" y="527157"/>
                    <a:pt x="1080066" y="527157"/>
                    <a:pt x="1080066" y="527157"/>
                  </a:cubicBezTo>
                  <a:cubicBezTo>
                    <a:pt x="1080066" y="531229"/>
                    <a:pt x="1076697" y="534529"/>
                    <a:pt x="1072539" y="534529"/>
                  </a:cubicBezTo>
                  <a:lnTo>
                    <a:pt x="7527" y="534529"/>
                  </a:lnTo>
                  <a:cubicBezTo>
                    <a:pt x="7527" y="534529"/>
                    <a:pt x="7527" y="534529"/>
                    <a:pt x="7527" y="534529"/>
                  </a:cubicBezTo>
                  <a:cubicBezTo>
                    <a:pt x="3370" y="534529"/>
                    <a:pt x="0" y="531229"/>
                    <a:pt x="0" y="527157"/>
                  </a:cubicBezTo>
                  <a:lnTo>
                    <a:pt x="0" y="7373"/>
                  </a:lnTo>
                  <a:cubicBezTo>
                    <a:pt x="0" y="7373"/>
                    <a:pt x="0" y="7373"/>
                    <a:pt x="0" y="7373"/>
                  </a:cubicBezTo>
                  <a:cubicBezTo>
                    <a:pt x="0" y="3301"/>
                    <a:pt x="3370" y="0"/>
                    <a:pt x="7527" y="0"/>
                  </a:cubicBezTo>
                  <a:close/>
                </a:path>
              </a:pathLst>
            </a:custGeom>
            <a:solidFill>
              <a:srgbClr val="FFFFFF"/>
            </a:solidFill>
            <a:ln cap="flat" w="12667">
              <a:solidFill>
                <a:srgbClr val="868686"/>
              </a:solidFill>
              <a:round/>
            </a:ln>
          </p:spPr>
        </p:sp>
        <p:grpSp>
          <p:nvGrpSpPr>
            <p:cNvPr name="" id="223"/>
            <p:cNvGrpSpPr/>
            <p:nvPr/>
          </p:nvGrpSpPr>
          <p:grpSpPr>
            <a:xfrm>
              <a:off x="6284097" y="-5631101"/>
              <a:ext cy="337581" cx="664728"/>
              <a:chOff x="6284097" y="-5631101"/>
              <a:chExt cy="337581" cx="664728"/>
            </a:xfrm>
          </p:grpSpPr>
          <p:sp>
            <p:nvSpPr>
              <p:cNvPr name="" id="224"/>
              <p:cNvSpPr/>
              <p:nvPr/>
            </p:nvSpPr>
            <p:spPr>
              <a:xfrm>
                <a:off x="6362129" y="-5571495"/>
                <a:ext cy="264406" cx="27427"/>
              </a:xfrm>
              <a:custGeom>
                <a:avLst/>
                <a:gdLst/>
                <a:ahLst/>
                <a:cxnLst/>
                <a:rect r="r" b="b" l="l" t="t"/>
                <a:pathLst>
                  <a:path h="264406" stroke="false" w="27427">
                    <a:moveTo>
                      <a:pt x="0" y="0"/>
                    </a:moveTo>
                    <a:lnTo>
                      <a:pt x="27427" y="0"/>
                    </a:lnTo>
                    <a:lnTo>
                      <a:pt x="27427" y="264406"/>
                    </a:lnTo>
                    <a:lnTo>
                      <a:pt x="0" y="264406"/>
                    </a:lnTo>
                    <a:lnTo>
                      <a:pt x="0" y="0"/>
                    </a:lnTo>
                    <a:close/>
                  </a:path>
                  <a:path h="264406" fill="none" w="27427">
                    <a:moveTo>
                      <a:pt x="0" y="0"/>
                    </a:moveTo>
                    <a:lnTo>
                      <a:pt x="27427" y="0"/>
                    </a:lnTo>
                    <a:lnTo>
                      <a:pt x="27427" y="264406"/>
                    </a:lnTo>
                    <a:lnTo>
                      <a:pt x="0" y="26440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5179"/>
              </a:solidFill>
              <a:ln cap="flat" w="7600">
                <a:noFill/>
                <a:miter/>
              </a:ln>
            </p:spPr>
          </p:sp>
          <p:sp>
            <p:nvSpPr>
              <p:cNvPr name="" id="225"/>
              <p:cNvSpPr/>
              <p:nvPr/>
            </p:nvSpPr>
            <p:spPr>
              <a:xfrm>
                <a:off x="6447193" y="-5516854"/>
                <a:ext cy="210902" cx="27427"/>
              </a:xfrm>
              <a:custGeom>
                <a:avLst/>
                <a:gdLst/>
                <a:ahLst/>
                <a:cxnLst/>
                <a:rect r="r" b="b" l="l" t="t"/>
                <a:pathLst>
                  <a:path h="210902" stroke="false" w="27427">
                    <a:moveTo>
                      <a:pt x="0" y="0"/>
                    </a:moveTo>
                    <a:lnTo>
                      <a:pt x="27427" y="0"/>
                    </a:lnTo>
                    <a:lnTo>
                      <a:pt x="27427" y="210902"/>
                    </a:lnTo>
                    <a:lnTo>
                      <a:pt x="0" y="210902"/>
                    </a:lnTo>
                    <a:lnTo>
                      <a:pt x="0" y="0"/>
                    </a:lnTo>
                    <a:close/>
                  </a:path>
                  <a:path h="210902" fill="none" w="27427">
                    <a:moveTo>
                      <a:pt x="0" y="0"/>
                    </a:moveTo>
                    <a:lnTo>
                      <a:pt x="27427" y="0"/>
                    </a:lnTo>
                    <a:lnTo>
                      <a:pt x="27427" y="210902"/>
                    </a:lnTo>
                    <a:lnTo>
                      <a:pt x="0" y="21090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D953F"/>
              </a:solidFill>
              <a:ln cap="flat" w="7600">
                <a:noFill/>
                <a:miter/>
              </a:ln>
            </p:spPr>
          </p:sp>
          <p:sp>
            <p:nvSpPr>
              <p:cNvPr name="" id="226"/>
              <p:cNvSpPr/>
              <p:nvPr/>
            </p:nvSpPr>
            <p:spPr>
              <a:xfrm>
                <a:off x="6533161" y="-5631101"/>
                <a:ext cy="323975" cx="27427"/>
              </a:xfrm>
              <a:custGeom>
                <a:avLst/>
                <a:gdLst/>
                <a:ahLst/>
                <a:cxnLst/>
                <a:rect r="r" b="b" l="l" t="t"/>
                <a:pathLst>
                  <a:path h="323975" stroke="false" w="27427">
                    <a:moveTo>
                      <a:pt x="0" y="0"/>
                    </a:moveTo>
                    <a:lnTo>
                      <a:pt x="27427" y="0"/>
                    </a:lnTo>
                    <a:lnTo>
                      <a:pt x="27427" y="323975"/>
                    </a:lnTo>
                    <a:lnTo>
                      <a:pt x="0" y="323975"/>
                    </a:lnTo>
                    <a:lnTo>
                      <a:pt x="0" y="0"/>
                    </a:lnTo>
                    <a:close/>
                  </a:path>
                  <a:path h="323975" fill="none" w="27427">
                    <a:moveTo>
                      <a:pt x="0" y="0"/>
                    </a:moveTo>
                    <a:lnTo>
                      <a:pt x="27427" y="0"/>
                    </a:lnTo>
                    <a:lnTo>
                      <a:pt x="27427" y="323975"/>
                    </a:lnTo>
                    <a:lnTo>
                      <a:pt x="0" y="3239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74196"/>
              </a:solidFill>
              <a:ln cap="flat" w="7600">
                <a:noFill/>
                <a:miter/>
              </a:ln>
            </p:spPr>
          </p:sp>
          <p:sp>
            <p:nvSpPr>
              <p:cNvPr name="" id="227"/>
              <p:cNvSpPr/>
              <p:nvPr/>
            </p:nvSpPr>
            <p:spPr>
              <a:xfrm>
                <a:off x="6633334" y="-5353134"/>
                <a:ext cy="46022" cx="27427"/>
              </a:xfrm>
              <a:custGeom>
                <a:avLst/>
                <a:gdLst/>
                <a:ahLst/>
                <a:cxnLst/>
                <a:rect r="r" b="b" l="l" t="t"/>
                <a:pathLst>
                  <a:path h="46022" stroke="false" w="27427">
                    <a:moveTo>
                      <a:pt x="0" y="0"/>
                    </a:moveTo>
                    <a:lnTo>
                      <a:pt x="27427" y="0"/>
                    </a:lnTo>
                    <a:lnTo>
                      <a:pt x="27427" y="46022"/>
                    </a:lnTo>
                    <a:lnTo>
                      <a:pt x="0" y="46022"/>
                    </a:lnTo>
                    <a:lnTo>
                      <a:pt x="0" y="0"/>
                    </a:lnTo>
                    <a:close/>
                  </a:path>
                  <a:path h="46022" fill="none" w="27427">
                    <a:moveTo>
                      <a:pt x="0" y="0"/>
                    </a:moveTo>
                    <a:lnTo>
                      <a:pt x="27427" y="0"/>
                    </a:lnTo>
                    <a:lnTo>
                      <a:pt x="27427" y="46022"/>
                    </a:lnTo>
                    <a:lnTo>
                      <a:pt x="0" y="4602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F793E"/>
              </a:solidFill>
              <a:ln cap="flat" w="7600">
                <a:noFill/>
                <a:miter/>
              </a:ln>
            </p:spPr>
          </p:sp>
          <p:sp>
            <p:nvSpPr>
              <p:cNvPr name="" id="228"/>
              <p:cNvSpPr/>
              <p:nvPr/>
            </p:nvSpPr>
            <p:spPr>
              <a:xfrm>
                <a:off x="6727897" y="-5402371"/>
                <a:ext cy="95258" cx="27427"/>
              </a:xfrm>
              <a:custGeom>
                <a:avLst/>
                <a:gdLst/>
                <a:ahLst/>
                <a:cxnLst/>
                <a:rect r="r" b="b" l="l" t="t"/>
                <a:pathLst>
                  <a:path h="95258" stroke="false" w="27427">
                    <a:moveTo>
                      <a:pt x="0" y="0"/>
                    </a:moveTo>
                    <a:lnTo>
                      <a:pt x="27427" y="0"/>
                    </a:lnTo>
                    <a:lnTo>
                      <a:pt x="27427" y="95258"/>
                    </a:lnTo>
                    <a:lnTo>
                      <a:pt x="0" y="95258"/>
                    </a:lnTo>
                    <a:lnTo>
                      <a:pt x="0" y="0"/>
                    </a:lnTo>
                    <a:close/>
                  </a:path>
                  <a:path h="95258" fill="none" w="27427">
                    <a:moveTo>
                      <a:pt x="0" y="0"/>
                    </a:moveTo>
                    <a:lnTo>
                      <a:pt x="27427" y="0"/>
                    </a:lnTo>
                    <a:lnTo>
                      <a:pt x="27427" y="95258"/>
                    </a:lnTo>
                    <a:lnTo>
                      <a:pt x="0" y="9525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88889"/>
              </a:solidFill>
              <a:ln cap="flat" w="7600">
                <a:noFill/>
                <a:miter/>
              </a:ln>
            </p:spPr>
          </p:sp>
          <p:sp>
            <p:nvSpPr>
              <p:cNvPr name="" id="229"/>
              <p:cNvSpPr/>
              <p:nvPr/>
            </p:nvSpPr>
            <p:spPr>
              <a:xfrm>
                <a:off x="6813018" y="-5507732"/>
                <a:ext cy="201183" cx="27427"/>
              </a:xfrm>
              <a:custGeom>
                <a:avLst/>
                <a:gdLst/>
                <a:ahLst/>
                <a:cxnLst/>
                <a:rect r="r" b="b" l="l" t="t"/>
                <a:pathLst>
                  <a:path h="201183" stroke="false" w="27427">
                    <a:moveTo>
                      <a:pt x="0" y="0"/>
                    </a:moveTo>
                    <a:lnTo>
                      <a:pt x="27427" y="0"/>
                    </a:lnTo>
                    <a:lnTo>
                      <a:pt x="27427" y="201183"/>
                    </a:lnTo>
                    <a:lnTo>
                      <a:pt x="0" y="201183"/>
                    </a:lnTo>
                    <a:lnTo>
                      <a:pt x="0" y="0"/>
                    </a:lnTo>
                    <a:close/>
                  </a:path>
                  <a:path h="201183" fill="none" w="27427">
                    <a:moveTo>
                      <a:pt x="0" y="0"/>
                    </a:moveTo>
                    <a:lnTo>
                      <a:pt x="27427" y="0"/>
                    </a:lnTo>
                    <a:lnTo>
                      <a:pt x="27427" y="201183"/>
                    </a:lnTo>
                    <a:lnTo>
                      <a:pt x="0" y="20118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CA9E0"/>
              </a:solidFill>
              <a:ln cap="flat" w="7600">
                <a:noFill/>
                <a:miter/>
              </a:ln>
            </p:spPr>
          </p:sp>
          <p:sp>
            <p:nvSpPr>
              <p:cNvPr name="" id="230"/>
              <p:cNvSpPr/>
              <p:nvPr/>
            </p:nvSpPr>
            <p:spPr>
              <a:xfrm>
                <a:off x="6284097" y="-5610792"/>
                <a:ext cy="317271" cx="664728"/>
              </a:xfrm>
              <a:custGeom>
                <a:avLst/>
                <a:gdLst/>
                <a:ahLst/>
                <a:cxnLst/>
                <a:rect r="r" b="b" l="l" t="t"/>
                <a:pathLst>
                  <a:path h="317271" stroke="false" w="664728">
                    <a:moveTo>
                      <a:pt x="0" y="0"/>
                    </a:moveTo>
                    <a:lnTo>
                      <a:pt x="14474" y="0"/>
                    </a:lnTo>
                    <a:lnTo>
                      <a:pt x="14474" y="303025"/>
                    </a:lnTo>
                    <a:lnTo>
                      <a:pt x="664053" y="303025"/>
                    </a:lnTo>
                    <a:lnTo>
                      <a:pt x="664728" y="317271"/>
                    </a:lnTo>
                    <a:lnTo>
                      <a:pt x="14474" y="311925"/>
                    </a:lnTo>
                    <a:lnTo>
                      <a:pt x="0" y="311925"/>
                    </a:lnTo>
                    <a:lnTo>
                      <a:pt x="0" y="0"/>
                    </a:lnTo>
                    <a:close/>
                  </a:path>
                  <a:path h="317271" fill="none" w="664728">
                    <a:moveTo>
                      <a:pt x="0" y="0"/>
                    </a:moveTo>
                    <a:lnTo>
                      <a:pt x="14474" y="0"/>
                    </a:lnTo>
                    <a:lnTo>
                      <a:pt x="14474" y="303025"/>
                    </a:lnTo>
                    <a:lnTo>
                      <a:pt x="664053" y="303025"/>
                    </a:lnTo>
                    <a:lnTo>
                      <a:pt x="664728" y="317271"/>
                    </a:lnTo>
                    <a:lnTo>
                      <a:pt x="14474" y="311925"/>
                    </a:lnTo>
                    <a:lnTo>
                      <a:pt x="0" y="31192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68686"/>
              </a:solidFill>
              <a:ln cap="flat" w="7600">
                <a:solidFill>
                  <a:srgbClr val="868686"/>
                </a:solidFill>
                <a:miter/>
              </a:ln>
            </p:spPr>
          </p:sp>
        </p:grpSp>
        <p:sp>
          <p:nvSpPr>
            <p:cNvPr name="" id="231"/>
            <p:cNvSpPr/>
            <p:nvPr/>
          </p:nvSpPr>
          <p:spPr>
            <a:xfrm>
              <a:off x="6112073" y="-5486389"/>
              <a:ext cy="257033" cx="435021"/>
            </a:xfrm>
            <a:custGeom>
              <a:avLst/>
              <a:gdLst/>
              <a:ahLst/>
              <a:cxnLst/>
              <a:rect r="r" b="b" l="l" t="t"/>
              <a:pathLst>
                <a:path h="257033" stroke="false" w="435021">
                  <a:moveTo>
                    <a:pt x="0" y="244920"/>
                  </a:moveTo>
                  <a:lnTo>
                    <a:pt x="8965" y="257033"/>
                  </a:lnTo>
                  <a:lnTo>
                    <a:pt x="435021" y="5832"/>
                  </a:lnTo>
                  <a:lnTo>
                    <a:pt x="428967" y="0"/>
                  </a:lnTo>
                  <a:lnTo>
                    <a:pt x="0" y="244920"/>
                  </a:lnTo>
                  <a:close/>
                </a:path>
                <a:path h="257033" fill="none" w="435021">
                  <a:moveTo>
                    <a:pt x="0" y="244920"/>
                  </a:moveTo>
                  <a:lnTo>
                    <a:pt x="8965" y="257033"/>
                  </a:lnTo>
                  <a:lnTo>
                    <a:pt x="435021" y="5832"/>
                  </a:lnTo>
                  <a:lnTo>
                    <a:pt x="428967" y="0"/>
                  </a:lnTo>
                  <a:lnTo>
                    <a:pt x="0" y="244920"/>
                  </a:lnTo>
                  <a:close/>
                </a:path>
              </a:pathLst>
            </a:custGeom>
            <a:solidFill>
              <a:srgbClr val="944E2A"/>
            </a:solidFill>
            <a:ln cap="flat" w="7600">
              <a:solidFill>
                <a:srgbClr val="944E2A"/>
              </a:solidFill>
              <a:miter/>
            </a:ln>
          </p:spPr>
        </p:sp>
        <p:sp>
          <p:nvSpPr>
            <p:cNvPr name="" id="232"/>
            <p:cNvSpPr/>
            <p:nvPr/>
          </p:nvSpPr>
          <p:spPr>
            <a:xfrm>
              <a:off x="5560302" y="-5610612"/>
              <a:ext cy="703886" cx="571539"/>
            </a:xfrm>
            <a:custGeom>
              <a:avLst/>
              <a:gdLst/>
              <a:ahLst/>
              <a:cxnLst/>
              <a:rect r="r" b="b" l="l" t="t"/>
              <a:pathLst>
                <a:path h="703886" stroke="false" w="571539">
                  <a:moveTo>
                    <a:pt x="83035" y="97069"/>
                  </a:moveTo>
                  <a:cubicBezTo>
                    <a:pt x="83035" y="43720"/>
                    <a:pt x="127020" y="0"/>
                    <a:pt x="181278" y="0"/>
                  </a:cubicBezTo>
                  <a:cubicBezTo>
                    <a:pt x="235537" y="0"/>
                    <a:pt x="279522" y="43720"/>
                    <a:pt x="279522" y="97069"/>
                  </a:cubicBezTo>
                  <a:cubicBezTo>
                    <a:pt x="279522" y="150418"/>
                    <a:pt x="235537" y="193667"/>
                    <a:pt x="181278" y="193667"/>
                  </a:cubicBezTo>
                  <a:cubicBezTo>
                    <a:pt x="127020" y="193667"/>
                    <a:pt x="83035" y="150418"/>
                    <a:pt x="83035" y="97069"/>
                  </a:cubicBezTo>
                  <a:close/>
                  <a:moveTo>
                    <a:pt x="0" y="338659"/>
                  </a:moveTo>
                  <a:lnTo>
                    <a:pt x="0" y="674255"/>
                  </a:lnTo>
                  <a:cubicBezTo>
                    <a:pt x="0" y="690620"/>
                    <a:pt x="13492" y="703886"/>
                    <a:pt x="30136" y="703886"/>
                  </a:cubicBezTo>
                  <a:cubicBezTo>
                    <a:pt x="46779" y="703886"/>
                    <a:pt x="60272" y="690620"/>
                    <a:pt x="60272" y="674255"/>
                  </a:cubicBezTo>
                  <a:lnTo>
                    <a:pt x="60272" y="338659"/>
                  </a:lnTo>
                  <a:lnTo>
                    <a:pt x="0" y="338659"/>
                  </a:lnTo>
                  <a:close/>
                  <a:moveTo>
                    <a:pt x="526603" y="356413"/>
                  </a:moveTo>
                  <a:lnTo>
                    <a:pt x="409691" y="421185"/>
                  </a:lnTo>
                  <a:lnTo>
                    <a:pt x="376117" y="339769"/>
                  </a:lnTo>
                  <a:lnTo>
                    <a:pt x="308312" y="340339"/>
                  </a:lnTo>
                  <a:lnTo>
                    <a:pt x="362978" y="476173"/>
                  </a:lnTo>
                  <a:cubicBezTo>
                    <a:pt x="370322" y="492482"/>
                    <a:pt x="390606" y="497040"/>
                    <a:pt x="410890" y="489063"/>
                  </a:cubicBezTo>
                  <a:lnTo>
                    <a:pt x="556191" y="408042"/>
                  </a:lnTo>
                  <a:cubicBezTo>
                    <a:pt x="570691" y="400009"/>
                    <a:pt x="575825" y="381938"/>
                    <a:pt x="567652" y="367681"/>
                  </a:cubicBezTo>
                  <a:cubicBezTo>
                    <a:pt x="559482" y="353424"/>
                    <a:pt x="541103" y="348379"/>
                    <a:pt x="526603" y="356413"/>
                  </a:cubicBezTo>
                  <a:close/>
                </a:path>
                <a:path h="703886" fill="none" w="571539">
                  <a:moveTo>
                    <a:pt x="83035" y="97069"/>
                  </a:moveTo>
                  <a:cubicBezTo>
                    <a:pt x="83035" y="43720"/>
                    <a:pt x="127020" y="0"/>
                    <a:pt x="181278" y="0"/>
                  </a:cubicBezTo>
                  <a:cubicBezTo>
                    <a:pt x="235537" y="0"/>
                    <a:pt x="279522" y="43720"/>
                    <a:pt x="279522" y="97069"/>
                  </a:cubicBezTo>
                  <a:cubicBezTo>
                    <a:pt x="279522" y="150418"/>
                    <a:pt x="235537" y="193667"/>
                    <a:pt x="181278" y="193667"/>
                  </a:cubicBezTo>
                  <a:cubicBezTo>
                    <a:pt x="127020" y="193667"/>
                    <a:pt x="83035" y="150418"/>
                    <a:pt x="83035" y="97069"/>
                  </a:cubicBezTo>
                  <a:close/>
                  <a:moveTo>
                    <a:pt x="0" y="338659"/>
                  </a:moveTo>
                  <a:lnTo>
                    <a:pt x="0" y="674255"/>
                  </a:lnTo>
                  <a:cubicBezTo>
                    <a:pt x="0" y="690620"/>
                    <a:pt x="13492" y="703886"/>
                    <a:pt x="30136" y="703886"/>
                  </a:cubicBezTo>
                  <a:cubicBezTo>
                    <a:pt x="46779" y="703886"/>
                    <a:pt x="60272" y="690620"/>
                    <a:pt x="60272" y="674255"/>
                  </a:cubicBezTo>
                  <a:lnTo>
                    <a:pt x="60272" y="338659"/>
                  </a:lnTo>
                  <a:lnTo>
                    <a:pt x="0" y="338659"/>
                  </a:lnTo>
                  <a:close/>
                  <a:moveTo>
                    <a:pt x="526603" y="356413"/>
                  </a:moveTo>
                  <a:lnTo>
                    <a:pt x="409691" y="421185"/>
                  </a:lnTo>
                  <a:lnTo>
                    <a:pt x="376117" y="339769"/>
                  </a:lnTo>
                  <a:lnTo>
                    <a:pt x="308312" y="340339"/>
                  </a:lnTo>
                  <a:lnTo>
                    <a:pt x="362978" y="476173"/>
                  </a:lnTo>
                  <a:cubicBezTo>
                    <a:pt x="370322" y="492482"/>
                    <a:pt x="390606" y="497040"/>
                    <a:pt x="410890" y="489063"/>
                  </a:cubicBezTo>
                  <a:lnTo>
                    <a:pt x="556191" y="408042"/>
                  </a:lnTo>
                  <a:cubicBezTo>
                    <a:pt x="570691" y="400009"/>
                    <a:pt x="575825" y="381938"/>
                    <a:pt x="567652" y="367681"/>
                  </a:cubicBezTo>
                  <a:cubicBezTo>
                    <a:pt x="559482" y="353424"/>
                    <a:pt x="541103" y="348379"/>
                    <a:pt x="526603" y="356413"/>
                  </a:cubicBezTo>
                  <a:close/>
                </a:path>
              </a:pathLst>
            </a:custGeom>
            <a:solidFill>
              <a:srgbClr val="FFE5C2"/>
            </a:solidFill>
            <a:ln cap="flat" w="7600">
              <a:solidFill>
                <a:srgbClr val="FFE5C2"/>
              </a:solidFill>
              <a:miter/>
            </a:ln>
          </p:spPr>
        </p:sp>
        <p:sp>
          <p:nvSpPr>
            <p:cNvPr name="" id="233"/>
            <p:cNvSpPr/>
            <p:nvPr/>
          </p:nvSpPr>
          <p:spPr>
            <a:xfrm>
              <a:off x="5556838" y="-5405301"/>
              <a:ext cy="398135" cx="384852"/>
            </a:xfrm>
            <a:custGeom>
              <a:avLst/>
              <a:gdLst/>
              <a:ahLst/>
              <a:cxnLst/>
              <a:rect r="r" b="b" l="l" t="t"/>
              <a:pathLst>
                <a:path h="398135" stroke="false" w="384852">
                  <a:moveTo>
                    <a:pt x="384852" y="137362"/>
                  </a:moveTo>
                  <a:lnTo>
                    <a:pt x="295993" y="137258"/>
                  </a:lnTo>
                  <a:lnTo>
                    <a:pt x="296125" y="398135"/>
                  </a:lnTo>
                  <a:lnTo>
                    <a:pt x="75156" y="398135"/>
                  </a:lnTo>
                  <a:lnTo>
                    <a:pt x="75156" y="137302"/>
                  </a:lnTo>
                  <a:lnTo>
                    <a:pt x="922" y="137398"/>
                  </a:lnTo>
                  <a:cubicBezTo>
                    <a:pt x="922" y="137398"/>
                    <a:pt x="0" y="71474"/>
                    <a:pt x="0" y="71474"/>
                  </a:cubicBezTo>
                  <a:cubicBezTo>
                    <a:pt x="-1835" y="-1935"/>
                    <a:pt x="74682" y="0"/>
                    <a:pt x="74682" y="0"/>
                  </a:cubicBezTo>
                  <a:cubicBezTo>
                    <a:pt x="74682" y="0"/>
                    <a:pt x="283974" y="0"/>
                    <a:pt x="292661" y="0"/>
                  </a:cubicBezTo>
                  <a:cubicBezTo>
                    <a:pt x="345200" y="2883"/>
                    <a:pt x="360109" y="18214"/>
                    <a:pt x="372283" y="84221"/>
                  </a:cubicBezTo>
                  <a:cubicBezTo>
                    <a:pt x="375458" y="96182"/>
                    <a:pt x="384852" y="137362"/>
                    <a:pt x="384852" y="137362"/>
                  </a:cubicBezTo>
                  <a:close/>
                </a:path>
                <a:path h="398135" fill="none" w="384852">
                  <a:moveTo>
                    <a:pt x="384852" y="137362"/>
                  </a:moveTo>
                  <a:lnTo>
                    <a:pt x="295993" y="137258"/>
                  </a:lnTo>
                  <a:lnTo>
                    <a:pt x="296125" y="398135"/>
                  </a:lnTo>
                  <a:lnTo>
                    <a:pt x="75156" y="398135"/>
                  </a:lnTo>
                  <a:lnTo>
                    <a:pt x="75156" y="137302"/>
                  </a:lnTo>
                  <a:lnTo>
                    <a:pt x="922" y="137398"/>
                  </a:lnTo>
                  <a:cubicBezTo>
                    <a:pt x="922" y="137398"/>
                    <a:pt x="0" y="71474"/>
                    <a:pt x="0" y="71474"/>
                  </a:cubicBezTo>
                  <a:cubicBezTo>
                    <a:pt x="-1835" y="-1935"/>
                    <a:pt x="74682" y="0"/>
                    <a:pt x="74682" y="0"/>
                  </a:cubicBezTo>
                  <a:cubicBezTo>
                    <a:pt x="74682" y="0"/>
                    <a:pt x="283974" y="0"/>
                    <a:pt x="292661" y="0"/>
                  </a:cubicBezTo>
                  <a:cubicBezTo>
                    <a:pt x="345200" y="2883"/>
                    <a:pt x="360109" y="18214"/>
                    <a:pt x="372283" y="84221"/>
                  </a:cubicBezTo>
                  <a:cubicBezTo>
                    <a:pt x="375458" y="96182"/>
                    <a:pt x="384852" y="137362"/>
                    <a:pt x="384852" y="137362"/>
                  </a:cubicBezTo>
                  <a:close/>
                </a:path>
              </a:pathLst>
            </a:custGeom>
            <a:solidFill>
              <a:srgbClr val="50BEC1"/>
            </a:solidFill>
            <a:ln cap="flat" w="7600">
              <a:solidFill>
                <a:srgbClr val="50BEC1"/>
              </a:solidFill>
              <a:miter/>
            </a:ln>
          </p:spPr>
        </p:sp>
        <p:sp>
          <p:nvSpPr>
            <p:cNvPr name="" id="234"/>
            <p:cNvSpPr/>
            <p:nvPr/>
          </p:nvSpPr>
          <p:spPr>
            <a:xfrm>
              <a:off x="5630610" y="-5040217"/>
              <a:ext cy="676821" cx="222022"/>
            </a:xfrm>
            <a:custGeom>
              <a:avLst/>
              <a:gdLst/>
              <a:ahLst/>
              <a:cxnLst/>
              <a:rect r="r" b="b" l="l" t="t"/>
              <a:pathLst>
                <a:path h="676821" stroke="false" w="222022">
                  <a:moveTo>
                    <a:pt x="222022" y="1752"/>
                  </a:moveTo>
                  <a:lnTo>
                    <a:pt x="220962" y="629734"/>
                  </a:lnTo>
                  <a:cubicBezTo>
                    <a:pt x="220962" y="655740"/>
                    <a:pt x="199856" y="676821"/>
                    <a:pt x="173821" y="676821"/>
                  </a:cubicBezTo>
                  <a:cubicBezTo>
                    <a:pt x="147786" y="676821"/>
                    <a:pt x="126680" y="655740"/>
                    <a:pt x="126680" y="629734"/>
                  </a:cubicBezTo>
                  <a:lnTo>
                    <a:pt x="127530" y="126018"/>
                  </a:lnTo>
                  <a:cubicBezTo>
                    <a:pt x="125866" y="121636"/>
                    <a:pt x="121628" y="114364"/>
                    <a:pt x="111823" y="114364"/>
                  </a:cubicBezTo>
                  <a:cubicBezTo>
                    <a:pt x="97784" y="114364"/>
                    <a:pt x="95159" y="130019"/>
                    <a:pt x="95159" y="130019"/>
                  </a:cubicBezTo>
                  <a:lnTo>
                    <a:pt x="94282" y="629734"/>
                  </a:lnTo>
                  <a:cubicBezTo>
                    <a:pt x="94282" y="655739"/>
                    <a:pt x="73176" y="676821"/>
                    <a:pt x="47141" y="676821"/>
                  </a:cubicBezTo>
                  <a:cubicBezTo>
                    <a:pt x="21106" y="676821"/>
                    <a:pt x="0" y="655739"/>
                    <a:pt x="0" y="629734"/>
                  </a:cubicBezTo>
                  <a:lnTo>
                    <a:pt x="1060" y="1752"/>
                  </a:lnTo>
                  <a:lnTo>
                    <a:pt x="222022" y="0"/>
                  </a:lnTo>
                  <a:lnTo>
                    <a:pt x="222022" y="1752"/>
                  </a:lnTo>
                  <a:close/>
                </a:path>
                <a:path h="676821" fill="none" w="222022">
                  <a:moveTo>
                    <a:pt x="222022" y="1752"/>
                  </a:moveTo>
                  <a:lnTo>
                    <a:pt x="220962" y="629734"/>
                  </a:lnTo>
                  <a:cubicBezTo>
                    <a:pt x="220962" y="655740"/>
                    <a:pt x="199856" y="676821"/>
                    <a:pt x="173821" y="676821"/>
                  </a:cubicBezTo>
                  <a:cubicBezTo>
                    <a:pt x="147786" y="676821"/>
                    <a:pt x="126680" y="655740"/>
                    <a:pt x="126680" y="629734"/>
                  </a:cubicBezTo>
                  <a:lnTo>
                    <a:pt x="127530" y="126018"/>
                  </a:lnTo>
                  <a:cubicBezTo>
                    <a:pt x="125866" y="121636"/>
                    <a:pt x="121628" y="114364"/>
                    <a:pt x="111823" y="114364"/>
                  </a:cubicBezTo>
                  <a:cubicBezTo>
                    <a:pt x="97784" y="114364"/>
                    <a:pt x="95159" y="130019"/>
                    <a:pt x="95159" y="130019"/>
                  </a:cubicBezTo>
                  <a:lnTo>
                    <a:pt x="94282" y="629734"/>
                  </a:lnTo>
                  <a:cubicBezTo>
                    <a:pt x="94282" y="655739"/>
                    <a:pt x="73176" y="676821"/>
                    <a:pt x="47141" y="676821"/>
                  </a:cubicBezTo>
                  <a:cubicBezTo>
                    <a:pt x="21106" y="676821"/>
                    <a:pt x="0" y="655739"/>
                    <a:pt x="0" y="629734"/>
                  </a:cubicBezTo>
                  <a:lnTo>
                    <a:pt x="1060" y="1752"/>
                  </a:lnTo>
                  <a:lnTo>
                    <a:pt x="222022" y="0"/>
                  </a:lnTo>
                  <a:lnTo>
                    <a:pt x="222022" y="1752"/>
                  </a:lnTo>
                  <a:close/>
                </a:path>
              </a:pathLst>
            </a:custGeom>
            <a:solidFill>
              <a:srgbClr val="46403F"/>
            </a:solidFill>
            <a:ln cap="flat" w="7600">
              <a:solidFill>
                <a:srgbClr val="46403F"/>
              </a:solidFill>
              <a:miter/>
            </a:ln>
          </p:spPr>
        </p:sp>
        <p:grpSp>
          <p:nvGrpSpPr>
            <p:cNvPr name="" id="235"/>
            <p:cNvGrpSpPr/>
            <p:nvPr/>
          </p:nvGrpSpPr>
          <p:grpSpPr>
            <a:xfrm>
              <a:off x="-3879200" y="-8503000"/>
              <a:ext cy="3489273" cx="10303062"/>
              <a:chOff x="-3879200" y="-8503000"/>
              <a:chExt cy="3489273" cx="10303062"/>
            </a:xfrm>
          </p:grpSpPr>
          <p:grpSp>
            <p:nvGrpSpPr>
              <p:cNvPr name="" id="236"/>
              <p:cNvGrpSpPr/>
              <p:nvPr/>
            </p:nvGrpSpPr>
            <p:grpSpPr>
              <a:xfrm>
                <a:off x="6416262" y="-5021327"/>
                <a:ext cy="7600" cx="7600"/>
                <a:chOff x="6416262" y="-5021327"/>
                <a:chExt cy="7600" cx="7600"/>
              </a:xfrm>
            </p:grpSpPr>
            <p:sp>
              <p:nvSpPr>
                <p:cNvPr name="" id="237"/>
                <p:cNvSpPr/>
                <p:nvPr/>
              </p:nvSpPr>
              <p:spPr>
                <a:xfrm>
                  <a:off x="6416262" y="-5021327"/>
                  <a:ext cy="7600" cx="7600"/>
                </a:xfrm>
                <a:custGeom>
                  <a:avLst/>
                  <a:gdLst/>
                  <a:ahLst/>
                  <a:cxnLst/>
                  <a:rect r="r" b="b" l="l" t="t"/>
                  <a:pathLst>
                    <a:path h="7600" stroke="false" w="7600">
                      <a:moveTo>
                        <a:pt x="3800" y="3800"/>
                      </a:moveTo>
                      <a:cubicBezTo>
                        <a:pt x="3800" y="3800"/>
                        <a:pt x="3800" y="3800"/>
                        <a:pt x="3800" y="3800"/>
                      </a:cubicBezTo>
                      <a:cubicBezTo>
                        <a:pt x="3800" y="3800"/>
                        <a:pt x="3800" y="3800"/>
                        <a:pt x="3800" y="3800"/>
                      </a:cubicBezTo>
                      <a:cubicBezTo>
                        <a:pt x="3800" y="3800"/>
                        <a:pt x="3800" y="3800"/>
                        <a:pt x="3800" y="3800"/>
                      </a:cubicBezTo>
                      <a:cubicBezTo>
                        <a:pt x="3800" y="3800"/>
                        <a:pt x="3800" y="3800"/>
                        <a:pt x="3800" y="3800"/>
                      </a:cubicBezTo>
                      <a:close/>
                    </a:path>
                    <a:path h="7600" fill="none" w="7600">
                      <a:moveTo>
                        <a:pt x="3800" y="3800"/>
                      </a:moveTo>
                      <a:cubicBezTo>
                        <a:pt x="3800" y="3800"/>
                        <a:pt x="3800" y="3800"/>
                        <a:pt x="3800" y="3800"/>
                      </a:cubicBezTo>
                      <a:cubicBezTo>
                        <a:pt x="3800" y="3800"/>
                        <a:pt x="3800" y="3800"/>
                        <a:pt x="3800" y="3800"/>
                      </a:cubicBezTo>
                      <a:cubicBezTo>
                        <a:pt x="3800" y="3800"/>
                        <a:pt x="3800" y="3800"/>
                        <a:pt x="3800" y="3800"/>
                      </a:cubicBezTo>
                      <a:cubicBezTo>
                        <a:pt x="3800" y="3800"/>
                        <a:pt x="3800" y="3800"/>
                        <a:pt x="3800" y="380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cap="flat" w="12667">
                  <a:solidFill>
                    <a:srgbClr val="868686"/>
                  </a:solidFill>
                  <a:round/>
                </a:ln>
              </p:spPr>
            </p:sp>
            <p:sp>
              <p:nvSpPr>
                <p:cNvPr name="" id="238"/>
                <p:cNvSpPr/>
                <p:nvPr/>
              </p:nvSpPr>
              <p:spPr>
                <a:xfrm>
                  <a:off x="6416262" y="-5021327"/>
                  <a:ext cy="7600" cx="7600"/>
                </a:xfrm>
                <a:custGeom>
                  <a:avLst/>
                  <a:gdLst/>
                  <a:ahLst/>
                  <a:cxnLst/>
                  <a:rect r="r" b="b" l="l" t="t"/>
                  <a:pathLst>
                    <a:path h="7600" stroke="false" w="7600">
                      <a:moveTo>
                        <a:pt x="3800" y="3800"/>
                      </a:moveTo>
                      <a:close/>
                    </a:path>
                    <a:path h="7600" fill="none" w="7600">
                      <a:moveTo>
                        <a:pt x="3800" y="3800"/>
                      </a:moveTo>
                      <a:close/>
                    </a:path>
                  </a:pathLst>
                </a:custGeom>
                <a:solidFill>
                  <a:srgbClr val="C85179"/>
                </a:solidFill>
                <a:ln cap="flat" w="7600">
                  <a:noFill/>
                  <a:miter/>
                </a:ln>
              </p:spPr>
            </p:sp>
            <p:sp>
              <p:nvSpPr>
                <p:cNvPr name="" id="239"/>
                <p:cNvSpPr/>
                <p:nvPr/>
              </p:nvSpPr>
              <p:spPr>
                <a:xfrm>
                  <a:off x="6416262" y="-5021327"/>
                  <a:ext cy="7600" cx="7600"/>
                </a:xfrm>
                <a:custGeom>
                  <a:avLst/>
                  <a:gdLst/>
                  <a:ahLst/>
                  <a:cxnLst/>
                  <a:rect r="r" b="b" l="l" t="t"/>
                  <a:pathLst>
                    <a:path h="7600" stroke="false" w="7600">
                      <a:moveTo>
                        <a:pt x="3800" y="3800"/>
                      </a:moveTo>
                      <a:close/>
                    </a:path>
                    <a:path h="7600" fill="none" w="7600">
                      <a:moveTo>
                        <a:pt x="3800" y="3800"/>
                      </a:moveTo>
                      <a:close/>
                    </a:path>
                  </a:pathLst>
                </a:custGeom>
                <a:solidFill>
                  <a:srgbClr val="1D953F"/>
                </a:solidFill>
                <a:ln cap="flat" w="7600">
                  <a:noFill/>
                  <a:miter/>
                </a:ln>
              </p:spPr>
            </p:sp>
            <p:sp>
              <p:nvSpPr>
                <p:cNvPr name="" id="240"/>
                <p:cNvSpPr/>
                <p:nvPr/>
              </p:nvSpPr>
              <p:spPr>
                <a:xfrm>
                  <a:off x="6416262" y="-5021327"/>
                  <a:ext cy="7600" cx="7600"/>
                </a:xfrm>
                <a:custGeom>
                  <a:avLst/>
                  <a:gdLst/>
                  <a:ahLst/>
                  <a:cxnLst/>
                  <a:rect r="r" b="b" l="l" t="t"/>
                  <a:pathLst>
                    <a:path h="7600" stroke="false" w="7600">
                      <a:moveTo>
                        <a:pt x="3800" y="3800"/>
                      </a:moveTo>
                      <a:close/>
                    </a:path>
                    <a:path h="7600" fill="none" w="7600">
                      <a:moveTo>
                        <a:pt x="3800" y="3800"/>
                      </a:moveTo>
                      <a:close/>
                    </a:path>
                  </a:pathLst>
                </a:custGeom>
                <a:solidFill>
                  <a:srgbClr val="674196"/>
                </a:solidFill>
                <a:ln cap="flat" w="7600">
                  <a:noFill/>
                  <a:miter/>
                </a:ln>
              </p:spPr>
            </p:sp>
            <p:sp>
              <p:nvSpPr>
                <p:cNvPr name="" id="241"/>
                <p:cNvSpPr/>
                <p:nvPr/>
              </p:nvSpPr>
              <p:spPr>
                <a:xfrm>
                  <a:off x="6416262" y="-5021327"/>
                  <a:ext cy="7600" cx="7600"/>
                </a:xfrm>
                <a:custGeom>
                  <a:avLst/>
                  <a:gdLst/>
                  <a:ahLst/>
                  <a:cxnLst/>
                  <a:rect r="r" b="b" l="l" t="t"/>
                  <a:pathLst>
                    <a:path h="7600" stroke="false" w="7600">
                      <a:moveTo>
                        <a:pt x="3800" y="3800"/>
                      </a:moveTo>
                      <a:close/>
                    </a:path>
                    <a:path h="7600" fill="none" w="7600">
                      <a:moveTo>
                        <a:pt x="3800" y="3800"/>
                      </a:moveTo>
                      <a:close/>
                    </a:path>
                  </a:pathLst>
                </a:custGeom>
                <a:solidFill>
                  <a:srgbClr val="BF793E"/>
                </a:solidFill>
                <a:ln cap="flat" w="7600">
                  <a:noFill/>
                  <a:miter/>
                </a:ln>
              </p:spPr>
            </p:sp>
            <p:sp>
              <p:nvSpPr>
                <p:cNvPr name="" id="242"/>
                <p:cNvSpPr/>
                <p:nvPr/>
              </p:nvSpPr>
              <p:spPr>
                <a:xfrm>
                  <a:off x="6416262" y="-5021327"/>
                  <a:ext cy="7600" cx="7600"/>
                </a:xfrm>
                <a:custGeom>
                  <a:avLst/>
                  <a:gdLst/>
                  <a:ahLst/>
                  <a:cxnLst/>
                  <a:rect r="r" b="b" l="l" t="t"/>
                  <a:pathLst>
                    <a:path h="7600" stroke="false" w="7600">
                      <a:moveTo>
                        <a:pt x="3800" y="3800"/>
                      </a:moveTo>
                      <a:close/>
                    </a:path>
                    <a:path h="7600" fill="none" w="7600">
                      <a:moveTo>
                        <a:pt x="3800" y="3800"/>
                      </a:moveTo>
                      <a:close/>
                    </a:path>
                  </a:pathLst>
                </a:custGeom>
                <a:solidFill>
                  <a:srgbClr val="888889"/>
                </a:solidFill>
                <a:ln cap="flat" w="7600">
                  <a:noFill/>
                  <a:miter/>
                </a:ln>
              </p:spPr>
            </p:sp>
            <p:sp>
              <p:nvSpPr>
                <p:cNvPr name="" id="243"/>
                <p:cNvSpPr/>
                <p:nvPr/>
              </p:nvSpPr>
              <p:spPr>
                <a:xfrm>
                  <a:off x="6416262" y="-5021327"/>
                  <a:ext cy="7600" cx="7600"/>
                </a:xfrm>
                <a:custGeom>
                  <a:avLst/>
                  <a:gdLst/>
                  <a:ahLst/>
                  <a:cxnLst/>
                  <a:rect r="r" b="b" l="l" t="t"/>
                  <a:pathLst>
                    <a:path h="7600" stroke="false" w="7600">
                      <a:moveTo>
                        <a:pt x="3800" y="3800"/>
                      </a:moveTo>
                      <a:close/>
                    </a:path>
                    <a:path h="7600" fill="none" w="7600">
                      <a:moveTo>
                        <a:pt x="3800" y="3800"/>
                      </a:moveTo>
                      <a:close/>
                    </a:path>
                  </a:pathLst>
                </a:custGeom>
                <a:solidFill>
                  <a:srgbClr val="2CA9E0"/>
                </a:solidFill>
                <a:ln cap="flat" w="7600">
                  <a:noFill/>
                  <a:miter/>
                </a:ln>
              </p:spPr>
            </p:sp>
            <p:sp>
              <p:nvSpPr>
                <p:cNvPr name="" id="244"/>
                <p:cNvSpPr/>
                <p:nvPr/>
              </p:nvSpPr>
              <p:spPr>
                <a:xfrm>
                  <a:off x="6416262" y="-5021327"/>
                  <a:ext cy="7600" cx="7600"/>
                </a:xfrm>
                <a:custGeom>
                  <a:avLst/>
                  <a:gdLst/>
                  <a:ahLst/>
                  <a:cxnLst/>
                  <a:rect r="r" b="b" l="l" t="t"/>
                  <a:pathLst>
                    <a:path h="7600" stroke="false" w="7600">
                      <a:moveTo>
                        <a:pt x="3800" y="3800"/>
                      </a:moveTo>
                      <a:close/>
                    </a:path>
                    <a:path h="7600" fill="none" w="7600">
                      <a:moveTo>
                        <a:pt x="3800" y="3800"/>
                      </a:moveTo>
                      <a:close/>
                    </a:path>
                  </a:pathLst>
                </a:custGeom>
                <a:solidFill>
                  <a:srgbClr val="868686"/>
                </a:solidFill>
                <a:ln cap="flat" w="7600">
                  <a:solidFill>
                    <a:srgbClr val="868686"/>
                  </a:solidFill>
                  <a:miter/>
                </a:ln>
              </p:spPr>
            </p:sp>
          </p:grpSp>
          <p:sp>
            <p:nvSpPr>
              <p:cNvPr name="" id="245"/>
              <p:cNvSpPr/>
              <p:nvPr/>
            </p:nvSpPr>
            <p:spPr>
              <a:xfrm>
                <a:off x="6416262" y="-5021327"/>
                <a:ext cy="7600" cx="7600"/>
              </a:xfrm>
              <a:custGeom>
                <a:avLst/>
                <a:gdLst/>
                <a:ahLst/>
                <a:cxnLst/>
                <a:rect r="r" b="b" l="l" t="t"/>
                <a:pathLst>
                  <a:path h="7600" stroke="false" w="7600">
                    <a:moveTo>
                      <a:pt x="3800" y="3800"/>
                    </a:moveTo>
                    <a:close/>
                  </a:path>
                  <a:path h="7600" fill="none" w="7600">
                    <a:moveTo>
                      <a:pt x="3800" y="3800"/>
                    </a:moveTo>
                    <a:close/>
                  </a:path>
                </a:pathLst>
              </a:custGeom>
              <a:solidFill>
                <a:srgbClr val="944E2A"/>
              </a:solidFill>
              <a:ln cap="flat" w="7600">
                <a:solidFill>
                  <a:srgbClr val="944E2A"/>
                </a:solidFill>
                <a:miter/>
              </a:ln>
            </p:spPr>
          </p:sp>
          <p:sp>
            <p:nvSpPr>
              <p:cNvPr name="" id="246"/>
              <p:cNvSpPr/>
              <p:nvPr/>
            </p:nvSpPr>
            <p:spPr>
              <a:xfrm>
                <a:off x="6416262" y="-5021327"/>
                <a:ext cy="7600" cx="7600"/>
              </a:xfrm>
              <a:custGeom>
                <a:avLst/>
                <a:gdLst/>
                <a:ahLst/>
                <a:cxnLst/>
                <a:rect r="r" b="b" l="l" t="t"/>
                <a:pathLst>
                  <a:path h="7600" stroke="false" w="7600">
                    <a:moveTo>
                      <a:pt x="3800" y="3800"/>
                    </a:moveTo>
                    <a:cubicBezTo>
                      <a:pt x="3800" y="3800"/>
                      <a:pt x="3800" y="3800"/>
                      <a:pt x="3800" y="3800"/>
                    </a:cubicBezTo>
                    <a:cubicBezTo>
                      <a:pt x="3800" y="3800"/>
                      <a:pt x="3800" y="3800"/>
                      <a:pt x="3800" y="3800"/>
                    </a:cubicBezTo>
                    <a:cubicBezTo>
                      <a:pt x="3800" y="3800"/>
                      <a:pt x="3800" y="3800"/>
                      <a:pt x="3800" y="3800"/>
                    </a:cubicBezTo>
                    <a:cubicBezTo>
                      <a:pt x="3800" y="3800"/>
                      <a:pt x="3800" y="3800"/>
                      <a:pt x="3800" y="3800"/>
                    </a:cubicBezTo>
                    <a:close/>
                  </a:path>
                  <a:path h="7600" stroke="false" w="7600">
                    <a:moveTo>
                      <a:pt x="3800" y="3800"/>
                    </a:moveTo>
                    <a:cubicBezTo>
                      <a:pt x="3800" y="3800"/>
                      <a:pt x="3800" y="3800"/>
                      <a:pt x="3800" y="3800"/>
                    </a:cubicBezTo>
                    <a:cubicBezTo>
                      <a:pt x="3800" y="3800"/>
                      <a:pt x="3800" y="3800"/>
                      <a:pt x="3800" y="3800"/>
                    </a:cubicBezTo>
                    <a:close/>
                  </a:path>
                  <a:path h="7600" stroke="false" w="7600">
                    <a:moveTo>
                      <a:pt x="3800" y="3800"/>
                    </a:moveTo>
                    <a:cubicBezTo>
                      <a:pt x="3800" y="3800"/>
                      <a:pt x="3800" y="3800"/>
                      <a:pt x="3800" y="3800"/>
                    </a:cubicBezTo>
                    <a:cubicBezTo>
                      <a:pt x="3800" y="3800"/>
                      <a:pt x="3800" y="3800"/>
                      <a:pt x="3800" y="3800"/>
                    </a:cubicBezTo>
                    <a:cubicBezTo>
                      <a:pt x="3800" y="3800"/>
                      <a:pt x="3800" y="3800"/>
                      <a:pt x="3800" y="3800"/>
                    </a:cubicBezTo>
                    <a:close/>
                  </a:path>
                  <a:path h="7600" fill="none" w="7600">
                    <a:moveTo>
                      <a:pt x="3800" y="3800"/>
                    </a:moveTo>
                    <a:cubicBezTo>
                      <a:pt x="3800" y="3800"/>
                      <a:pt x="3800" y="3800"/>
                      <a:pt x="3800" y="3800"/>
                    </a:cubicBezTo>
                    <a:cubicBezTo>
                      <a:pt x="3800" y="3800"/>
                      <a:pt x="3800" y="3800"/>
                      <a:pt x="3800" y="3800"/>
                    </a:cubicBezTo>
                    <a:cubicBezTo>
                      <a:pt x="3800" y="3800"/>
                      <a:pt x="3800" y="3800"/>
                      <a:pt x="3800" y="3800"/>
                    </a:cubicBezTo>
                    <a:cubicBezTo>
                      <a:pt x="3800" y="3800"/>
                      <a:pt x="3800" y="3800"/>
                      <a:pt x="3800" y="3800"/>
                    </a:cubicBezTo>
                    <a:close/>
                  </a:path>
                  <a:path h="7600" fill="none" w="7600">
                    <a:moveTo>
                      <a:pt x="3800" y="3800"/>
                    </a:moveTo>
                    <a:cubicBezTo>
                      <a:pt x="3800" y="3800"/>
                      <a:pt x="3800" y="3800"/>
                      <a:pt x="3800" y="3800"/>
                    </a:cubicBezTo>
                    <a:cubicBezTo>
                      <a:pt x="3800" y="3800"/>
                      <a:pt x="3800" y="3800"/>
                      <a:pt x="3800" y="3800"/>
                    </a:cubicBezTo>
                    <a:close/>
                  </a:path>
                  <a:path h="7600" fill="none" w="7600">
                    <a:moveTo>
                      <a:pt x="3800" y="3800"/>
                    </a:moveTo>
                    <a:cubicBezTo>
                      <a:pt x="3800" y="3800"/>
                      <a:pt x="3800" y="3800"/>
                      <a:pt x="3800" y="3800"/>
                    </a:cubicBezTo>
                    <a:cubicBezTo>
                      <a:pt x="3800" y="3800"/>
                      <a:pt x="3800" y="3800"/>
                      <a:pt x="3800" y="3800"/>
                    </a:cubicBezTo>
                    <a:cubicBezTo>
                      <a:pt x="3800" y="3800"/>
                      <a:pt x="3800" y="3800"/>
                      <a:pt x="3800" y="3800"/>
                    </a:cubicBezTo>
                    <a:close/>
                  </a:path>
                </a:pathLst>
              </a:custGeom>
              <a:solidFill>
                <a:srgbClr val="FFE5C2"/>
              </a:solidFill>
              <a:ln cap="flat" w="7600">
                <a:solidFill>
                  <a:srgbClr val="FFE5C2"/>
                </a:solidFill>
                <a:miter/>
              </a:ln>
            </p:spPr>
          </p:sp>
          <p:sp>
            <p:nvSpPr>
              <p:cNvPr name="" id="247"/>
              <p:cNvSpPr/>
              <p:nvPr/>
            </p:nvSpPr>
            <p:spPr>
              <a:xfrm>
                <a:off x="0" y="0"/>
                <a:ext cy="7600" cx="7600"/>
              </a:xfrm>
              <a:custGeom>
                <a:avLst/>
                <a:gdLst/>
                <a:ahLst/>
                <a:cxnLst/>
                <a:rect r="r" b="b" l="l" t="t"/>
                <a:pathLst>
                  <a:path h="7600" stroke="false" w="7600">
                    <a:moveTo>
                      <a:pt x="0" y="0"/>
                    </a:moveTo>
                    <a:lnTo>
                      <a:pt x="0" y="0"/>
                    </a:lnTo>
                    <a:cubicBezTo>
                      <a:pt x="0" y="0"/>
                      <a:pt x="0" y="0"/>
                      <a:pt x="0" y="0"/>
                    </a:cubicBez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ubicBezTo>
                      <a:pt x="0" y="0"/>
                      <a:pt x="0" y="0"/>
                      <a:pt x="0" y="0"/>
                    </a:cubicBez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  <a:path h="7600" fill="none" w="7600">
                    <a:moveTo>
                      <a:pt x="0" y="0"/>
                    </a:moveTo>
                    <a:lnTo>
                      <a:pt x="0" y="0"/>
                    </a:lnTo>
                    <a:cubicBezTo>
                      <a:pt x="0" y="0"/>
                      <a:pt x="0" y="0"/>
                      <a:pt x="0" y="0"/>
                    </a:cubicBez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ubicBezTo>
                      <a:pt x="0" y="0"/>
                      <a:pt x="0" y="0"/>
                      <a:pt x="0" y="0"/>
                    </a:cubicBez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0BEC1"/>
              </a:solidFill>
              <a:ln cap="flat" w="7600">
                <a:solidFill>
                  <a:srgbClr val="50BEC1"/>
                </a:solidFill>
                <a:miter/>
              </a:ln>
            </p:spPr>
          </p:sp>
          <p:sp>
            <p:nvSpPr>
              <p:cNvPr name="" id="248"/>
              <p:cNvSpPr/>
              <p:nvPr/>
            </p:nvSpPr>
            <p:spPr>
              <a:xfrm>
                <a:off x="6416262" y="-5021327"/>
                <a:ext cy="7600" cx="7600"/>
              </a:xfrm>
              <a:custGeom>
                <a:avLst/>
                <a:gdLst/>
                <a:ahLst/>
                <a:cxnLst/>
                <a:rect r="r" b="b" l="l" t="t"/>
                <a:pathLst>
                  <a:path h="7600" stroke="false" w="7600">
                    <a:moveTo>
                      <a:pt x="3800" y="3800"/>
                    </a:moveTo>
                    <a:cubicBezTo>
                      <a:pt x="3800" y="3800"/>
                      <a:pt x="3800" y="3800"/>
                      <a:pt x="3800" y="3800"/>
                    </a:cubicBezTo>
                    <a:cubicBezTo>
                      <a:pt x="3800" y="3800"/>
                      <a:pt x="3800" y="3800"/>
                      <a:pt x="3800" y="3800"/>
                    </a:cubicBezTo>
                    <a:cubicBezTo>
                      <a:pt x="3800" y="3800"/>
                      <a:pt x="3800" y="3800"/>
                      <a:pt x="3800" y="3800"/>
                    </a:cubicBezTo>
                    <a:cubicBezTo>
                      <a:pt x="3800" y="3800"/>
                      <a:pt x="3800" y="3800"/>
                      <a:pt x="3800" y="3800"/>
                    </a:cubicBezTo>
                    <a:cubicBezTo>
                      <a:pt x="3800" y="3800"/>
                      <a:pt x="3800" y="3800"/>
                      <a:pt x="3800" y="3800"/>
                    </a:cubicBezTo>
                    <a:cubicBezTo>
                      <a:pt x="3800" y="3800"/>
                      <a:pt x="3800" y="3800"/>
                      <a:pt x="3800" y="3800"/>
                    </a:cubicBezTo>
                    <a:cubicBezTo>
                      <a:pt x="3800" y="3800"/>
                      <a:pt x="3800" y="3800"/>
                      <a:pt x="3800" y="3800"/>
                    </a:cubicBezTo>
                    <a:cubicBezTo>
                      <a:pt x="3800" y="3800"/>
                      <a:pt x="3800" y="3800"/>
                      <a:pt x="3800" y="3800"/>
                    </a:cubicBezTo>
                    <a:close/>
                  </a:path>
                  <a:path h="7600" fill="none" w="7600">
                    <a:moveTo>
                      <a:pt x="3800" y="3800"/>
                    </a:moveTo>
                    <a:cubicBezTo>
                      <a:pt x="3800" y="3800"/>
                      <a:pt x="3800" y="3800"/>
                      <a:pt x="3800" y="3800"/>
                    </a:cubicBezTo>
                    <a:cubicBezTo>
                      <a:pt x="3800" y="3800"/>
                      <a:pt x="3800" y="3800"/>
                      <a:pt x="3800" y="3800"/>
                    </a:cubicBezTo>
                    <a:cubicBezTo>
                      <a:pt x="3800" y="3800"/>
                      <a:pt x="3800" y="3800"/>
                      <a:pt x="3800" y="3800"/>
                    </a:cubicBezTo>
                    <a:cubicBezTo>
                      <a:pt x="3800" y="3800"/>
                      <a:pt x="3800" y="3800"/>
                      <a:pt x="3800" y="3800"/>
                    </a:cubicBezTo>
                    <a:cubicBezTo>
                      <a:pt x="3800" y="3800"/>
                      <a:pt x="3800" y="3800"/>
                      <a:pt x="3800" y="3800"/>
                    </a:cubicBezTo>
                    <a:cubicBezTo>
                      <a:pt x="3800" y="3800"/>
                      <a:pt x="3800" y="3800"/>
                      <a:pt x="3800" y="3800"/>
                    </a:cubicBezTo>
                    <a:cubicBezTo>
                      <a:pt x="3800" y="3800"/>
                      <a:pt x="3800" y="3800"/>
                      <a:pt x="3800" y="3800"/>
                    </a:cubicBezTo>
                    <a:cubicBezTo>
                      <a:pt x="3800" y="3800"/>
                      <a:pt x="3800" y="3800"/>
                      <a:pt x="3800" y="3800"/>
                    </a:cubicBezTo>
                    <a:close/>
                  </a:path>
                </a:pathLst>
              </a:custGeom>
              <a:solidFill>
                <a:srgbClr val="46403F"/>
              </a:solidFill>
              <a:ln cap="flat" w="7600">
                <a:solidFill>
                  <a:srgbClr val="46403F"/>
                </a:solidFill>
                <a:miter/>
              </a:ln>
            </p:spPr>
          </p:sp>
          <p:sp>
            <p:nvSpPr>
              <p:cNvPr name="" id="249"/>
              <p:cNvSpPr/>
              <p:nvPr/>
            </p:nvSpPr>
            <p:spPr>
              <a:xfrm>
                <a:off x="6416262" y="-5021327"/>
                <a:ext cy="7600" cx="7600"/>
              </a:xfrm>
              <a:custGeom>
                <a:avLst/>
                <a:gdLst/>
                <a:ahLst/>
                <a:cxnLst/>
                <a:rect r="r" b="b" l="l" t="t"/>
                <a:pathLst>
                  <a:path h="7600" stroke="false" w="7600">
                    <a:moveTo>
                      <a:pt x="3800" y="3800"/>
                    </a:moveTo>
                  </a:path>
                  <a:path h="7600" stroke="false" w="7600">
                    <a:moveTo>
                      <a:pt x="3800" y="3800"/>
                    </a:moveTo>
                    <a:close/>
                  </a:path>
                  <a:path h="7600" stroke="false" w="7600">
                    <a:moveTo>
                      <a:pt x="3800" y="3800"/>
                    </a:moveTo>
                    <a:cubicBezTo>
                      <a:pt x="3800" y="3800"/>
                      <a:pt x="3800" y="3800"/>
                      <a:pt x="3800" y="3800"/>
                    </a:cubicBezTo>
                    <a:cubicBezTo>
                      <a:pt x="3800" y="3800"/>
                      <a:pt x="3800" y="3800"/>
                      <a:pt x="3800" y="3800"/>
                    </a:cubicBezTo>
                    <a:cubicBezTo>
                      <a:pt x="3800" y="3800"/>
                      <a:pt x="3800" y="3800"/>
                      <a:pt x="3800" y="3800"/>
                    </a:cubicBezTo>
                    <a:cubicBezTo>
                      <a:pt x="3800" y="3800"/>
                      <a:pt x="3800" y="3800"/>
                      <a:pt x="3800" y="3800"/>
                    </a:cubicBezTo>
                    <a:close/>
                  </a:path>
                  <a:path h="7600" stroke="false" w="7600">
                    <a:moveTo>
                      <a:pt x="3800" y="3800"/>
                    </a:moveTo>
                    <a:close/>
                  </a:path>
                  <a:path h="7600" stroke="false" w="7600">
                    <a:moveTo>
                      <a:pt x="3800" y="3800"/>
                    </a:moveTo>
                    <a:close/>
                  </a:path>
                  <a:path h="7600" fill="none" w="7600">
                    <a:moveTo>
                      <a:pt x="3800" y="3800"/>
                    </a:moveTo>
                  </a:path>
                  <a:path h="7600" fill="none" w="7600">
                    <a:moveTo>
                      <a:pt x="3800" y="3800"/>
                    </a:moveTo>
                    <a:close/>
                  </a:path>
                  <a:path h="7600" fill="none" w="7600">
                    <a:moveTo>
                      <a:pt x="3800" y="3800"/>
                    </a:moveTo>
                    <a:cubicBezTo>
                      <a:pt x="3800" y="3800"/>
                      <a:pt x="3800" y="3800"/>
                      <a:pt x="3800" y="3800"/>
                    </a:cubicBezTo>
                    <a:cubicBezTo>
                      <a:pt x="3800" y="3800"/>
                      <a:pt x="3800" y="3800"/>
                      <a:pt x="3800" y="3800"/>
                    </a:cubicBezTo>
                    <a:cubicBezTo>
                      <a:pt x="3800" y="3800"/>
                      <a:pt x="3800" y="3800"/>
                      <a:pt x="3800" y="3800"/>
                    </a:cubicBezTo>
                    <a:cubicBezTo>
                      <a:pt x="3800" y="3800"/>
                      <a:pt x="3800" y="3800"/>
                      <a:pt x="3800" y="3800"/>
                    </a:cubicBezTo>
                    <a:close/>
                  </a:path>
                  <a:path h="7600" fill="none" w="7600">
                    <a:moveTo>
                      <a:pt x="3800" y="3800"/>
                    </a:moveTo>
                    <a:close/>
                  </a:path>
                  <a:path h="7600" fill="none" w="7600">
                    <a:moveTo>
                      <a:pt x="3800" y="3800"/>
                    </a:moveTo>
                    <a:close/>
                  </a:path>
                </a:pathLst>
              </a:custGeom>
              <a:solidFill>
                <a:srgbClr val="FFFFFF"/>
              </a:solidFill>
              <a:ln cap="flat" w="3333">
                <a:solidFill>
                  <a:srgbClr val="FFFFFF"/>
                </a:solidFill>
                <a:miter/>
              </a:ln>
            </p:spPr>
          </p:sp>
        </p:grpSp>
        <p:sp>
          <p:nvSpPr>
            <p:cNvPr name="" id="250"/>
            <p:cNvSpPr/>
            <p:nvPr/>
          </p:nvSpPr>
          <p:spPr>
            <a:xfrm>
              <a:off x="5685260" y="-5414818"/>
              <a:ext cy="318401" cx="111521"/>
            </a:xfrm>
            <a:custGeom>
              <a:avLst/>
              <a:gdLst/>
              <a:ahLst/>
              <a:cxnLst/>
              <a:rect r="r" b="b" l="l" t="t"/>
              <a:pathLst>
                <a:path h="318401" stroke="false" w="111521">
                  <a:moveTo>
                    <a:pt x="-314540" y="69166"/>
                  </a:moveTo>
                  <a:moveTo>
                    <a:pt x="-317853" y="104701"/>
                  </a:moveTo>
                  <a:close/>
                  <a:moveTo>
                    <a:pt x="65636" y="15755"/>
                  </a:moveTo>
                  <a:cubicBezTo>
                    <a:pt x="65636" y="9959"/>
                    <a:pt x="60840" y="5261"/>
                    <a:pt x="54923" y="5261"/>
                  </a:cubicBezTo>
                  <a:cubicBezTo>
                    <a:pt x="49007" y="5261"/>
                    <a:pt x="44210" y="9959"/>
                    <a:pt x="44210" y="15755"/>
                  </a:cubicBezTo>
                  <a:cubicBezTo>
                    <a:pt x="44210" y="19077"/>
                    <a:pt x="45785" y="22038"/>
                    <a:pt x="48244" y="23961"/>
                  </a:cubicBezTo>
                  <a:lnTo>
                    <a:pt x="31892" y="260378"/>
                  </a:lnTo>
                  <a:lnTo>
                    <a:pt x="52617" y="318401"/>
                  </a:lnTo>
                  <a:lnTo>
                    <a:pt x="73700" y="260378"/>
                  </a:lnTo>
                  <a:lnTo>
                    <a:pt x="61246" y="24228"/>
                  </a:lnTo>
                  <a:cubicBezTo>
                    <a:pt x="63908" y="22318"/>
                    <a:pt x="65636" y="19234"/>
                    <a:pt x="65636" y="15755"/>
                  </a:cubicBezTo>
                  <a:close/>
                  <a:moveTo>
                    <a:pt x="36523" y="0"/>
                  </a:moveTo>
                  <a:lnTo>
                    <a:pt x="0" y="0"/>
                  </a:lnTo>
                  <a:lnTo>
                    <a:pt x="18018" y="52761"/>
                  </a:lnTo>
                  <a:lnTo>
                    <a:pt x="36523" y="0"/>
                  </a:lnTo>
                  <a:close/>
                  <a:moveTo>
                    <a:pt x="111521" y="0"/>
                  </a:moveTo>
                  <a:lnTo>
                    <a:pt x="74998" y="0"/>
                  </a:lnTo>
                  <a:lnTo>
                    <a:pt x="93016" y="52709"/>
                  </a:lnTo>
                  <a:lnTo>
                    <a:pt x="111521" y="0"/>
                  </a:lnTo>
                  <a:close/>
                </a:path>
                <a:path h="318401" fill="none" w="111521">
                  <a:moveTo>
                    <a:pt x="-314540" y="69166"/>
                  </a:moveTo>
                  <a:moveTo>
                    <a:pt x="-317853" y="104701"/>
                  </a:moveTo>
                  <a:close/>
                  <a:moveTo>
                    <a:pt x="65636" y="15755"/>
                  </a:moveTo>
                  <a:cubicBezTo>
                    <a:pt x="65636" y="9959"/>
                    <a:pt x="60840" y="5261"/>
                    <a:pt x="54923" y="5261"/>
                  </a:cubicBezTo>
                  <a:cubicBezTo>
                    <a:pt x="49007" y="5261"/>
                    <a:pt x="44210" y="9959"/>
                    <a:pt x="44210" y="15755"/>
                  </a:cubicBezTo>
                  <a:cubicBezTo>
                    <a:pt x="44210" y="19077"/>
                    <a:pt x="45785" y="22038"/>
                    <a:pt x="48244" y="23961"/>
                  </a:cubicBezTo>
                  <a:lnTo>
                    <a:pt x="31892" y="260378"/>
                  </a:lnTo>
                  <a:lnTo>
                    <a:pt x="52617" y="318401"/>
                  </a:lnTo>
                  <a:lnTo>
                    <a:pt x="73700" y="260378"/>
                  </a:lnTo>
                  <a:lnTo>
                    <a:pt x="61246" y="24228"/>
                  </a:lnTo>
                  <a:cubicBezTo>
                    <a:pt x="63908" y="22318"/>
                    <a:pt x="65636" y="19234"/>
                    <a:pt x="65636" y="15755"/>
                  </a:cubicBezTo>
                  <a:close/>
                  <a:moveTo>
                    <a:pt x="36523" y="0"/>
                  </a:moveTo>
                  <a:lnTo>
                    <a:pt x="0" y="0"/>
                  </a:lnTo>
                  <a:lnTo>
                    <a:pt x="18018" y="52761"/>
                  </a:lnTo>
                  <a:lnTo>
                    <a:pt x="36523" y="0"/>
                  </a:lnTo>
                  <a:close/>
                  <a:moveTo>
                    <a:pt x="111521" y="0"/>
                  </a:moveTo>
                  <a:lnTo>
                    <a:pt x="74998" y="0"/>
                  </a:lnTo>
                  <a:lnTo>
                    <a:pt x="93016" y="52709"/>
                  </a:lnTo>
                  <a:lnTo>
                    <a:pt x="111521" y="0"/>
                  </a:lnTo>
                  <a:close/>
                </a:path>
              </a:pathLst>
            </a:custGeom>
            <a:solidFill>
              <a:srgbClr val="FFFFFF"/>
            </a:solidFill>
            <a:ln cap="flat" w="3333">
              <a:solidFill>
                <a:srgbClr val="FFFFFF"/>
              </a:solidFill>
              <a:miter/>
            </a:ln>
          </p:spPr>
        </p:sp>
      </p:grpSp>
      <p:grpSp>
        <p:nvGrpSpPr>
          <p:cNvPr name="Video conference" id="251"/>
          <p:cNvGrpSpPr/>
          <p:nvPr/>
        </p:nvGrpSpPr>
        <p:grpSpPr>
          <a:xfrm>
            <a:off x="10196874" y="-4861611"/>
            <a:ext cy="1237953" cx="1702180"/>
            <a:chOff x="10196874" y="-4861611"/>
            <a:chExt cy="1237953" cx="1702180"/>
          </a:xfrm>
        </p:grpSpPr>
        <p:grpSp>
          <p:nvGrpSpPr>
            <p:cNvPr name="" id="252"/>
            <p:cNvGrpSpPr/>
            <p:nvPr/>
          </p:nvGrpSpPr>
          <p:grpSpPr>
            <a:xfrm>
              <a:off x="10363930" y="-4335744"/>
              <a:ext cy="157779" cx="137711"/>
              <a:chOff x="10363930" y="-4335744"/>
              <a:chExt cy="157779" cx="137711"/>
            </a:xfrm>
          </p:grpSpPr>
          <p:sp>
            <p:nvSpPr>
              <p:cNvPr name="" id="253"/>
              <p:cNvSpPr/>
              <p:nvPr/>
            </p:nvSpPr>
            <p:spPr>
              <a:xfrm>
                <a:off x="10363930" y="-4257543"/>
                <a:ext cy="79444" cx="137711"/>
              </a:xfrm>
              <a:custGeom>
                <a:avLst/>
                <a:gdLst/>
                <a:ahLst/>
                <a:cxnLst/>
                <a:rect r="r" b="b" l="l" t="t"/>
                <a:pathLst>
                  <a:path h="79444" stroke="false" w="137711">
                    <a:moveTo>
                      <a:pt x="29478" y="0"/>
                    </a:moveTo>
                    <a:lnTo>
                      <a:pt x="110164" y="0"/>
                    </a:lnTo>
                    <a:cubicBezTo>
                      <a:pt x="128332" y="0"/>
                      <a:pt x="137854" y="11426"/>
                      <a:pt x="137709" y="26688"/>
                    </a:cubicBezTo>
                    <a:lnTo>
                      <a:pt x="137467" y="51532"/>
                    </a:lnTo>
                    <a:lnTo>
                      <a:pt x="110038" y="51532"/>
                    </a:lnTo>
                    <a:lnTo>
                      <a:pt x="110024" y="79444"/>
                    </a:lnTo>
                    <a:lnTo>
                      <a:pt x="28230" y="79444"/>
                    </a:lnTo>
                    <a:lnTo>
                      <a:pt x="28244" y="51480"/>
                    </a:lnTo>
                    <a:lnTo>
                      <a:pt x="24246" y="51496"/>
                    </a:lnTo>
                    <a:lnTo>
                      <a:pt x="0" y="51519"/>
                    </a:lnTo>
                    <a:lnTo>
                      <a:pt x="0" y="31492"/>
                    </a:lnTo>
                    <a:cubicBezTo>
                      <a:pt x="0" y="5743"/>
                      <a:pt x="8696" y="0"/>
                      <a:pt x="29478" y="0"/>
                    </a:cubicBezTo>
                    <a:close/>
                  </a:path>
                  <a:path h="79444" fill="none" w="137711">
                    <a:moveTo>
                      <a:pt x="29478" y="0"/>
                    </a:moveTo>
                    <a:lnTo>
                      <a:pt x="110164" y="0"/>
                    </a:lnTo>
                    <a:cubicBezTo>
                      <a:pt x="128332" y="0"/>
                      <a:pt x="137854" y="11426"/>
                      <a:pt x="137709" y="26688"/>
                    </a:cubicBezTo>
                    <a:lnTo>
                      <a:pt x="137467" y="51532"/>
                    </a:lnTo>
                    <a:lnTo>
                      <a:pt x="110038" y="51532"/>
                    </a:lnTo>
                    <a:lnTo>
                      <a:pt x="110024" y="79444"/>
                    </a:lnTo>
                    <a:lnTo>
                      <a:pt x="28230" y="79444"/>
                    </a:lnTo>
                    <a:lnTo>
                      <a:pt x="28244" y="51480"/>
                    </a:lnTo>
                    <a:lnTo>
                      <a:pt x="24246" y="51496"/>
                    </a:lnTo>
                    <a:lnTo>
                      <a:pt x="0" y="51519"/>
                    </a:lnTo>
                    <a:lnTo>
                      <a:pt x="0" y="31492"/>
                    </a:lnTo>
                    <a:cubicBezTo>
                      <a:pt x="0" y="5743"/>
                      <a:pt x="8696" y="0"/>
                      <a:pt x="29478" y="0"/>
                    </a:cubicBezTo>
                    <a:close/>
                  </a:path>
                </a:pathLst>
              </a:custGeom>
              <a:solidFill>
                <a:srgbClr val="50BEC1"/>
              </a:solidFill>
              <a:ln cap="flat" w="7600">
                <a:solidFill>
                  <a:srgbClr val="50BEC1"/>
                </a:solidFill>
                <a:miter/>
              </a:ln>
            </p:spPr>
          </p:sp>
          <p:sp>
            <p:nvSpPr>
              <p:cNvPr name="" id="254"/>
              <p:cNvSpPr/>
              <p:nvPr/>
            </p:nvSpPr>
            <p:spPr>
              <a:xfrm>
                <a:off x="10363946" y="-4335744"/>
                <a:ext cy="157779" cx="137285"/>
              </a:xfrm>
              <a:custGeom>
                <a:avLst/>
                <a:gdLst/>
                <a:ahLst/>
                <a:cxnLst/>
                <a:rect r="r" b="b" l="l" t="t"/>
                <a:pathLst>
                  <a:path h="157779" stroke="false" w="137285">
                    <a:moveTo>
                      <a:pt x="32310" y="36434"/>
                    </a:moveTo>
                    <a:cubicBezTo>
                      <a:pt x="32310" y="16312"/>
                      <a:pt x="48665" y="0"/>
                      <a:pt x="68841" y="0"/>
                    </a:cubicBezTo>
                    <a:cubicBezTo>
                      <a:pt x="89016" y="0"/>
                      <a:pt x="105372" y="16312"/>
                      <a:pt x="105372" y="36434"/>
                    </a:cubicBezTo>
                    <a:cubicBezTo>
                      <a:pt x="105372" y="56556"/>
                      <a:pt x="89016" y="72869"/>
                      <a:pt x="68841" y="72869"/>
                    </a:cubicBezTo>
                    <a:cubicBezTo>
                      <a:pt x="48665" y="72869"/>
                      <a:pt x="32310" y="56556"/>
                      <a:pt x="32310" y="36434"/>
                    </a:cubicBezTo>
                    <a:close/>
                    <a:moveTo>
                      <a:pt x="137285" y="157779"/>
                    </a:moveTo>
                    <a:cubicBezTo>
                      <a:pt x="137285" y="151701"/>
                      <a:pt x="137285" y="146337"/>
                      <a:pt x="137285" y="142097"/>
                    </a:cubicBezTo>
                    <a:lnTo>
                      <a:pt x="137285" y="129720"/>
                    </a:lnTo>
                    <a:lnTo>
                      <a:pt x="114441" y="129720"/>
                    </a:lnTo>
                    <a:lnTo>
                      <a:pt x="114654" y="157779"/>
                    </a:lnTo>
                    <a:lnTo>
                      <a:pt x="137285" y="157779"/>
                    </a:lnTo>
                    <a:close/>
                    <a:moveTo>
                      <a:pt x="22812" y="157779"/>
                    </a:moveTo>
                    <a:cubicBezTo>
                      <a:pt x="22807" y="151660"/>
                      <a:pt x="22801" y="146261"/>
                      <a:pt x="22793" y="141998"/>
                    </a:cubicBezTo>
                    <a:lnTo>
                      <a:pt x="22793" y="129720"/>
                    </a:lnTo>
                    <a:lnTo>
                      <a:pt x="0" y="129720"/>
                    </a:lnTo>
                    <a:lnTo>
                      <a:pt x="0" y="157779"/>
                    </a:lnTo>
                    <a:lnTo>
                      <a:pt x="22812" y="157779"/>
                    </a:lnTo>
                    <a:close/>
                  </a:path>
                  <a:path h="157779" fill="none" w="137285">
                    <a:moveTo>
                      <a:pt x="32310" y="36434"/>
                    </a:moveTo>
                    <a:cubicBezTo>
                      <a:pt x="32310" y="16312"/>
                      <a:pt x="48665" y="0"/>
                      <a:pt x="68841" y="0"/>
                    </a:cubicBezTo>
                    <a:cubicBezTo>
                      <a:pt x="89016" y="0"/>
                      <a:pt x="105372" y="16312"/>
                      <a:pt x="105372" y="36434"/>
                    </a:cubicBezTo>
                    <a:cubicBezTo>
                      <a:pt x="105372" y="56556"/>
                      <a:pt x="89016" y="72869"/>
                      <a:pt x="68841" y="72869"/>
                    </a:cubicBezTo>
                    <a:cubicBezTo>
                      <a:pt x="48665" y="72869"/>
                      <a:pt x="32310" y="56556"/>
                      <a:pt x="32310" y="36434"/>
                    </a:cubicBezTo>
                    <a:close/>
                    <a:moveTo>
                      <a:pt x="137285" y="157779"/>
                    </a:moveTo>
                    <a:cubicBezTo>
                      <a:pt x="137285" y="151701"/>
                      <a:pt x="137285" y="146337"/>
                      <a:pt x="137285" y="142097"/>
                    </a:cubicBezTo>
                    <a:lnTo>
                      <a:pt x="137285" y="129720"/>
                    </a:lnTo>
                    <a:lnTo>
                      <a:pt x="114441" y="129720"/>
                    </a:lnTo>
                    <a:lnTo>
                      <a:pt x="114654" y="157779"/>
                    </a:lnTo>
                    <a:lnTo>
                      <a:pt x="137285" y="157779"/>
                    </a:lnTo>
                    <a:close/>
                    <a:moveTo>
                      <a:pt x="22812" y="157779"/>
                    </a:moveTo>
                    <a:cubicBezTo>
                      <a:pt x="22807" y="151660"/>
                      <a:pt x="22801" y="146261"/>
                      <a:pt x="22793" y="141998"/>
                    </a:cubicBezTo>
                    <a:lnTo>
                      <a:pt x="22793" y="129720"/>
                    </a:lnTo>
                    <a:lnTo>
                      <a:pt x="0" y="129720"/>
                    </a:lnTo>
                    <a:lnTo>
                      <a:pt x="0" y="157779"/>
                    </a:lnTo>
                    <a:lnTo>
                      <a:pt x="22812" y="157779"/>
                    </a:lnTo>
                    <a:close/>
                  </a:path>
                </a:pathLst>
              </a:custGeom>
              <a:solidFill>
                <a:srgbClr val="FFE5C2"/>
              </a:solidFill>
              <a:ln cap="flat" w="7600">
                <a:solidFill>
                  <a:srgbClr val="FFE5C2"/>
                </a:solidFill>
                <a:miter/>
              </a:ln>
            </p:spPr>
          </p:sp>
          <p:sp>
            <p:nvSpPr>
              <p:cNvPr name="" id="255"/>
              <p:cNvSpPr/>
              <p:nvPr/>
            </p:nvSpPr>
            <p:spPr>
              <a:xfrm>
                <a:off x="10411966" y="-4257796"/>
                <a:ext cy="79696" cx="41280"/>
              </a:xfrm>
              <a:custGeom>
                <a:avLst/>
                <a:gdLst/>
                <a:ahLst/>
                <a:cxnLst/>
                <a:rect r="r" b="b" l="l" t="t"/>
                <a:pathLst>
                  <a:path h="79696" stroke="false" w="41280">
                    <a:moveTo>
                      <a:pt x="34431" y="19864"/>
                    </a:moveTo>
                    <a:lnTo>
                      <a:pt x="27762" y="0"/>
                    </a:lnTo>
                    <a:lnTo>
                      <a:pt x="41280" y="0"/>
                    </a:lnTo>
                    <a:lnTo>
                      <a:pt x="34431" y="19864"/>
                    </a:lnTo>
                    <a:close/>
                    <a:moveTo>
                      <a:pt x="13518" y="0"/>
                    </a:moveTo>
                    <a:lnTo>
                      <a:pt x="0" y="0"/>
                    </a:lnTo>
                    <a:lnTo>
                      <a:pt x="6669" y="19883"/>
                    </a:lnTo>
                    <a:lnTo>
                      <a:pt x="13518" y="0"/>
                    </a:lnTo>
                    <a:close/>
                    <a:moveTo>
                      <a:pt x="17851" y="9018"/>
                    </a:moveTo>
                    <a:lnTo>
                      <a:pt x="13050" y="79696"/>
                    </a:lnTo>
                    <a:lnTo>
                      <a:pt x="26318" y="79696"/>
                    </a:lnTo>
                    <a:lnTo>
                      <a:pt x="22663" y="9127"/>
                    </a:lnTo>
                    <a:cubicBezTo>
                      <a:pt x="22008" y="9603"/>
                      <a:pt x="21201" y="9884"/>
                      <a:pt x="20329" y="9884"/>
                    </a:cubicBezTo>
                    <a:cubicBezTo>
                      <a:pt x="19391" y="9884"/>
                      <a:pt x="18530" y="9560"/>
                      <a:pt x="17851" y="9018"/>
                    </a:cubicBezTo>
                    <a:close/>
                    <a:moveTo>
                      <a:pt x="22663" y="9127"/>
                    </a:moveTo>
                    <a:cubicBezTo>
                      <a:pt x="23652" y="8408"/>
                      <a:pt x="24294" y="7243"/>
                      <a:pt x="24294" y="5929"/>
                    </a:cubicBezTo>
                    <a:cubicBezTo>
                      <a:pt x="24294" y="3745"/>
                      <a:pt x="22519" y="1975"/>
                      <a:pt x="20329" y="1975"/>
                    </a:cubicBezTo>
                    <a:cubicBezTo>
                      <a:pt x="18139" y="1975"/>
                      <a:pt x="16363" y="3745"/>
                      <a:pt x="16363" y="5929"/>
                    </a:cubicBezTo>
                    <a:cubicBezTo>
                      <a:pt x="16363" y="7179"/>
                      <a:pt x="16944" y="8293"/>
                      <a:pt x="17851" y="9018"/>
                    </a:cubicBezTo>
                    <a:lnTo>
                      <a:pt x="22663" y="9127"/>
                    </a:lnTo>
                    <a:close/>
                  </a:path>
                  <a:path h="79696" fill="none" w="41280">
                    <a:moveTo>
                      <a:pt x="34431" y="19864"/>
                    </a:moveTo>
                    <a:lnTo>
                      <a:pt x="27762" y="0"/>
                    </a:lnTo>
                    <a:lnTo>
                      <a:pt x="41280" y="0"/>
                    </a:lnTo>
                    <a:lnTo>
                      <a:pt x="34431" y="19864"/>
                    </a:lnTo>
                    <a:close/>
                    <a:moveTo>
                      <a:pt x="13518" y="0"/>
                    </a:moveTo>
                    <a:lnTo>
                      <a:pt x="0" y="0"/>
                    </a:lnTo>
                    <a:lnTo>
                      <a:pt x="6669" y="19883"/>
                    </a:lnTo>
                    <a:lnTo>
                      <a:pt x="13518" y="0"/>
                    </a:lnTo>
                    <a:close/>
                    <a:moveTo>
                      <a:pt x="17851" y="9018"/>
                    </a:moveTo>
                    <a:lnTo>
                      <a:pt x="13050" y="79696"/>
                    </a:lnTo>
                    <a:lnTo>
                      <a:pt x="26318" y="79696"/>
                    </a:lnTo>
                    <a:lnTo>
                      <a:pt x="22663" y="9127"/>
                    </a:lnTo>
                    <a:cubicBezTo>
                      <a:pt x="22008" y="9603"/>
                      <a:pt x="21201" y="9884"/>
                      <a:pt x="20329" y="9884"/>
                    </a:cubicBezTo>
                    <a:cubicBezTo>
                      <a:pt x="19391" y="9884"/>
                      <a:pt x="18530" y="9560"/>
                      <a:pt x="17851" y="9018"/>
                    </a:cubicBezTo>
                    <a:close/>
                    <a:moveTo>
                      <a:pt x="22663" y="9127"/>
                    </a:moveTo>
                    <a:cubicBezTo>
                      <a:pt x="23652" y="8408"/>
                      <a:pt x="24294" y="7243"/>
                      <a:pt x="24294" y="5929"/>
                    </a:cubicBezTo>
                    <a:cubicBezTo>
                      <a:pt x="24294" y="3745"/>
                      <a:pt x="22519" y="1975"/>
                      <a:pt x="20329" y="1975"/>
                    </a:cubicBezTo>
                    <a:cubicBezTo>
                      <a:pt x="18139" y="1975"/>
                      <a:pt x="16363" y="3745"/>
                      <a:pt x="16363" y="5929"/>
                    </a:cubicBezTo>
                    <a:cubicBezTo>
                      <a:pt x="16363" y="7179"/>
                      <a:pt x="16944" y="8293"/>
                      <a:pt x="17851" y="9018"/>
                    </a:cubicBezTo>
                    <a:lnTo>
                      <a:pt x="22663" y="9127"/>
                    </a:lnTo>
                    <a:close/>
                  </a:path>
                </a:pathLst>
              </a:custGeom>
              <a:solidFill>
                <a:srgbClr val="FFFFFF"/>
              </a:solidFill>
              <a:ln cap="flat" w="7600">
                <a:solidFill>
                  <a:srgbClr val="FFFFFF"/>
                </a:solidFill>
                <a:miter/>
              </a:ln>
            </p:spPr>
          </p:sp>
        </p:grpSp>
        <p:sp>
          <p:nvSpPr>
            <p:cNvPr name="" id="256"/>
            <p:cNvSpPr/>
            <p:nvPr/>
          </p:nvSpPr>
          <p:spPr>
            <a:xfrm>
              <a:off x="10849327" y="-4617574"/>
              <a:ext cy="817927" cx="1049727"/>
            </a:xfrm>
            <a:custGeom>
              <a:avLst/>
              <a:gdLst/>
              <a:ahLst/>
              <a:cxnLst/>
              <a:rect r="r" b="b" l="l" t="t"/>
              <a:pathLst>
                <a:path h="817927" stroke="false" w="1049727">
                  <a:moveTo>
                    <a:pt x="0" y="0"/>
                  </a:moveTo>
                  <a:lnTo>
                    <a:pt x="1049727" y="0"/>
                  </a:lnTo>
                  <a:lnTo>
                    <a:pt x="1049727" y="708570"/>
                  </a:lnTo>
                  <a:lnTo>
                    <a:pt x="678799" y="708570"/>
                  </a:lnTo>
                  <a:lnTo>
                    <a:pt x="678799" y="738840"/>
                  </a:lnTo>
                  <a:lnTo>
                    <a:pt x="753779" y="738840"/>
                  </a:lnTo>
                  <a:lnTo>
                    <a:pt x="753779" y="817927"/>
                  </a:lnTo>
                  <a:lnTo>
                    <a:pt x="295949" y="817927"/>
                  </a:lnTo>
                  <a:lnTo>
                    <a:pt x="295949" y="738840"/>
                  </a:lnTo>
                  <a:lnTo>
                    <a:pt x="370928" y="738840"/>
                  </a:lnTo>
                  <a:lnTo>
                    <a:pt x="370928" y="708570"/>
                  </a:lnTo>
                  <a:lnTo>
                    <a:pt x="0" y="708570"/>
                  </a:lnTo>
                  <a:lnTo>
                    <a:pt x="0" y="0"/>
                  </a:lnTo>
                  <a:close/>
                </a:path>
                <a:path h="817927" fill="none" w="1049727">
                  <a:moveTo>
                    <a:pt x="0" y="0"/>
                  </a:moveTo>
                  <a:lnTo>
                    <a:pt x="1049727" y="0"/>
                  </a:lnTo>
                  <a:lnTo>
                    <a:pt x="1049727" y="708570"/>
                  </a:lnTo>
                  <a:lnTo>
                    <a:pt x="678799" y="708570"/>
                  </a:lnTo>
                  <a:lnTo>
                    <a:pt x="678799" y="738840"/>
                  </a:lnTo>
                  <a:lnTo>
                    <a:pt x="753779" y="738840"/>
                  </a:lnTo>
                  <a:lnTo>
                    <a:pt x="753779" y="817927"/>
                  </a:lnTo>
                  <a:lnTo>
                    <a:pt x="295949" y="817927"/>
                  </a:lnTo>
                  <a:lnTo>
                    <a:pt x="295949" y="738840"/>
                  </a:lnTo>
                  <a:lnTo>
                    <a:pt x="370928" y="738840"/>
                  </a:lnTo>
                  <a:lnTo>
                    <a:pt x="370928" y="708570"/>
                  </a:lnTo>
                  <a:lnTo>
                    <a:pt x="0" y="70857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DCECE"/>
            </a:solidFill>
            <a:ln cap="flat" w="7600">
              <a:solidFill>
                <a:srgbClr val="CDCECE"/>
              </a:solidFill>
              <a:miter/>
            </a:ln>
          </p:spPr>
        </p:sp>
        <p:sp>
          <p:nvSpPr>
            <p:cNvPr name="" id="257"/>
            <p:cNvSpPr/>
            <p:nvPr/>
          </p:nvSpPr>
          <p:spPr>
            <a:xfrm>
              <a:off x="10910336" y="-4576402"/>
              <a:ext cy="626211" cx="927709"/>
            </a:xfrm>
            <a:custGeom>
              <a:avLst/>
              <a:gdLst/>
              <a:ahLst/>
              <a:cxnLst/>
              <a:rect r="r" b="b" l="l" t="t"/>
              <a:pathLst>
                <a:path h="626211" stroke="false" w="927709">
                  <a:moveTo>
                    <a:pt x="0" y="0"/>
                  </a:moveTo>
                  <a:lnTo>
                    <a:pt x="927709" y="0"/>
                  </a:lnTo>
                  <a:lnTo>
                    <a:pt x="927709" y="626211"/>
                  </a:lnTo>
                  <a:lnTo>
                    <a:pt x="0" y="626211"/>
                  </a:lnTo>
                  <a:lnTo>
                    <a:pt x="0" y="0"/>
                  </a:lnTo>
                  <a:close/>
                </a:path>
                <a:path h="626211" fill="none" w="927709">
                  <a:moveTo>
                    <a:pt x="0" y="0"/>
                  </a:moveTo>
                  <a:lnTo>
                    <a:pt x="927709" y="0"/>
                  </a:lnTo>
                  <a:lnTo>
                    <a:pt x="927709" y="626211"/>
                  </a:lnTo>
                  <a:lnTo>
                    <a:pt x="0" y="6262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cap="flat" w="7600">
              <a:solidFill>
                <a:srgbClr val="CDCECE"/>
              </a:solidFill>
              <a:miter/>
            </a:ln>
          </p:spPr>
        </p:sp>
        <p:grpSp>
          <p:nvGrpSpPr>
            <p:cNvPr name="" id="258"/>
            <p:cNvGrpSpPr/>
            <p:nvPr/>
          </p:nvGrpSpPr>
          <p:grpSpPr>
            <a:xfrm>
              <a:off x="11398170" y="-4497755"/>
              <a:ext cy="468916" cx="337238"/>
              <a:chOff x="11398170" y="-4497755"/>
              <a:chExt cy="468916" cx="337238"/>
            </a:xfrm>
          </p:grpSpPr>
          <p:sp>
            <p:nvSpPr>
              <p:cNvPr name="" id="259"/>
              <p:cNvSpPr/>
              <p:nvPr/>
            </p:nvSpPr>
            <p:spPr>
              <a:xfrm>
                <a:off x="11398170" y="-4497755"/>
                <a:ext cy="465798" cx="337238"/>
              </a:xfrm>
              <a:custGeom>
                <a:avLst/>
                <a:gdLst/>
                <a:ahLst/>
                <a:cxnLst/>
                <a:rect r="r" b="b" l="l" t="t"/>
                <a:pathLst>
                  <a:path h="465798" stroke="false" w="337238">
                    <a:moveTo>
                      <a:pt x="69420" y="100400"/>
                    </a:moveTo>
                    <a:cubicBezTo>
                      <a:pt x="69420" y="44951"/>
                      <a:pt x="114434" y="0"/>
                      <a:pt x="169961" y="0"/>
                    </a:cubicBezTo>
                    <a:cubicBezTo>
                      <a:pt x="225489" y="0"/>
                      <a:pt x="270502" y="44951"/>
                      <a:pt x="270502" y="100400"/>
                    </a:cubicBezTo>
                    <a:cubicBezTo>
                      <a:pt x="270502" y="155850"/>
                      <a:pt x="225489" y="200800"/>
                      <a:pt x="169961" y="200800"/>
                    </a:cubicBezTo>
                    <a:cubicBezTo>
                      <a:pt x="114434" y="200800"/>
                      <a:pt x="69420" y="155850"/>
                      <a:pt x="69420" y="100400"/>
                    </a:cubicBezTo>
                    <a:close/>
                    <a:moveTo>
                      <a:pt x="62871" y="465798"/>
                    </a:moveTo>
                    <a:lnTo>
                      <a:pt x="62871" y="357338"/>
                    </a:lnTo>
                    <a:lnTo>
                      <a:pt x="0" y="357338"/>
                    </a:lnTo>
                    <a:lnTo>
                      <a:pt x="0" y="465798"/>
                    </a:lnTo>
                    <a:lnTo>
                      <a:pt x="62871" y="465798"/>
                    </a:lnTo>
                    <a:close/>
                    <a:moveTo>
                      <a:pt x="337238" y="465798"/>
                    </a:moveTo>
                    <a:lnTo>
                      <a:pt x="337238" y="357338"/>
                    </a:lnTo>
                    <a:lnTo>
                      <a:pt x="274367" y="357338"/>
                    </a:lnTo>
                    <a:lnTo>
                      <a:pt x="274367" y="465798"/>
                    </a:lnTo>
                    <a:lnTo>
                      <a:pt x="337238" y="465798"/>
                    </a:lnTo>
                    <a:close/>
                  </a:path>
                  <a:path h="465798" fill="none" w="337238">
                    <a:moveTo>
                      <a:pt x="69420" y="100400"/>
                    </a:moveTo>
                    <a:cubicBezTo>
                      <a:pt x="69420" y="44951"/>
                      <a:pt x="114434" y="0"/>
                      <a:pt x="169961" y="0"/>
                    </a:cubicBezTo>
                    <a:cubicBezTo>
                      <a:pt x="225489" y="0"/>
                      <a:pt x="270502" y="44951"/>
                      <a:pt x="270502" y="100400"/>
                    </a:cubicBezTo>
                    <a:cubicBezTo>
                      <a:pt x="270502" y="155850"/>
                      <a:pt x="225489" y="200800"/>
                      <a:pt x="169961" y="200800"/>
                    </a:cubicBezTo>
                    <a:cubicBezTo>
                      <a:pt x="114434" y="200800"/>
                      <a:pt x="69420" y="155850"/>
                      <a:pt x="69420" y="100400"/>
                    </a:cubicBezTo>
                    <a:close/>
                    <a:moveTo>
                      <a:pt x="62871" y="465798"/>
                    </a:moveTo>
                    <a:lnTo>
                      <a:pt x="62871" y="357338"/>
                    </a:lnTo>
                    <a:lnTo>
                      <a:pt x="0" y="357338"/>
                    </a:lnTo>
                    <a:lnTo>
                      <a:pt x="0" y="465798"/>
                    </a:lnTo>
                    <a:lnTo>
                      <a:pt x="62871" y="465798"/>
                    </a:lnTo>
                    <a:close/>
                    <a:moveTo>
                      <a:pt x="337238" y="465798"/>
                    </a:moveTo>
                    <a:lnTo>
                      <a:pt x="337238" y="357338"/>
                    </a:lnTo>
                    <a:lnTo>
                      <a:pt x="274367" y="357338"/>
                    </a:lnTo>
                    <a:lnTo>
                      <a:pt x="274367" y="465798"/>
                    </a:lnTo>
                    <a:lnTo>
                      <a:pt x="337238" y="465798"/>
                    </a:lnTo>
                    <a:close/>
                  </a:path>
                </a:pathLst>
              </a:custGeom>
              <a:solidFill>
                <a:srgbClr val="FFE5C2"/>
              </a:solidFill>
              <a:ln cap="flat" w="7600">
                <a:solidFill>
                  <a:srgbClr val="FFE5C2"/>
                </a:solidFill>
                <a:miter/>
              </a:ln>
            </p:spPr>
          </p:sp>
          <p:sp>
            <p:nvSpPr>
              <p:cNvPr name="" id="260"/>
              <p:cNvSpPr/>
              <p:nvPr/>
            </p:nvSpPr>
            <p:spPr>
              <a:xfrm>
                <a:off x="11398170" y="-4282253"/>
                <a:ext cy="253414" cx="337238"/>
              </a:xfrm>
              <a:custGeom>
                <a:avLst/>
                <a:gdLst/>
                <a:ahLst/>
                <a:cxnLst/>
                <a:rect r="r" b="b" l="l" t="t"/>
                <a:pathLst>
                  <a:path h="253414" stroke="false" w="337238">
                    <a:moveTo>
                      <a:pt x="84309" y="0"/>
                    </a:moveTo>
                    <a:lnTo>
                      <a:pt x="114661" y="0"/>
                    </a:lnTo>
                    <a:cubicBezTo>
                      <a:pt x="116432" y="0"/>
                      <a:pt x="107515" y="4763"/>
                      <a:pt x="111288" y="12228"/>
                    </a:cubicBezTo>
                    <a:cubicBezTo>
                      <a:pt x="115062" y="19694"/>
                      <a:pt x="122254" y="16751"/>
                      <a:pt x="128150" y="23098"/>
                    </a:cubicBezTo>
                    <a:cubicBezTo>
                      <a:pt x="134047" y="29445"/>
                      <a:pt x="130810" y="37798"/>
                      <a:pt x="138268" y="40761"/>
                    </a:cubicBezTo>
                    <a:cubicBezTo>
                      <a:pt x="145725" y="43724"/>
                      <a:pt x="155910" y="38540"/>
                      <a:pt x="168619" y="38043"/>
                    </a:cubicBezTo>
                    <a:cubicBezTo>
                      <a:pt x="184202" y="38540"/>
                      <a:pt x="186864" y="44520"/>
                      <a:pt x="198970" y="40761"/>
                    </a:cubicBezTo>
                    <a:cubicBezTo>
                      <a:pt x="203942" y="37981"/>
                      <a:pt x="204765" y="28900"/>
                      <a:pt x="209088" y="23098"/>
                    </a:cubicBezTo>
                    <a:cubicBezTo>
                      <a:pt x="213410" y="17296"/>
                      <a:pt x="221840" y="18604"/>
                      <a:pt x="225949" y="12228"/>
                    </a:cubicBezTo>
                    <a:cubicBezTo>
                      <a:pt x="230059" y="5852"/>
                      <a:pt x="224989" y="0"/>
                      <a:pt x="222577" y="0"/>
                    </a:cubicBezTo>
                    <a:lnTo>
                      <a:pt x="256301" y="0"/>
                    </a:lnTo>
                    <a:cubicBezTo>
                      <a:pt x="309524" y="0"/>
                      <a:pt x="335359" y="31929"/>
                      <a:pt x="337238" y="81522"/>
                    </a:cubicBezTo>
                    <a:lnTo>
                      <a:pt x="337238" y="141984"/>
                    </a:lnTo>
                    <a:lnTo>
                      <a:pt x="269790" y="141984"/>
                    </a:lnTo>
                    <a:lnTo>
                      <a:pt x="255310" y="253414"/>
                    </a:lnTo>
                    <a:lnTo>
                      <a:pt x="81928" y="253414"/>
                    </a:lnTo>
                    <a:lnTo>
                      <a:pt x="67448" y="141984"/>
                    </a:lnTo>
                    <a:lnTo>
                      <a:pt x="0" y="141984"/>
                    </a:lnTo>
                    <a:lnTo>
                      <a:pt x="0" y="81522"/>
                    </a:lnTo>
                    <a:cubicBezTo>
                      <a:pt x="1112" y="16268"/>
                      <a:pt x="25137" y="0"/>
                      <a:pt x="84309" y="0"/>
                    </a:cubicBezTo>
                    <a:close/>
                  </a:path>
                  <a:path h="253414" fill="none" w="337238">
                    <a:moveTo>
                      <a:pt x="84309" y="0"/>
                    </a:moveTo>
                    <a:lnTo>
                      <a:pt x="114661" y="0"/>
                    </a:lnTo>
                    <a:cubicBezTo>
                      <a:pt x="116432" y="0"/>
                      <a:pt x="107515" y="4763"/>
                      <a:pt x="111288" y="12228"/>
                    </a:cubicBezTo>
                    <a:cubicBezTo>
                      <a:pt x="115062" y="19694"/>
                      <a:pt x="122254" y="16751"/>
                      <a:pt x="128150" y="23098"/>
                    </a:cubicBezTo>
                    <a:cubicBezTo>
                      <a:pt x="134047" y="29445"/>
                      <a:pt x="130810" y="37798"/>
                      <a:pt x="138268" y="40761"/>
                    </a:cubicBezTo>
                    <a:cubicBezTo>
                      <a:pt x="145725" y="43724"/>
                      <a:pt x="155910" y="38540"/>
                      <a:pt x="168619" y="38043"/>
                    </a:cubicBezTo>
                    <a:cubicBezTo>
                      <a:pt x="184202" y="38540"/>
                      <a:pt x="186864" y="44520"/>
                      <a:pt x="198970" y="40761"/>
                    </a:cubicBezTo>
                    <a:cubicBezTo>
                      <a:pt x="203942" y="37981"/>
                      <a:pt x="204765" y="28900"/>
                      <a:pt x="209088" y="23098"/>
                    </a:cubicBezTo>
                    <a:cubicBezTo>
                      <a:pt x="213410" y="17296"/>
                      <a:pt x="221840" y="18604"/>
                      <a:pt x="225949" y="12228"/>
                    </a:cubicBezTo>
                    <a:cubicBezTo>
                      <a:pt x="230059" y="5852"/>
                      <a:pt x="224989" y="0"/>
                      <a:pt x="222577" y="0"/>
                    </a:cubicBezTo>
                    <a:lnTo>
                      <a:pt x="256301" y="0"/>
                    </a:lnTo>
                    <a:cubicBezTo>
                      <a:pt x="309524" y="0"/>
                      <a:pt x="335359" y="31929"/>
                      <a:pt x="337238" y="81522"/>
                    </a:cubicBezTo>
                    <a:lnTo>
                      <a:pt x="337238" y="141984"/>
                    </a:lnTo>
                    <a:lnTo>
                      <a:pt x="269790" y="141984"/>
                    </a:lnTo>
                    <a:lnTo>
                      <a:pt x="255310" y="253414"/>
                    </a:lnTo>
                    <a:lnTo>
                      <a:pt x="81928" y="253414"/>
                    </a:lnTo>
                    <a:lnTo>
                      <a:pt x="67448" y="141984"/>
                    </a:lnTo>
                    <a:lnTo>
                      <a:pt x="0" y="141984"/>
                    </a:lnTo>
                    <a:lnTo>
                      <a:pt x="0" y="81522"/>
                    </a:lnTo>
                    <a:cubicBezTo>
                      <a:pt x="1112" y="16268"/>
                      <a:pt x="25137" y="0"/>
                      <a:pt x="84309" y="0"/>
                    </a:cubicBezTo>
                    <a:close/>
                  </a:path>
                </a:pathLst>
              </a:custGeom>
              <a:solidFill>
                <a:srgbClr val="EB6D71"/>
              </a:solidFill>
              <a:ln cap="flat" w="7600">
                <a:solidFill>
                  <a:srgbClr val="EB6D71"/>
                </a:solidFill>
                <a:miter/>
              </a:ln>
            </p:spPr>
          </p:sp>
        </p:grpSp>
        <p:sp>
          <p:nvSpPr>
            <p:cNvPr name="" id="261"/>
            <p:cNvSpPr/>
            <p:nvPr/>
          </p:nvSpPr>
          <p:spPr>
            <a:xfrm>
              <a:off x="11092961" y="-4861611"/>
              <a:ext cy="346793" cx="420505"/>
            </a:xfrm>
            <a:custGeom>
              <a:avLst/>
              <a:gdLst/>
              <a:ahLst/>
              <a:cxnLst/>
              <a:rect r="r" b="b" l="l" t="t"/>
              <a:pathLst>
                <a:path h="346793" stroke="false" w="420505">
                  <a:moveTo>
                    <a:pt x="405669" y="0"/>
                  </a:moveTo>
                  <a:lnTo>
                    <a:pt x="14837" y="0"/>
                  </a:lnTo>
                  <a:cubicBezTo>
                    <a:pt x="6642" y="0"/>
                    <a:pt x="0" y="6637"/>
                    <a:pt x="0" y="14823"/>
                  </a:cubicBezTo>
                  <a:lnTo>
                    <a:pt x="0" y="208799"/>
                  </a:lnTo>
                  <a:cubicBezTo>
                    <a:pt x="0" y="216986"/>
                    <a:pt x="6642" y="223623"/>
                    <a:pt x="14837" y="223623"/>
                  </a:cubicBezTo>
                  <a:lnTo>
                    <a:pt x="256611" y="224161"/>
                  </a:lnTo>
                  <a:lnTo>
                    <a:pt x="353722" y="346793"/>
                  </a:lnTo>
                  <a:lnTo>
                    <a:pt x="335555" y="223623"/>
                  </a:lnTo>
                  <a:lnTo>
                    <a:pt x="405669" y="223623"/>
                  </a:lnTo>
                  <a:cubicBezTo>
                    <a:pt x="413863" y="223623"/>
                    <a:pt x="420505" y="216986"/>
                    <a:pt x="420505" y="208799"/>
                  </a:cubicBezTo>
                  <a:lnTo>
                    <a:pt x="420505" y="14823"/>
                  </a:lnTo>
                  <a:cubicBezTo>
                    <a:pt x="420505" y="6637"/>
                    <a:pt x="413863" y="0"/>
                    <a:pt x="405669" y="0"/>
                  </a:cubicBezTo>
                  <a:close/>
                </a:path>
                <a:path h="346793" fill="none" w="420505">
                  <a:moveTo>
                    <a:pt x="405669" y="0"/>
                  </a:moveTo>
                  <a:lnTo>
                    <a:pt x="14837" y="0"/>
                  </a:lnTo>
                  <a:cubicBezTo>
                    <a:pt x="6642" y="0"/>
                    <a:pt x="0" y="6637"/>
                    <a:pt x="0" y="14823"/>
                  </a:cubicBezTo>
                  <a:lnTo>
                    <a:pt x="0" y="208799"/>
                  </a:lnTo>
                  <a:cubicBezTo>
                    <a:pt x="0" y="216986"/>
                    <a:pt x="6642" y="223623"/>
                    <a:pt x="14837" y="223623"/>
                  </a:cubicBezTo>
                  <a:lnTo>
                    <a:pt x="256611" y="224161"/>
                  </a:lnTo>
                  <a:lnTo>
                    <a:pt x="353722" y="346793"/>
                  </a:lnTo>
                  <a:lnTo>
                    <a:pt x="335555" y="223623"/>
                  </a:lnTo>
                  <a:lnTo>
                    <a:pt x="405669" y="223623"/>
                  </a:lnTo>
                  <a:cubicBezTo>
                    <a:pt x="413863" y="223623"/>
                    <a:pt x="420505" y="216986"/>
                    <a:pt x="420505" y="208799"/>
                  </a:cubicBezTo>
                  <a:lnTo>
                    <a:pt x="420505" y="14823"/>
                  </a:lnTo>
                  <a:cubicBezTo>
                    <a:pt x="420505" y="6637"/>
                    <a:pt x="413863" y="0"/>
                    <a:pt x="405669" y="0"/>
                  </a:cubicBezTo>
                  <a:close/>
                </a:path>
              </a:pathLst>
            </a:custGeom>
            <a:noFill/>
            <a:ln cap="flat" w="7600">
              <a:solidFill>
                <a:srgbClr val="50BEC1"/>
              </a:solidFill>
              <a:miter/>
            </a:ln>
          </p:spPr>
        </p:sp>
        <p:grpSp>
          <p:nvGrpSpPr>
            <p:cNvPr name="" id="262"/>
            <p:cNvGrpSpPr/>
            <p:nvPr/>
          </p:nvGrpSpPr>
          <p:grpSpPr>
            <a:xfrm>
              <a:off x="10530688" y="-4335744"/>
              <a:ext cy="157779" cx="137711"/>
              <a:chOff x="10530688" y="-4335744"/>
              <a:chExt cy="157779" cx="137711"/>
            </a:xfrm>
          </p:grpSpPr>
          <p:sp>
            <p:nvSpPr>
              <p:cNvPr name="" id="263"/>
              <p:cNvSpPr/>
              <p:nvPr/>
            </p:nvSpPr>
            <p:spPr>
              <a:xfrm>
                <a:off x="10530688" y="-4257543"/>
                <a:ext cy="79444" cx="137711"/>
              </a:xfrm>
              <a:custGeom>
                <a:avLst/>
                <a:gdLst/>
                <a:ahLst/>
                <a:cxnLst/>
                <a:rect r="r" b="b" l="l" t="t"/>
                <a:pathLst>
                  <a:path h="79444" stroke="false" w="137711">
                    <a:moveTo>
                      <a:pt x="29478" y="0"/>
                    </a:moveTo>
                    <a:lnTo>
                      <a:pt x="110164" y="0"/>
                    </a:lnTo>
                    <a:cubicBezTo>
                      <a:pt x="128332" y="0"/>
                      <a:pt x="137854" y="11426"/>
                      <a:pt x="137709" y="26688"/>
                    </a:cubicBezTo>
                    <a:lnTo>
                      <a:pt x="137467" y="51532"/>
                    </a:lnTo>
                    <a:lnTo>
                      <a:pt x="110038" y="51532"/>
                    </a:lnTo>
                    <a:lnTo>
                      <a:pt x="110024" y="79444"/>
                    </a:lnTo>
                    <a:lnTo>
                      <a:pt x="28230" y="79444"/>
                    </a:lnTo>
                    <a:lnTo>
                      <a:pt x="28244" y="51480"/>
                    </a:lnTo>
                    <a:lnTo>
                      <a:pt x="24246" y="51496"/>
                    </a:lnTo>
                    <a:lnTo>
                      <a:pt x="0" y="51519"/>
                    </a:lnTo>
                    <a:lnTo>
                      <a:pt x="0" y="31492"/>
                    </a:lnTo>
                    <a:cubicBezTo>
                      <a:pt x="0" y="5743"/>
                      <a:pt x="8696" y="0"/>
                      <a:pt x="29478" y="0"/>
                    </a:cubicBezTo>
                    <a:close/>
                  </a:path>
                  <a:path h="79444" fill="none" w="137711">
                    <a:moveTo>
                      <a:pt x="29478" y="0"/>
                    </a:moveTo>
                    <a:lnTo>
                      <a:pt x="110164" y="0"/>
                    </a:lnTo>
                    <a:cubicBezTo>
                      <a:pt x="128332" y="0"/>
                      <a:pt x="137854" y="11426"/>
                      <a:pt x="137709" y="26688"/>
                    </a:cubicBezTo>
                    <a:lnTo>
                      <a:pt x="137467" y="51532"/>
                    </a:lnTo>
                    <a:lnTo>
                      <a:pt x="110038" y="51532"/>
                    </a:lnTo>
                    <a:lnTo>
                      <a:pt x="110024" y="79444"/>
                    </a:lnTo>
                    <a:lnTo>
                      <a:pt x="28230" y="79444"/>
                    </a:lnTo>
                    <a:lnTo>
                      <a:pt x="28244" y="51480"/>
                    </a:lnTo>
                    <a:lnTo>
                      <a:pt x="24246" y="51496"/>
                    </a:lnTo>
                    <a:lnTo>
                      <a:pt x="0" y="51519"/>
                    </a:lnTo>
                    <a:lnTo>
                      <a:pt x="0" y="31492"/>
                    </a:lnTo>
                    <a:cubicBezTo>
                      <a:pt x="0" y="5743"/>
                      <a:pt x="8696" y="0"/>
                      <a:pt x="29478" y="0"/>
                    </a:cubicBezTo>
                    <a:close/>
                  </a:path>
                </a:pathLst>
              </a:custGeom>
              <a:solidFill>
                <a:srgbClr val="50BEC1"/>
              </a:solidFill>
              <a:ln cap="flat" w="7600">
                <a:solidFill>
                  <a:srgbClr val="50BEC1"/>
                </a:solidFill>
                <a:miter/>
              </a:ln>
            </p:spPr>
          </p:sp>
          <p:sp>
            <p:nvSpPr>
              <p:cNvPr name="" id="264"/>
              <p:cNvSpPr/>
              <p:nvPr/>
            </p:nvSpPr>
            <p:spPr>
              <a:xfrm>
                <a:off x="10530704" y="-4335744"/>
                <a:ext cy="157779" cx="137285"/>
              </a:xfrm>
              <a:custGeom>
                <a:avLst/>
                <a:gdLst/>
                <a:ahLst/>
                <a:cxnLst/>
                <a:rect r="r" b="b" l="l" t="t"/>
                <a:pathLst>
                  <a:path h="157779" stroke="false" w="137285">
                    <a:moveTo>
                      <a:pt x="32310" y="36434"/>
                    </a:moveTo>
                    <a:cubicBezTo>
                      <a:pt x="32310" y="16312"/>
                      <a:pt x="48665" y="0"/>
                      <a:pt x="68841" y="0"/>
                    </a:cubicBezTo>
                    <a:cubicBezTo>
                      <a:pt x="89016" y="0"/>
                      <a:pt x="105372" y="16312"/>
                      <a:pt x="105372" y="36434"/>
                    </a:cubicBezTo>
                    <a:cubicBezTo>
                      <a:pt x="105372" y="56556"/>
                      <a:pt x="89016" y="72869"/>
                      <a:pt x="68841" y="72869"/>
                    </a:cubicBezTo>
                    <a:cubicBezTo>
                      <a:pt x="48665" y="72869"/>
                      <a:pt x="32310" y="56556"/>
                      <a:pt x="32310" y="36434"/>
                    </a:cubicBezTo>
                    <a:close/>
                    <a:moveTo>
                      <a:pt x="137285" y="157779"/>
                    </a:moveTo>
                    <a:cubicBezTo>
                      <a:pt x="137285" y="151701"/>
                      <a:pt x="137285" y="146337"/>
                      <a:pt x="137285" y="142097"/>
                    </a:cubicBezTo>
                    <a:lnTo>
                      <a:pt x="137285" y="129720"/>
                    </a:lnTo>
                    <a:lnTo>
                      <a:pt x="114441" y="129720"/>
                    </a:lnTo>
                    <a:lnTo>
                      <a:pt x="114654" y="157779"/>
                    </a:lnTo>
                    <a:lnTo>
                      <a:pt x="137285" y="157779"/>
                    </a:lnTo>
                    <a:close/>
                    <a:moveTo>
                      <a:pt x="22812" y="157779"/>
                    </a:moveTo>
                    <a:cubicBezTo>
                      <a:pt x="22807" y="151660"/>
                      <a:pt x="22801" y="146261"/>
                      <a:pt x="22793" y="141998"/>
                    </a:cubicBezTo>
                    <a:lnTo>
                      <a:pt x="22793" y="129720"/>
                    </a:lnTo>
                    <a:lnTo>
                      <a:pt x="0" y="129720"/>
                    </a:lnTo>
                    <a:lnTo>
                      <a:pt x="0" y="157779"/>
                    </a:lnTo>
                    <a:lnTo>
                      <a:pt x="22812" y="157779"/>
                    </a:lnTo>
                    <a:close/>
                  </a:path>
                  <a:path h="157779" fill="none" w="137285">
                    <a:moveTo>
                      <a:pt x="32310" y="36434"/>
                    </a:moveTo>
                    <a:cubicBezTo>
                      <a:pt x="32310" y="16312"/>
                      <a:pt x="48665" y="0"/>
                      <a:pt x="68841" y="0"/>
                    </a:cubicBezTo>
                    <a:cubicBezTo>
                      <a:pt x="89016" y="0"/>
                      <a:pt x="105372" y="16312"/>
                      <a:pt x="105372" y="36434"/>
                    </a:cubicBezTo>
                    <a:cubicBezTo>
                      <a:pt x="105372" y="56556"/>
                      <a:pt x="89016" y="72869"/>
                      <a:pt x="68841" y="72869"/>
                    </a:cubicBezTo>
                    <a:cubicBezTo>
                      <a:pt x="48665" y="72869"/>
                      <a:pt x="32310" y="56556"/>
                      <a:pt x="32310" y="36434"/>
                    </a:cubicBezTo>
                    <a:close/>
                    <a:moveTo>
                      <a:pt x="137285" y="157779"/>
                    </a:moveTo>
                    <a:cubicBezTo>
                      <a:pt x="137285" y="151701"/>
                      <a:pt x="137285" y="146337"/>
                      <a:pt x="137285" y="142097"/>
                    </a:cubicBezTo>
                    <a:lnTo>
                      <a:pt x="137285" y="129720"/>
                    </a:lnTo>
                    <a:lnTo>
                      <a:pt x="114441" y="129720"/>
                    </a:lnTo>
                    <a:lnTo>
                      <a:pt x="114654" y="157779"/>
                    </a:lnTo>
                    <a:lnTo>
                      <a:pt x="137285" y="157779"/>
                    </a:lnTo>
                    <a:close/>
                    <a:moveTo>
                      <a:pt x="22812" y="157779"/>
                    </a:moveTo>
                    <a:cubicBezTo>
                      <a:pt x="22807" y="151660"/>
                      <a:pt x="22801" y="146261"/>
                      <a:pt x="22793" y="141998"/>
                    </a:cubicBezTo>
                    <a:lnTo>
                      <a:pt x="22793" y="129720"/>
                    </a:lnTo>
                    <a:lnTo>
                      <a:pt x="0" y="129720"/>
                    </a:lnTo>
                    <a:lnTo>
                      <a:pt x="0" y="157779"/>
                    </a:lnTo>
                    <a:lnTo>
                      <a:pt x="22812" y="157779"/>
                    </a:lnTo>
                    <a:close/>
                  </a:path>
                </a:pathLst>
              </a:custGeom>
              <a:solidFill>
                <a:srgbClr val="FFE5C2"/>
              </a:solidFill>
              <a:ln cap="flat" w="7600">
                <a:solidFill>
                  <a:srgbClr val="FFE5C2"/>
                </a:solidFill>
                <a:miter/>
              </a:ln>
            </p:spPr>
          </p:sp>
          <p:sp>
            <p:nvSpPr>
              <p:cNvPr name="" id="265"/>
              <p:cNvSpPr/>
              <p:nvPr/>
            </p:nvSpPr>
            <p:spPr>
              <a:xfrm>
                <a:off x="10578724" y="-4257796"/>
                <a:ext cy="79696" cx="41280"/>
              </a:xfrm>
              <a:custGeom>
                <a:avLst/>
                <a:gdLst/>
                <a:ahLst/>
                <a:cxnLst/>
                <a:rect r="r" b="b" l="l" t="t"/>
                <a:pathLst>
                  <a:path h="79696" stroke="false" w="41280">
                    <a:moveTo>
                      <a:pt x="34431" y="19864"/>
                    </a:moveTo>
                    <a:lnTo>
                      <a:pt x="27762" y="0"/>
                    </a:lnTo>
                    <a:lnTo>
                      <a:pt x="41280" y="0"/>
                    </a:lnTo>
                    <a:lnTo>
                      <a:pt x="34431" y="19864"/>
                    </a:lnTo>
                    <a:close/>
                    <a:moveTo>
                      <a:pt x="13518" y="0"/>
                    </a:moveTo>
                    <a:lnTo>
                      <a:pt x="0" y="0"/>
                    </a:lnTo>
                    <a:lnTo>
                      <a:pt x="6669" y="19883"/>
                    </a:lnTo>
                    <a:lnTo>
                      <a:pt x="13518" y="0"/>
                    </a:lnTo>
                    <a:close/>
                    <a:moveTo>
                      <a:pt x="17851" y="9018"/>
                    </a:moveTo>
                    <a:lnTo>
                      <a:pt x="13050" y="79696"/>
                    </a:lnTo>
                    <a:lnTo>
                      <a:pt x="26318" y="79696"/>
                    </a:lnTo>
                    <a:lnTo>
                      <a:pt x="22663" y="9127"/>
                    </a:lnTo>
                    <a:cubicBezTo>
                      <a:pt x="22008" y="9603"/>
                      <a:pt x="21201" y="9884"/>
                      <a:pt x="20329" y="9884"/>
                    </a:cubicBezTo>
                    <a:cubicBezTo>
                      <a:pt x="19391" y="9884"/>
                      <a:pt x="18530" y="9560"/>
                      <a:pt x="17851" y="9018"/>
                    </a:cubicBezTo>
                    <a:close/>
                    <a:moveTo>
                      <a:pt x="22663" y="9127"/>
                    </a:moveTo>
                    <a:cubicBezTo>
                      <a:pt x="23652" y="8408"/>
                      <a:pt x="24294" y="7243"/>
                      <a:pt x="24294" y="5929"/>
                    </a:cubicBezTo>
                    <a:cubicBezTo>
                      <a:pt x="24294" y="3745"/>
                      <a:pt x="22519" y="1975"/>
                      <a:pt x="20329" y="1975"/>
                    </a:cubicBezTo>
                    <a:cubicBezTo>
                      <a:pt x="18139" y="1975"/>
                      <a:pt x="16363" y="3745"/>
                      <a:pt x="16363" y="5929"/>
                    </a:cubicBezTo>
                    <a:cubicBezTo>
                      <a:pt x="16363" y="7179"/>
                      <a:pt x="16944" y="8293"/>
                      <a:pt x="17851" y="9018"/>
                    </a:cubicBezTo>
                    <a:lnTo>
                      <a:pt x="22663" y="9127"/>
                    </a:lnTo>
                    <a:close/>
                  </a:path>
                  <a:path h="79696" fill="none" w="41280">
                    <a:moveTo>
                      <a:pt x="34431" y="19864"/>
                    </a:moveTo>
                    <a:lnTo>
                      <a:pt x="27762" y="0"/>
                    </a:lnTo>
                    <a:lnTo>
                      <a:pt x="41280" y="0"/>
                    </a:lnTo>
                    <a:lnTo>
                      <a:pt x="34431" y="19864"/>
                    </a:lnTo>
                    <a:close/>
                    <a:moveTo>
                      <a:pt x="13518" y="0"/>
                    </a:moveTo>
                    <a:lnTo>
                      <a:pt x="0" y="0"/>
                    </a:lnTo>
                    <a:lnTo>
                      <a:pt x="6669" y="19883"/>
                    </a:lnTo>
                    <a:lnTo>
                      <a:pt x="13518" y="0"/>
                    </a:lnTo>
                    <a:close/>
                    <a:moveTo>
                      <a:pt x="17851" y="9018"/>
                    </a:moveTo>
                    <a:lnTo>
                      <a:pt x="13050" y="79696"/>
                    </a:lnTo>
                    <a:lnTo>
                      <a:pt x="26318" y="79696"/>
                    </a:lnTo>
                    <a:lnTo>
                      <a:pt x="22663" y="9127"/>
                    </a:lnTo>
                    <a:cubicBezTo>
                      <a:pt x="22008" y="9603"/>
                      <a:pt x="21201" y="9884"/>
                      <a:pt x="20329" y="9884"/>
                    </a:cubicBezTo>
                    <a:cubicBezTo>
                      <a:pt x="19391" y="9884"/>
                      <a:pt x="18530" y="9560"/>
                      <a:pt x="17851" y="9018"/>
                    </a:cubicBezTo>
                    <a:close/>
                    <a:moveTo>
                      <a:pt x="22663" y="9127"/>
                    </a:moveTo>
                    <a:cubicBezTo>
                      <a:pt x="23652" y="8408"/>
                      <a:pt x="24294" y="7243"/>
                      <a:pt x="24294" y="5929"/>
                    </a:cubicBezTo>
                    <a:cubicBezTo>
                      <a:pt x="24294" y="3745"/>
                      <a:pt x="22519" y="1975"/>
                      <a:pt x="20329" y="1975"/>
                    </a:cubicBezTo>
                    <a:cubicBezTo>
                      <a:pt x="18139" y="1975"/>
                      <a:pt x="16363" y="3745"/>
                      <a:pt x="16363" y="5929"/>
                    </a:cubicBezTo>
                    <a:cubicBezTo>
                      <a:pt x="16363" y="7179"/>
                      <a:pt x="16944" y="8293"/>
                      <a:pt x="17851" y="9018"/>
                    </a:cubicBezTo>
                    <a:lnTo>
                      <a:pt x="22663" y="9127"/>
                    </a:lnTo>
                    <a:close/>
                  </a:path>
                </a:pathLst>
              </a:custGeom>
              <a:solidFill>
                <a:srgbClr val="FFFFFF"/>
              </a:solidFill>
              <a:ln cap="flat" w="7600">
                <a:solidFill>
                  <a:srgbClr val="FFFFFF"/>
                </a:solidFill>
                <a:miter/>
              </a:ln>
            </p:spPr>
          </p:sp>
        </p:grpSp>
        <p:grpSp>
          <p:nvGrpSpPr>
            <p:cNvPr name="" id="266"/>
            <p:cNvGrpSpPr/>
            <p:nvPr/>
          </p:nvGrpSpPr>
          <p:grpSpPr>
            <a:xfrm>
              <a:off x="10196874" y="-4327653"/>
              <a:ext cy="157779" cx="137711"/>
              <a:chOff x="10196874" y="-4327653"/>
              <a:chExt cy="157779" cx="137711"/>
            </a:xfrm>
          </p:grpSpPr>
          <p:sp>
            <p:nvSpPr>
              <p:cNvPr name="" id="267"/>
              <p:cNvSpPr/>
              <p:nvPr/>
            </p:nvSpPr>
            <p:spPr>
              <a:xfrm>
                <a:off x="10196874" y="-4249452"/>
                <a:ext cy="79444" cx="137711"/>
              </a:xfrm>
              <a:custGeom>
                <a:avLst/>
                <a:gdLst/>
                <a:ahLst/>
                <a:cxnLst/>
                <a:rect r="r" b="b" l="l" t="t"/>
                <a:pathLst>
                  <a:path h="79444" stroke="false" w="137711">
                    <a:moveTo>
                      <a:pt x="29478" y="0"/>
                    </a:moveTo>
                    <a:lnTo>
                      <a:pt x="110164" y="0"/>
                    </a:lnTo>
                    <a:cubicBezTo>
                      <a:pt x="128332" y="0"/>
                      <a:pt x="137854" y="11426"/>
                      <a:pt x="137709" y="26688"/>
                    </a:cubicBezTo>
                    <a:lnTo>
                      <a:pt x="137467" y="51532"/>
                    </a:lnTo>
                    <a:lnTo>
                      <a:pt x="110038" y="51532"/>
                    </a:lnTo>
                    <a:lnTo>
                      <a:pt x="110024" y="79444"/>
                    </a:lnTo>
                    <a:lnTo>
                      <a:pt x="28230" y="79444"/>
                    </a:lnTo>
                    <a:lnTo>
                      <a:pt x="28244" y="51480"/>
                    </a:lnTo>
                    <a:lnTo>
                      <a:pt x="24246" y="51496"/>
                    </a:lnTo>
                    <a:lnTo>
                      <a:pt x="0" y="51519"/>
                    </a:lnTo>
                    <a:lnTo>
                      <a:pt x="0" y="31492"/>
                    </a:lnTo>
                    <a:cubicBezTo>
                      <a:pt x="0" y="5743"/>
                      <a:pt x="8696" y="0"/>
                      <a:pt x="29478" y="0"/>
                    </a:cubicBezTo>
                    <a:close/>
                  </a:path>
                  <a:path h="79444" fill="none" w="137711">
                    <a:moveTo>
                      <a:pt x="29478" y="0"/>
                    </a:moveTo>
                    <a:lnTo>
                      <a:pt x="110164" y="0"/>
                    </a:lnTo>
                    <a:cubicBezTo>
                      <a:pt x="128332" y="0"/>
                      <a:pt x="137854" y="11426"/>
                      <a:pt x="137709" y="26688"/>
                    </a:cubicBezTo>
                    <a:lnTo>
                      <a:pt x="137467" y="51532"/>
                    </a:lnTo>
                    <a:lnTo>
                      <a:pt x="110038" y="51532"/>
                    </a:lnTo>
                    <a:lnTo>
                      <a:pt x="110024" y="79444"/>
                    </a:lnTo>
                    <a:lnTo>
                      <a:pt x="28230" y="79444"/>
                    </a:lnTo>
                    <a:lnTo>
                      <a:pt x="28244" y="51480"/>
                    </a:lnTo>
                    <a:lnTo>
                      <a:pt x="24246" y="51496"/>
                    </a:lnTo>
                    <a:lnTo>
                      <a:pt x="0" y="51519"/>
                    </a:lnTo>
                    <a:lnTo>
                      <a:pt x="0" y="31492"/>
                    </a:lnTo>
                    <a:cubicBezTo>
                      <a:pt x="0" y="5743"/>
                      <a:pt x="8696" y="0"/>
                      <a:pt x="29478" y="0"/>
                    </a:cubicBezTo>
                    <a:close/>
                  </a:path>
                </a:pathLst>
              </a:custGeom>
              <a:solidFill>
                <a:srgbClr val="50BEC1"/>
              </a:solidFill>
              <a:ln cap="flat" w="7600">
                <a:solidFill>
                  <a:srgbClr val="50BEC1"/>
                </a:solidFill>
                <a:miter/>
              </a:ln>
            </p:spPr>
          </p:sp>
          <p:sp>
            <p:nvSpPr>
              <p:cNvPr name="" id="268"/>
              <p:cNvSpPr/>
              <p:nvPr/>
            </p:nvSpPr>
            <p:spPr>
              <a:xfrm>
                <a:off x="10196890" y="-4327653"/>
                <a:ext cy="157779" cx="137285"/>
              </a:xfrm>
              <a:custGeom>
                <a:avLst/>
                <a:gdLst/>
                <a:ahLst/>
                <a:cxnLst/>
                <a:rect r="r" b="b" l="l" t="t"/>
                <a:pathLst>
                  <a:path h="157779" stroke="false" w="137285">
                    <a:moveTo>
                      <a:pt x="32310" y="36434"/>
                    </a:moveTo>
                    <a:cubicBezTo>
                      <a:pt x="32310" y="16312"/>
                      <a:pt x="48665" y="0"/>
                      <a:pt x="68841" y="0"/>
                    </a:cubicBezTo>
                    <a:cubicBezTo>
                      <a:pt x="89016" y="0"/>
                      <a:pt x="105372" y="16312"/>
                      <a:pt x="105372" y="36434"/>
                    </a:cubicBezTo>
                    <a:cubicBezTo>
                      <a:pt x="105372" y="56556"/>
                      <a:pt x="89016" y="72869"/>
                      <a:pt x="68841" y="72869"/>
                    </a:cubicBezTo>
                    <a:cubicBezTo>
                      <a:pt x="48665" y="72869"/>
                      <a:pt x="32310" y="56556"/>
                      <a:pt x="32310" y="36434"/>
                    </a:cubicBezTo>
                    <a:close/>
                    <a:moveTo>
                      <a:pt x="137285" y="157779"/>
                    </a:moveTo>
                    <a:cubicBezTo>
                      <a:pt x="137285" y="151701"/>
                      <a:pt x="137285" y="146337"/>
                      <a:pt x="137285" y="142097"/>
                    </a:cubicBezTo>
                    <a:lnTo>
                      <a:pt x="137285" y="129720"/>
                    </a:lnTo>
                    <a:lnTo>
                      <a:pt x="114441" y="129720"/>
                    </a:lnTo>
                    <a:lnTo>
                      <a:pt x="114654" y="157779"/>
                    </a:lnTo>
                    <a:lnTo>
                      <a:pt x="137285" y="157779"/>
                    </a:lnTo>
                    <a:close/>
                    <a:moveTo>
                      <a:pt x="22812" y="157779"/>
                    </a:moveTo>
                    <a:cubicBezTo>
                      <a:pt x="22807" y="151660"/>
                      <a:pt x="22801" y="146261"/>
                      <a:pt x="22793" y="141998"/>
                    </a:cubicBezTo>
                    <a:lnTo>
                      <a:pt x="22793" y="129720"/>
                    </a:lnTo>
                    <a:lnTo>
                      <a:pt x="0" y="129720"/>
                    </a:lnTo>
                    <a:lnTo>
                      <a:pt x="0" y="157779"/>
                    </a:lnTo>
                    <a:lnTo>
                      <a:pt x="22812" y="157779"/>
                    </a:lnTo>
                    <a:close/>
                  </a:path>
                  <a:path h="157779" fill="none" w="137285">
                    <a:moveTo>
                      <a:pt x="32310" y="36434"/>
                    </a:moveTo>
                    <a:cubicBezTo>
                      <a:pt x="32310" y="16312"/>
                      <a:pt x="48665" y="0"/>
                      <a:pt x="68841" y="0"/>
                    </a:cubicBezTo>
                    <a:cubicBezTo>
                      <a:pt x="89016" y="0"/>
                      <a:pt x="105372" y="16312"/>
                      <a:pt x="105372" y="36434"/>
                    </a:cubicBezTo>
                    <a:cubicBezTo>
                      <a:pt x="105372" y="56556"/>
                      <a:pt x="89016" y="72869"/>
                      <a:pt x="68841" y="72869"/>
                    </a:cubicBezTo>
                    <a:cubicBezTo>
                      <a:pt x="48665" y="72869"/>
                      <a:pt x="32310" y="56556"/>
                      <a:pt x="32310" y="36434"/>
                    </a:cubicBezTo>
                    <a:close/>
                    <a:moveTo>
                      <a:pt x="137285" y="157779"/>
                    </a:moveTo>
                    <a:cubicBezTo>
                      <a:pt x="137285" y="151701"/>
                      <a:pt x="137285" y="146337"/>
                      <a:pt x="137285" y="142097"/>
                    </a:cubicBezTo>
                    <a:lnTo>
                      <a:pt x="137285" y="129720"/>
                    </a:lnTo>
                    <a:lnTo>
                      <a:pt x="114441" y="129720"/>
                    </a:lnTo>
                    <a:lnTo>
                      <a:pt x="114654" y="157779"/>
                    </a:lnTo>
                    <a:lnTo>
                      <a:pt x="137285" y="157779"/>
                    </a:lnTo>
                    <a:close/>
                    <a:moveTo>
                      <a:pt x="22812" y="157779"/>
                    </a:moveTo>
                    <a:cubicBezTo>
                      <a:pt x="22807" y="151660"/>
                      <a:pt x="22801" y="146261"/>
                      <a:pt x="22793" y="141998"/>
                    </a:cubicBezTo>
                    <a:lnTo>
                      <a:pt x="22793" y="129720"/>
                    </a:lnTo>
                    <a:lnTo>
                      <a:pt x="0" y="129720"/>
                    </a:lnTo>
                    <a:lnTo>
                      <a:pt x="0" y="157779"/>
                    </a:lnTo>
                    <a:lnTo>
                      <a:pt x="22812" y="157779"/>
                    </a:lnTo>
                    <a:close/>
                  </a:path>
                </a:pathLst>
              </a:custGeom>
              <a:solidFill>
                <a:srgbClr val="FFE5C2"/>
              </a:solidFill>
              <a:ln cap="flat" w="7600">
                <a:solidFill>
                  <a:srgbClr val="FFE5C2"/>
                </a:solidFill>
                <a:miter/>
              </a:ln>
            </p:spPr>
          </p:sp>
          <p:sp>
            <p:nvSpPr>
              <p:cNvPr name="" id="269"/>
              <p:cNvSpPr/>
              <p:nvPr/>
            </p:nvSpPr>
            <p:spPr>
              <a:xfrm>
                <a:off x="10244911" y="-4249705"/>
                <a:ext cy="79696" cx="41280"/>
              </a:xfrm>
              <a:custGeom>
                <a:avLst/>
                <a:gdLst/>
                <a:ahLst/>
                <a:cxnLst/>
                <a:rect r="r" b="b" l="l" t="t"/>
                <a:pathLst>
                  <a:path h="79696" stroke="false" w="41280">
                    <a:moveTo>
                      <a:pt x="34431" y="19864"/>
                    </a:moveTo>
                    <a:lnTo>
                      <a:pt x="27762" y="0"/>
                    </a:lnTo>
                    <a:lnTo>
                      <a:pt x="41280" y="0"/>
                    </a:lnTo>
                    <a:lnTo>
                      <a:pt x="34431" y="19864"/>
                    </a:lnTo>
                    <a:close/>
                    <a:moveTo>
                      <a:pt x="13518" y="0"/>
                    </a:moveTo>
                    <a:lnTo>
                      <a:pt x="0" y="0"/>
                    </a:lnTo>
                    <a:lnTo>
                      <a:pt x="6669" y="19883"/>
                    </a:lnTo>
                    <a:lnTo>
                      <a:pt x="13518" y="0"/>
                    </a:lnTo>
                    <a:close/>
                    <a:moveTo>
                      <a:pt x="17851" y="9018"/>
                    </a:moveTo>
                    <a:lnTo>
                      <a:pt x="13050" y="79696"/>
                    </a:lnTo>
                    <a:lnTo>
                      <a:pt x="26318" y="79696"/>
                    </a:lnTo>
                    <a:lnTo>
                      <a:pt x="22663" y="9127"/>
                    </a:lnTo>
                    <a:cubicBezTo>
                      <a:pt x="22008" y="9603"/>
                      <a:pt x="21201" y="9884"/>
                      <a:pt x="20329" y="9884"/>
                    </a:cubicBezTo>
                    <a:cubicBezTo>
                      <a:pt x="19391" y="9884"/>
                      <a:pt x="18530" y="9560"/>
                      <a:pt x="17851" y="9018"/>
                    </a:cubicBezTo>
                    <a:close/>
                    <a:moveTo>
                      <a:pt x="22663" y="9127"/>
                    </a:moveTo>
                    <a:cubicBezTo>
                      <a:pt x="23652" y="8408"/>
                      <a:pt x="24294" y="7243"/>
                      <a:pt x="24294" y="5929"/>
                    </a:cubicBezTo>
                    <a:cubicBezTo>
                      <a:pt x="24294" y="3745"/>
                      <a:pt x="22519" y="1975"/>
                      <a:pt x="20329" y="1975"/>
                    </a:cubicBezTo>
                    <a:cubicBezTo>
                      <a:pt x="18139" y="1975"/>
                      <a:pt x="16363" y="3745"/>
                      <a:pt x="16363" y="5929"/>
                    </a:cubicBezTo>
                    <a:cubicBezTo>
                      <a:pt x="16363" y="7179"/>
                      <a:pt x="16944" y="8293"/>
                      <a:pt x="17851" y="9018"/>
                    </a:cubicBezTo>
                    <a:lnTo>
                      <a:pt x="22663" y="9127"/>
                    </a:lnTo>
                    <a:close/>
                  </a:path>
                  <a:path h="79696" fill="none" w="41280">
                    <a:moveTo>
                      <a:pt x="34431" y="19864"/>
                    </a:moveTo>
                    <a:lnTo>
                      <a:pt x="27762" y="0"/>
                    </a:lnTo>
                    <a:lnTo>
                      <a:pt x="41280" y="0"/>
                    </a:lnTo>
                    <a:lnTo>
                      <a:pt x="34431" y="19864"/>
                    </a:lnTo>
                    <a:close/>
                    <a:moveTo>
                      <a:pt x="13518" y="0"/>
                    </a:moveTo>
                    <a:lnTo>
                      <a:pt x="0" y="0"/>
                    </a:lnTo>
                    <a:lnTo>
                      <a:pt x="6669" y="19883"/>
                    </a:lnTo>
                    <a:lnTo>
                      <a:pt x="13518" y="0"/>
                    </a:lnTo>
                    <a:close/>
                    <a:moveTo>
                      <a:pt x="17851" y="9018"/>
                    </a:moveTo>
                    <a:lnTo>
                      <a:pt x="13050" y="79696"/>
                    </a:lnTo>
                    <a:lnTo>
                      <a:pt x="26318" y="79696"/>
                    </a:lnTo>
                    <a:lnTo>
                      <a:pt x="22663" y="9127"/>
                    </a:lnTo>
                    <a:cubicBezTo>
                      <a:pt x="22008" y="9603"/>
                      <a:pt x="21201" y="9884"/>
                      <a:pt x="20329" y="9884"/>
                    </a:cubicBezTo>
                    <a:cubicBezTo>
                      <a:pt x="19391" y="9884"/>
                      <a:pt x="18530" y="9560"/>
                      <a:pt x="17851" y="9018"/>
                    </a:cubicBezTo>
                    <a:close/>
                    <a:moveTo>
                      <a:pt x="22663" y="9127"/>
                    </a:moveTo>
                    <a:cubicBezTo>
                      <a:pt x="23652" y="8408"/>
                      <a:pt x="24294" y="7243"/>
                      <a:pt x="24294" y="5929"/>
                    </a:cubicBezTo>
                    <a:cubicBezTo>
                      <a:pt x="24294" y="3745"/>
                      <a:pt x="22519" y="1975"/>
                      <a:pt x="20329" y="1975"/>
                    </a:cubicBezTo>
                    <a:cubicBezTo>
                      <a:pt x="18139" y="1975"/>
                      <a:pt x="16363" y="3745"/>
                      <a:pt x="16363" y="5929"/>
                    </a:cubicBezTo>
                    <a:cubicBezTo>
                      <a:pt x="16363" y="7179"/>
                      <a:pt x="16944" y="8293"/>
                      <a:pt x="17851" y="9018"/>
                    </a:cubicBezTo>
                    <a:lnTo>
                      <a:pt x="22663" y="9127"/>
                    </a:lnTo>
                    <a:close/>
                  </a:path>
                </a:pathLst>
              </a:custGeom>
              <a:solidFill>
                <a:srgbClr val="FFFFFF"/>
              </a:solidFill>
              <a:ln cap="flat" w="7600">
                <a:solidFill>
                  <a:srgbClr val="FFFFFF"/>
                </a:solidFill>
                <a:miter/>
              </a:ln>
            </p:spPr>
          </p:sp>
        </p:grpSp>
        <p:grpSp>
          <p:nvGrpSpPr>
            <p:cNvPr name="" id="270"/>
            <p:cNvGrpSpPr/>
            <p:nvPr/>
          </p:nvGrpSpPr>
          <p:grpSpPr>
            <a:xfrm>
              <a:off x="10363930" y="-4505401"/>
              <a:ext cy="157779" cx="137711"/>
              <a:chOff x="10363930" y="-4505401"/>
              <a:chExt cy="157779" cx="137711"/>
            </a:xfrm>
          </p:grpSpPr>
          <p:sp>
            <p:nvSpPr>
              <p:cNvPr name="" id="271"/>
              <p:cNvSpPr/>
              <p:nvPr/>
            </p:nvSpPr>
            <p:spPr>
              <a:xfrm>
                <a:off x="10363930" y="-4427200"/>
                <a:ext cy="79444" cx="137711"/>
              </a:xfrm>
              <a:custGeom>
                <a:avLst/>
                <a:gdLst/>
                <a:ahLst/>
                <a:cxnLst/>
                <a:rect r="r" b="b" l="l" t="t"/>
                <a:pathLst>
                  <a:path h="79444" stroke="false" w="137711">
                    <a:moveTo>
                      <a:pt x="29478" y="0"/>
                    </a:moveTo>
                    <a:lnTo>
                      <a:pt x="110164" y="0"/>
                    </a:lnTo>
                    <a:cubicBezTo>
                      <a:pt x="128332" y="0"/>
                      <a:pt x="137854" y="11426"/>
                      <a:pt x="137709" y="26688"/>
                    </a:cubicBezTo>
                    <a:lnTo>
                      <a:pt x="137467" y="51532"/>
                    </a:lnTo>
                    <a:lnTo>
                      <a:pt x="110038" y="51532"/>
                    </a:lnTo>
                    <a:lnTo>
                      <a:pt x="110024" y="79444"/>
                    </a:lnTo>
                    <a:lnTo>
                      <a:pt x="28230" y="79444"/>
                    </a:lnTo>
                    <a:lnTo>
                      <a:pt x="28244" y="51480"/>
                    </a:lnTo>
                    <a:lnTo>
                      <a:pt x="24246" y="51496"/>
                    </a:lnTo>
                    <a:lnTo>
                      <a:pt x="0" y="51519"/>
                    </a:lnTo>
                    <a:lnTo>
                      <a:pt x="0" y="31492"/>
                    </a:lnTo>
                    <a:cubicBezTo>
                      <a:pt x="0" y="5743"/>
                      <a:pt x="8696" y="0"/>
                      <a:pt x="29478" y="0"/>
                    </a:cubicBezTo>
                    <a:close/>
                  </a:path>
                  <a:path h="79444" fill="none" w="137711">
                    <a:moveTo>
                      <a:pt x="29478" y="0"/>
                    </a:moveTo>
                    <a:lnTo>
                      <a:pt x="110164" y="0"/>
                    </a:lnTo>
                    <a:cubicBezTo>
                      <a:pt x="128332" y="0"/>
                      <a:pt x="137854" y="11426"/>
                      <a:pt x="137709" y="26688"/>
                    </a:cubicBezTo>
                    <a:lnTo>
                      <a:pt x="137467" y="51532"/>
                    </a:lnTo>
                    <a:lnTo>
                      <a:pt x="110038" y="51532"/>
                    </a:lnTo>
                    <a:lnTo>
                      <a:pt x="110024" y="79444"/>
                    </a:lnTo>
                    <a:lnTo>
                      <a:pt x="28230" y="79444"/>
                    </a:lnTo>
                    <a:lnTo>
                      <a:pt x="28244" y="51480"/>
                    </a:lnTo>
                    <a:lnTo>
                      <a:pt x="24246" y="51496"/>
                    </a:lnTo>
                    <a:lnTo>
                      <a:pt x="0" y="51519"/>
                    </a:lnTo>
                    <a:lnTo>
                      <a:pt x="0" y="31492"/>
                    </a:lnTo>
                    <a:cubicBezTo>
                      <a:pt x="0" y="5743"/>
                      <a:pt x="8696" y="0"/>
                      <a:pt x="29478" y="0"/>
                    </a:cubicBezTo>
                    <a:close/>
                  </a:path>
                </a:pathLst>
              </a:custGeom>
              <a:solidFill>
                <a:srgbClr val="50BEC1"/>
              </a:solidFill>
              <a:ln cap="flat" w="7600">
                <a:solidFill>
                  <a:srgbClr val="50BEC1"/>
                </a:solidFill>
                <a:miter/>
              </a:ln>
            </p:spPr>
          </p:sp>
          <p:sp>
            <p:nvSpPr>
              <p:cNvPr name="" id="272"/>
              <p:cNvSpPr/>
              <p:nvPr/>
            </p:nvSpPr>
            <p:spPr>
              <a:xfrm>
                <a:off x="10363946" y="-4505401"/>
                <a:ext cy="157779" cx="137285"/>
              </a:xfrm>
              <a:custGeom>
                <a:avLst/>
                <a:gdLst/>
                <a:ahLst/>
                <a:cxnLst/>
                <a:rect r="r" b="b" l="l" t="t"/>
                <a:pathLst>
                  <a:path h="157779" stroke="false" w="137285">
                    <a:moveTo>
                      <a:pt x="32310" y="36434"/>
                    </a:moveTo>
                    <a:cubicBezTo>
                      <a:pt x="32310" y="16312"/>
                      <a:pt x="48665" y="0"/>
                      <a:pt x="68841" y="0"/>
                    </a:cubicBezTo>
                    <a:cubicBezTo>
                      <a:pt x="89016" y="0"/>
                      <a:pt x="105372" y="16312"/>
                      <a:pt x="105372" y="36434"/>
                    </a:cubicBezTo>
                    <a:cubicBezTo>
                      <a:pt x="105372" y="56556"/>
                      <a:pt x="89016" y="72869"/>
                      <a:pt x="68841" y="72869"/>
                    </a:cubicBezTo>
                    <a:cubicBezTo>
                      <a:pt x="48665" y="72869"/>
                      <a:pt x="32310" y="56556"/>
                      <a:pt x="32310" y="36434"/>
                    </a:cubicBezTo>
                    <a:close/>
                    <a:moveTo>
                      <a:pt x="137285" y="157779"/>
                    </a:moveTo>
                    <a:cubicBezTo>
                      <a:pt x="137285" y="151701"/>
                      <a:pt x="137285" y="146337"/>
                      <a:pt x="137285" y="142097"/>
                    </a:cubicBezTo>
                    <a:lnTo>
                      <a:pt x="137285" y="129720"/>
                    </a:lnTo>
                    <a:lnTo>
                      <a:pt x="114441" y="129720"/>
                    </a:lnTo>
                    <a:lnTo>
                      <a:pt x="114654" y="157779"/>
                    </a:lnTo>
                    <a:lnTo>
                      <a:pt x="137285" y="157779"/>
                    </a:lnTo>
                    <a:close/>
                    <a:moveTo>
                      <a:pt x="22812" y="157779"/>
                    </a:moveTo>
                    <a:cubicBezTo>
                      <a:pt x="22807" y="151660"/>
                      <a:pt x="22801" y="146261"/>
                      <a:pt x="22793" y="141998"/>
                    </a:cubicBezTo>
                    <a:lnTo>
                      <a:pt x="22793" y="129720"/>
                    </a:lnTo>
                    <a:lnTo>
                      <a:pt x="0" y="129720"/>
                    </a:lnTo>
                    <a:lnTo>
                      <a:pt x="0" y="157779"/>
                    </a:lnTo>
                    <a:lnTo>
                      <a:pt x="22812" y="157779"/>
                    </a:lnTo>
                    <a:close/>
                  </a:path>
                  <a:path h="157779" fill="none" w="137285">
                    <a:moveTo>
                      <a:pt x="32310" y="36434"/>
                    </a:moveTo>
                    <a:cubicBezTo>
                      <a:pt x="32310" y="16312"/>
                      <a:pt x="48665" y="0"/>
                      <a:pt x="68841" y="0"/>
                    </a:cubicBezTo>
                    <a:cubicBezTo>
                      <a:pt x="89016" y="0"/>
                      <a:pt x="105372" y="16312"/>
                      <a:pt x="105372" y="36434"/>
                    </a:cubicBezTo>
                    <a:cubicBezTo>
                      <a:pt x="105372" y="56556"/>
                      <a:pt x="89016" y="72869"/>
                      <a:pt x="68841" y="72869"/>
                    </a:cubicBezTo>
                    <a:cubicBezTo>
                      <a:pt x="48665" y="72869"/>
                      <a:pt x="32310" y="56556"/>
                      <a:pt x="32310" y="36434"/>
                    </a:cubicBezTo>
                    <a:close/>
                    <a:moveTo>
                      <a:pt x="137285" y="157779"/>
                    </a:moveTo>
                    <a:cubicBezTo>
                      <a:pt x="137285" y="151701"/>
                      <a:pt x="137285" y="146337"/>
                      <a:pt x="137285" y="142097"/>
                    </a:cubicBezTo>
                    <a:lnTo>
                      <a:pt x="137285" y="129720"/>
                    </a:lnTo>
                    <a:lnTo>
                      <a:pt x="114441" y="129720"/>
                    </a:lnTo>
                    <a:lnTo>
                      <a:pt x="114654" y="157779"/>
                    </a:lnTo>
                    <a:lnTo>
                      <a:pt x="137285" y="157779"/>
                    </a:lnTo>
                    <a:close/>
                    <a:moveTo>
                      <a:pt x="22812" y="157779"/>
                    </a:moveTo>
                    <a:cubicBezTo>
                      <a:pt x="22807" y="151660"/>
                      <a:pt x="22801" y="146261"/>
                      <a:pt x="22793" y="141998"/>
                    </a:cubicBezTo>
                    <a:lnTo>
                      <a:pt x="22793" y="129720"/>
                    </a:lnTo>
                    <a:lnTo>
                      <a:pt x="0" y="129720"/>
                    </a:lnTo>
                    <a:lnTo>
                      <a:pt x="0" y="157779"/>
                    </a:lnTo>
                    <a:lnTo>
                      <a:pt x="22812" y="157779"/>
                    </a:lnTo>
                    <a:close/>
                  </a:path>
                </a:pathLst>
              </a:custGeom>
              <a:solidFill>
                <a:srgbClr val="FFE5C2"/>
              </a:solidFill>
              <a:ln cap="flat" w="7600">
                <a:solidFill>
                  <a:srgbClr val="FFE5C2"/>
                </a:solidFill>
                <a:miter/>
              </a:ln>
            </p:spPr>
          </p:sp>
          <p:sp>
            <p:nvSpPr>
              <p:cNvPr name="" id="273"/>
              <p:cNvSpPr/>
              <p:nvPr/>
            </p:nvSpPr>
            <p:spPr>
              <a:xfrm>
                <a:off x="10411966" y="-4427453"/>
                <a:ext cy="79696" cx="41280"/>
              </a:xfrm>
              <a:custGeom>
                <a:avLst/>
                <a:gdLst/>
                <a:ahLst/>
                <a:cxnLst/>
                <a:rect r="r" b="b" l="l" t="t"/>
                <a:pathLst>
                  <a:path h="79696" stroke="false" w="41280">
                    <a:moveTo>
                      <a:pt x="34431" y="19864"/>
                    </a:moveTo>
                    <a:lnTo>
                      <a:pt x="27762" y="0"/>
                    </a:lnTo>
                    <a:lnTo>
                      <a:pt x="41280" y="0"/>
                    </a:lnTo>
                    <a:lnTo>
                      <a:pt x="34431" y="19864"/>
                    </a:lnTo>
                    <a:close/>
                    <a:moveTo>
                      <a:pt x="13518" y="0"/>
                    </a:moveTo>
                    <a:lnTo>
                      <a:pt x="0" y="0"/>
                    </a:lnTo>
                    <a:lnTo>
                      <a:pt x="6669" y="19883"/>
                    </a:lnTo>
                    <a:lnTo>
                      <a:pt x="13518" y="0"/>
                    </a:lnTo>
                    <a:close/>
                    <a:moveTo>
                      <a:pt x="17851" y="9018"/>
                    </a:moveTo>
                    <a:lnTo>
                      <a:pt x="13050" y="79696"/>
                    </a:lnTo>
                    <a:lnTo>
                      <a:pt x="26318" y="79696"/>
                    </a:lnTo>
                    <a:lnTo>
                      <a:pt x="22663" y="9127"/>
                    </a:lnTo>
                    <a:cubicBezTo>
                      <a:pt x="22008" y="9603"/>
                      <a:pt x="21201" y="9884"/>
                      <a:pt x="20329" y="9884"/>
                    </a:cubicBezTo>
                    <a:cubicBezTo>
                      <a:pt x="19391" y="9884"/>
                      <a:pt x="18530" y="9560"/>
                      <a:pt x="17851" y="9018"/>
                    </a:cubicBezTo>
                    <a:close/>
                    <a:moveTo>
                      <a:pt x="22663" y="9127"/>
                    </a:moveTo>
                    <a:cubicBezTo>
                      <a:pt x="23652" y="8408"/>
                      <a:pt x="24294" y="7243"/>
                      <a:pt x="24294" y="5929"/>
                    </a:cubicBezTo>
                    <a:cubicBezTo>
                      <a:pt x="24294" y="3745"/>
                      <a:pt x="22519" y="1975"/>
                      <a:pt x="20329" y="1975"/>
                    </a:cubicBezTo>
                    <a:cubicBezTo>
                      <a:pt x="18139" y="1975"/>
                      <a:pt x="16363" y="3745"/>
                      <a:pt x="16363" y="5929"/>
                    </a:cubicBezTo>
                    <a:cubicBezTo>
                      <a:pt x="16363" y="7179"/>
                      <a:pt x="16944" y="8293"/>
                      <a:pt x="17851" y="9018"/>
                    </a:cubicBezTo>
                    <a:lnTo>
                      <a:pt x="22663" y="9127"/>
                    </a:lnTo>
                    <a:close/>
                  </a:path>
                  <a:path h="79696" fill="none" w="41280">
                    <a:moveTo>
                      <a:pt x="34431" y="19864"/>
                    </a:moveTo>
                    <a:lnTo>
                      <a:pt x="27762" y="0"/>
                    </a:lnTo>
                    <a:lnTo>
                      <a:pt x="41280" y="0"/>
                    </a:lnTo>
                    <a:lnTo>
                      <a:pt x="34431" y="19864"/>
                    </a:lnTo>
                    <a:close/>
                    <a:moveTo>
                      <a:pt x="13518" y="0"/>
                    </a:moveTo>
                    <a:lnTo>
                      <a:pt x="0" y="0"/>
                    </a:lnTo>
                    <a:lnTo>
                      <a:pt x="6669" y="19883"/>
                    </a:lnTo>
                    <a:lnTo>
                      <a:pt x="13518" y="0"/>
                    </a:lnTo>
                    <a:close/>
                    <a:moveTo>
                      <a:pt x="17851" y="9018"/>
                    </a:moveTo>
                    <a:lnTo>
                      <a:pt x="13050" y="79696"/>
                    </a:lnTo>
                    <a:lnTo>
                      <a:pt x="26318" y="79696"/>
                    </a:lnTo>
                    <a:lnTo>
                      <a:pt x="22663" y="9127"/>
                    </a:lnTo>
                    <a:cubicBezTo>
                      <a:pt x="22008" y="9603"/>
                      <a:pt x="21201" y="9884"/>
                      <a:pt x="20329" y="9884"/>
                    </a:cubicBezTo>
                    <a:cubicBezTo>
                      <a:pt x="19391" y="9884"/>
                      <a:pt x="18530" y="9560"/>
                      <a:pt x="17851" y="9018"/>
                    </a:cubicBezTo>
                    <a:close/>
                    <a:moveTo>
                      <a:pt x="22663" y="9127"/>
                    </a:moveTo>
                    <a:cubicBezTo>
                      <a:pt x="23652" y="8408"/>
                      <a:pt x="24294" y="7243"/>
                      <a:pt x="24294" y="5929"/>
                    </a:cubicBezTo>
                    <a:cubicBezTo>
                      <a:pt x="24294" y="3745"/>
                      <a:pt x="22519" y="1975"/>
                      <a:pt x="20329" y="1975"/>
                    </a:cubicBezTo>
                    <a:cubicBezTo>
                      <a:pt x="18139" y="1975"/>
                      <a:pt x="16363" y="3745"/>
                      <a:pt x="16363" y="5929"/>
                    </a:cubicBezTo>
                    <a:cubicBezTo>
                      <a:pt x="16363" y="7179"/>
                      <a:pt x="16944" y="8293"/>
                      <a:pt x="17851" y="9018"/>
                    </a:cubicBezTo>
                    <a:lnTo>
                      <a:pt x="22663" y="9127"/>
                    </a:lnTo>
                    <a:close/>
                  </a:path>
                </a:pathLst>
              </a:custGeom>
              <a:solidFill>
                <a:srgbClr val="FFFFFF"/>
              </a:solidFill>
              <a:ln cap="flat" w="7600">
                <a:solidFill>
                  <a:srgbClr val="FFFFFF"/>
                </a:solidFill>
                <a:miter/>
              </a:ln>
            </p:spPr>
          </p:sp>
        </p:grpSp>
        <p:sp>
          <p:nvSpPr>
            <p:cNvPr name="" id="274"/>
            <p:cNvSpPr/>
            <p:nvPr/>
          </p:nvSpPr>
          <p:spPr>
            <a:xfrm>
              <a:off x="10632509" y="-4766494"/>
              <a:ext cy="251950" cx="386150"/>
            </a:xfrm>
            <a:custGeom>
              <a:avLst/>
              <a:gdLst/>
              <a:ahLst/>
              <a:cxnLst/>
              <a:rect r="r" b="b" l="l" t="t"/>
              <a:pathLst>
                <a:path h="251950" stroke="false" w="386150">
                  <a:moveTo>
                    <a:pt x="385525" y="8476"/>
                  </a:moveTo>
                  <a:lnTo>
                    <a:pt x="386150" y="34696"/>
                  </a:lnTo>
                  <a:cubicBezTo>
                    <a:pt x="386150" y="34696"/>
                    <a:pt x="263682" y="12222"/>
                    <a:pt x="187451" y="52177"/>
                  </a:cubicBezTo>
                  <a:cubicBezTo>
                    <a:pt x="111221" y="92131"/>
                    <a:pt x="69024" y="161277"/>
                    <a:pt x="70587" y="159716"/>
                  </a:cubicBezTo>
                  <a:lnTo>
                    <a:pt x="106223" y="183278"/>
                  </a:lnTo>
                  <a:lnTo>
                    <a:pt x="0" y="251950"/>
                  </a:lnTo>
                  <a:lnTo>
                    <a:pt x="13746" y="122097"/>
                  </a:lnTo>
                  <a:lnTo>
                    <a:pt x="44988" y="142075"/>
                  </a:lnTo>
                  <a:cubicBezTo>
                    <a:pt x="44988" y="142075"/>
                    <a:pt x="84293" y="80209"/>
                    <a:pt x="174954" y="30951"/>
                  </a:cubicBezTo>
                  <a:cubicBezTo>
                    <a:pt x="265617" y="-18308"/>
                    <a:pt x="385525" y="5171"/>
                    <a:pt x="385525" y="8476"/>
                  </a:cubicBezTo>
                  <a:close/>
                </a:path>
                <a:path h="251950" fill="none" w="386150">
                  <a:moveTo>
                    <a:pt x="385525" y="8476"/>
                  </a:moveTo>
                  <a:lnTo>
                    <a:pt x="386150" y="34696"/>
                  </a:lnTo>
                  <a:cubicBezTo>
                    <a:pt x="386150" y="34696"/>
                    <a:pt x="263682" y="12222"/>
                    <a:pt x="187451" y="52177"/>
                  </a:cubicBezTo>
                  <a:cubicBezTo>
                    <a:pt x="111221" y="92131"/>
                    <a:pt x="69024" y="161277"/>
                    <a:pt x="70587" y="159716"/>
                  </a:cubicBezTo>
                  <a:lnTo>
                    <a:pt x="106223" y="183278"/>
                  </a:lnTo>
                  <a:lnTo>
                    <a:pt x="0" y="251950"/>
                  </a:lnTo>
                  <a:lnTo>
                    <a:pt x="13746" y="122097"/>
                  </a:lnTo>
                  <a:lnTo>
                    <a:pt x="44988" y="142075"/>
                  </a:lnTo>
                  <a:cubicBezTo>
                    <a:pt x="44988" y="142075"/>
                    <a:pt x="84293" y="80209"/>
                    <a:pt x="174954" y="30951"/>
                  </a:cubicBezTo>
                  <a:cubicBezTo>
                    <a:pt x="265617" y="-18308"/>
                    <a:pt x="385525" y="5171"/>
                    <a:pt x="385525" y="8476"/>
                  </a:cubicBezTo>
                  <a:close/>
                </a:path>
              </a:pathLst>
            </a:custGeom>
            <a:solidFill>
              <a:srgbClr val="50BEC1"/>
            </a:solidFill>
            <a:ln cap="flat" w="7600">
              <a:solidFill>
                <a:srgbClr val="50BEC1"/>
              </a:solidFill>
              <a:miter/>
            </a:ln>
          </p:spPr>
        </p:sp>
        <p:sp>
          <p:nvSpPr>
            <p:cNvPr name="" id="275"/>
            <p:cNvSpPr/>
            <p:nvPr/>
          </p:nvSpPr>
          <p:spPr>
            <a:xfrm>
              <a:off x="10488302" y="-4120253"/>
              <a:ext cy="247146" cx="286035"/>
            </a:xfrm>
            <a:custGeom>
              <a:avLst/>
              <a:gdLst/>
              <a:ahLst/>
              <a:cxnLst/>
              <a:rect r="r" b="b" l="l" t="t"/>
              <a:pathLst>
                <a:path h="247146" stroke="false" w="286035">
                  <a:moveTo>
                    <a:pt x="0" y="2210"/>
                  </a:moveTo>
                  <a:lnTo>
                    <a:pt x="21916" y="0"/>
                  </a:lnTo>
                  <a:cubicBezTo>
                    <a:pt x="21916" y="0"/>
                    <a:pt x="24781" y="98610"/>
                    <a:pt x="90633" y="150189"/>
                  </a:cubicBezTo>
                  <a:cubicBezTo>
                    <a:pt x="156485" y="201769"/>
                    <a:pt x="198697" y="195682"/>
                    <a:pt x="197120" y="194943"/>
                  </a:cubicBezTo>
                  <a:lnTo>
                    <a:pt x="202266" y="171329"/>
                  </a:lnTo>
                  <a:lnTo>
                    <a:pt x="286035" y="232378"/>
                  </a:lnTo>
                  <a:lnTo>
                    <a:pt x="184526" y="247146"/>
                  </a:lnTo>
                  <a:lnTo>
                    <a:pt x="190898" y="218644"/>
                  </a:lnTo>
                  <a:cubicBezTo>
                    <a:pt x="190898" y="218644"/>
                    <a:pt x="135689" y="219864"/>
                    <a:pt x="71679" y="165996"/>
                  </a:cubicBezTo>
                  <a:cubicBezTo>
                    <a:pt x="7669" y="112129"/>
                    <a:pt x="-2118" y="3097"/>
                    <a:pt x="0" y="2210"/>
                  </a:cubicBezTo>
                  <a:close/>
                </a:path>
                <a:path h="247146" fill="none" w="286035">
                  <a:moveTo>
                    <a:pt x="0" y="2210"/>
                  </a:moveTo>
                  <a:lnTo>
                    <a:pt x="21916" y="0"/>
                  </a:lnTo>
                  <a:cubicBezTo>
                    <a:pt x="21916" y="0"/>
                    <a:pt x="24781" y="98610"/>
                    <a:pt x="90633" y="150189"/>
                  </a:cubicBezTo>
                  <a:cubicBezTo>
                    <a:pt x="156485" y="201769"/>
                    <a:pt x="198697" y="195682"/>
                    <a:pt x="197120" y="194943"/>
                  </a:cubicBezTo>
                  <a:lnTo>
                    <a:pt x="202266" y="171329"/>
                  </a:lnTo>
                  <a:lnTo>
                    <a:pt x="286035" y="232378"/>
                  </a:lnTo>
                  <a:lnTo>
                    <a:pt x="184526" y="247146"/>
                  </a:lnTo>
                  <a:lnTo>
                    <a:pt x="190898" y="218644"/>
                  </a:lnTo>
                  <a:cubicBezTo>
                    <a:pt x="190898" y="218644"/>
                    <a:pt x="135689" y="219864"/>
                    <a:pt x="71679" y="165996"/>
                  </a:cubicBezTo>
                  <a:cubicBezTo>
                    <a:pt x="7669" y="112129"/>
                    <a:pt x="-2118" y="3097"/>
                    <a:pt x="0" y="2210"/>
                  </a:cubicBezTo>
                  <a:close/>
                </a:path>
              </a:pathLst>
            </a:custGeom>
            <a:solidFill>
              <a:srgbClr val="50BEC1"/>
            </a:solidFill>
            <a:ln cap="flat" w="7600">
              <a:solidFill>
                <a:srgbClr val="50BEC1"/>
              </a:solidFill>
              <a:miter/>
            </a:ln>
          </p:spPr>
        </p:sp>
        <p:grpSp>
          <p:nvGrpSpPr>
            <p:cNvPr name="" id="276"/>
            <p:cNvGrpSpPr/>
            <p:nvPr/>
          </p:nvGrpSpPr>
          <p:grpSpPr>
            <a:xfrm>
              <a:off x="10787408" y="-4395202"/>
              <a:ext cy="771544" cx="596833"/>
              <a:chOff x="10787408" y="-4395202"/>
              <a:chExt cy="771544" cx="596833"/>
            </a:xfrm>
          </p:grpSpPr>
          <p:sp>
            <p:nvSpPr>
              <p:cNvPr name="" id="277"/>
              <p:cNvSpPr/>
              <p:nvPr/>
            </p:nvSpPr>
            <p:spPr>
              <a:xfrm>
                <a:off x="10787408" y="-4395202"/>
                <a:ext cy="771544" cx="596832"/>
              </a:xfrm>
              <a:custGeom>
                <a:avLst/>
                <a:gdLst/>
                <a:ahLst/>
                <a:cxnLst/>
                <a:rect r="r" b="b" l="l" t="t"/>
                <a:pathLst>
                  <a:path h="771544" stroke="false" w="596832">
                    <a:moveTo>
                      <a:pt x="142338" y="157380"/>
                    </a:moveTo>
                    <a:cubicBezTo>
                      <a:pt x="142338" y="70461"/>
                      <a:pt x="212876" y="0"/>
                      <a:pt x="299914" y="0"/>
                    </a:cubicBezTo>
                    <a:cubicBezTo>
                      <a:pt x="386899" y="0"/>
                      <a:pt x="457435" y="70461"/>
                      <a:pt x="457435" y="157380"/>
                    </a:cubicBezTo>
                    <a:cubicBezTo>
                      <a:pt x="457435" y="244298"/>
                      <a:pt x="386899" y="314759"/>
                      <a:pt x="299914" y="314759"/>
                    </a:cubicBezTo>
                    <a:cubicBezTo>
                      <a:pt x="212876" y="314759"/>
                      <a:pt x="142338" y="244298"/>
                      <a:pt x="142338" y="157380"/>
                    </a:cubicBezTo>
                    <a:close/>
                    <a:moveTo>
                      <a:pt x="593836" y="771544"/>
                    </a:moveTo>
                    <a:lnTo>
                      <a:pt x="596832" y="558421"/>
                    </a:lnTo>
                    <a:lnTo>
                      <a:pt x="498313" y="558421"/>
                    </a:lnTo>
                    <a:lnTo>
                      <a:pt x="495317" y="771544"/>
                    </a:lnTo>
                    <a:lnTo>
                      <a:pt x="593836" y="771544"/>
                    </a:lnTo>
                    <a:close/>
                    <a:moveTo>
                      <a:pt x="98519" y="771544"/>
                    </a:moveTo>
                    <a:lnTo>
                      <a:pt x="101515" y="558588"/>
                    </a:lnTo>
                    <a:lnTo>
                      <a:pt x="2996" y="558588"/>
                    </a:lnTo>
                    <a:lnTo>
                      <a:pt x="0" y="771544"/>
                    </a:lnTo>
                    <a:lnTo>
                      <a:pt x="98519" y="771544"/>
                    </a:lnTo>
                    <a:close/>
                  </a:path>
                  <a:path h="771544" fill="none" w="596832">
                    <a:moveTo>
                      <a:pt x="142338" y="157380"/>
                    </a:moveTo>
                    <a:cubicBezTo>
                      <a:pt x="142338" y="70461"/>
                      <a:pt x="212876" y="0"/>
                      <a:pt x="299914" y="0"/>
                    </a:cubicBezTo>
                    <a:cubicBezTo>
                      <a:pt x="386899" y="0"/>
                      <a:pt x="457435" y="70461"/>
                      <a:pt x="457435" y="157380"/>
                    </a:cubicBezTo>
                    <a:cubicBezTo>
                      <a:pt x="457435" y="244298"/>
                      <a:pt x="386899" y="314759"/>
                      <a:pt x="299914" y="314759"/>
                    </a:cubicBezTo>
                    <a:cubicBezTo>
                      <a:pt x="212876" y="314759"/>
                      <a:pt x="142338" y="244298"/>
                      <a:pt x="142338" y="157380"/>
                    </a:cubicBezTo>
                    <a:close/>
                    <a:moveTo>
                      <a:pt x="593836" y="771544"/>
                    </a:moveTo>
                    <a:lnTo>
                      <a:pt x="596832" y="558421"/>
                    </a:lnTo>
                    <a:lnTo>
                      <a:pt x="498313" y="558421"/>
                    </a:lnTo>
                    <a:lnTo>
                      <a:pt x="495317" y="771544"/>
                    </a:lnTo>
                    <a:lnTo>
                      <a:pt x="593836" y="771544"/>
                    </a:lnTo>
                    <a:close/>
                    <a:moveTo>
                      <a:pt x="98519" y="771544"/>
                    </a:moveTo>
                    <a:lnTo>
                      <a:pt x="101515" y="558588"/>
                    </a:lnTo>
                    <a:lnTo>
                      <a:pt x="2996" y="558588"/>
                    </a:lnTo>
                    <a:lnTo>
                      <a:pt x="0" y="771544"/>
                    </a:lnTo>
                    <a:lnTo>
                      <a:pt x="98519" y="771544"/>
                    </a:lnTo>
                    <a:close/>
                  </a:path>
                </a:pathLst>
              </a:custGeom>
              <a:solidFill>
                <a:srgbClr val="FFE5C2"/>
              </a:solidFill>
              <a:ln cap="flat" w="7600">
                <a:solidFill>
                  <a:srgbClr val="FFE5C2"/>
                </a:solidFill>
                <a:miter/>
              </a:ln>
            </p:spPr>
          </p:sp>
          <p:sp>
            <p:nvSpPr>
              <p:cNvPr name="" id="278"/>
              <p:cNvSpPr/>
              <p:nvPr/>
            </p:nvSpPr>
            <p:spPr>
              <a:xfrm>
                <a:off x="10790382" y="-4057424"/>
                <a:ext cy="432305" cx="593859"/>
              </a:xfrm>
              <a:custGeom>
                <a:avLst/>
                <a:gdLst/>
                <a:ahLst/>
                <a:cxnLst/>
                <a:rect r="r" b="b" l="l" t="t"/>
                <a:pathLst>
                  <a:path h="432305" stroke="false" w="593859">
                    <a:moveTo>
                      <a:pt x="475076" y="0"/>
                    </a:moveTo>
                    <a:cubicBezTo>
                      <a:pt x="553395" y="0"/>
                      <a:pt x="593859" y="49356"/>
                      <a:pt x="593859" y="115281"/>
                    </a:cubicBezTo>
                    <a:lnTo>
                      <a:pt x="593859" y="219386"/>
                    </a:lnTo>
                    <a:lnTo>
                      <a:pt x="475076" y="219386"/>
                    </a:lnTo>
                    <a:lnTo>
                      <a:pt x="476174" y="432305"/>
                    </a:lnTo>
                    <a:lnTo>
                      <a:pt x="119904" y="432305"/>
                    </a:lnTo>
                    <a:lnTo>
                      <a:pt x="118805" y="219386"/>
                    </a:lnTo>
                    <a:lnTo>
                      <a:pt x="0" y="219386"/>
                    </a:lnTo>
                    <a:lnTo>
                      <a:pt x="0" y="136032"/>
                    </a:lnTo>
                    <a:cubicBezTo>
                      <a:pt x="0" y="24808"/>
                      <a:pt x="37544" y="0"/>
                      <a:pt x="127151" y="0"/>
                    </a:cubicBezTo>
                    <a:lnTo>
                      <a:pt x="475076" y="0"/>
                    </a:lnTo>
                    <a:close/>
                  </a:path>
                  <a:path h="432305" fill="none" w="593859">
                    <a:moveTo>
                      <a:pt x="475076" y="0"/>
                    </a:moveTo>
                    <a:cubicBezTo>
                      <a:pt x="553395" y="0"/>
                      <a:pt x="593859" y="49356"/>
                      <a:pt x="593859" y="115281"/>
                    </a:cubicBezTo>
                    <a:lnTo>
                      <a:pt x="593859" y="219386"/>
                    </a:lnTo>
                    <a:lnTo>
                      <a:pt x="475076" y="219386"/>
                    </a:lnTo>
                    <a:lnTo>
                      <a:pt x="476174" y="432305"/>
                    </a:lnTo>
                    <a:lnTo>
                      <a:pt x="119904" y="432305"/>
                    </a:lnTo>
                    <a:lnTo>
                      <a:pt x="118805" y="219386"/>
                    </a:lnTo>
                    <a:lnTo>
                      <a:pt x="0" y="219386"/>
                    </a:lnTo>
                    <a:lnTo>
                      <a:pt x="0" y="136032"/>
                    </a:lnTo>
                    <a:cubicBezTo>
                      <a:pt x="0" y="24808"/>
                      <a:pt x="37544" y="0"/>
                      <a:pt x="127151" y="0"/>
                    </a:cubicBezTo>
                    <a:lnTo>
                      <a:pt x="475076" y="0"/>
                    </a:lnTo>
                    <a:close/>
                  </a:path>
                </a:pathLst>
              </a:custGeom>
              <a:solidFill>
                <a:srgbClr val="50BEC1"/>
              </a:solidFill>
              <a:ln cap="flat" w="7600">
                <a:solidFill>
                  <a:srgbClr val="50BEC1"/>
                </a:solidFill>
                <a:miter/>
              </a:ln>
            </p:spPr>
          </p:sp>
        </p:grpSp>
        <p:sp>
          <p:nvSpPr>
            <p:cNvPr name="" id="279"/>
            <p:cNvSpPr/>
            <p:nvPr/>
          </p:nvSpPr>
          <p:spPr>
            <a:xfrm>
              <a:off x="11140162" y="-4827530"/>
              <a:ext cy="129597" cx="318201"/>
            </a:xfrm>
            <a:custGeom>
              <a:avLst/>
              <a:gdLst/>
              <a:ahLst/>
              <a:cxnLst/>
              <a:rect r="r" b="b" l="l" t="t"/>
              <a:pathLst>
                <a:path h="129597" stroke="false" w="318201">
                  <a:moveTo>
                    <a:pt x="0" y="0"/>
                  </a:moveTo>
                  <a:lnTo>
                    <a:pt x="318201" y="0"/>
                  </a:lnTo>
                  <a:lnTo>
                    <a:pt x="318201" y="17624"/>
                  </a:lnTo>
                  <a:lnTo>
                    <a:pt x="0" y="17624"/>
                  </a:lnTo>
                  <a:lnTo>
                    <a:pt x="0" y="0"/>
                  </a:lnTo>
                  <a:close/>
                  <a:moveTo>
                    <a:pt x="0" y="69315"/>
                  </a:moveTo>
                  <a:lnTo>
                    <a:pt x="317501" y="69315"/>
                  </a:lnTo>
                  <a:lnTo>
                    <a:pt x="317501" y="51692"/>
                  </a:lnTo>
                  <a:lnTo>
                    <a:pt x="0" y="51692"/>
                  </a:lnTo>
                  <a:lnTo>
                    <a:pt x="0" y="69315"/>
                  </a:lnTo>
                  <a:close/>
                  <a:moveTo>
                    <a:pt x="0" y="129597"/>
                  </a:moveTo>
                  <a:lnTo>
                    <a:pt x="317501" y="129597"/>
                  </a:lnTo>
                  <a:lnTo>
                    <a:pt x="317501" y="111974"/>
                  </a:lnTo>
                  <a:lnTo>
                    <a:pt x="0" y="111974"/>
                  </a:lnTo>
                  <a:lnTo>
                    <a:pt x="0" y="129597"/>
                  </a:lnTo>
                  <a:close/>
                </a:path>
                <a:path h="129597" fill="none" w="318201">
                  <a:moveTo>
                    <a:pt x="0" y="0"/>
                  </a:moveTo>
                  <a:lnTo>
                    <a:pt x="318201" y="0"/>
                  </a:lnTo>
                  <a:lnTo>
                    <a:pt x="318201" y="17624"/>
                  </a:lnTo>
                  <a:lnTo>
                    <a:pt x="0" y="17624"/>
                  </a:lnTo>
                  <a:lnTo>
                    <a:pt x="0" y="0"/>
                  </a:lnTo>
                  <a:close/>
                  <a:moveTo>
                    <a:pt x="0" y="69315"/>
                  </a:moveTo>
                  <a:lnTo>
                    <a:pt x="317501" y="69315"/>
                  </a:lnTo>
                  <a:lnTo>
                    <a:pt x="317501" y="51692"/>
                  </a:lnTo>
                  <a:lnTo>
                    <a:pt x="0" y="51692"/>
                  </a:lnTo>
                  <a:lnTo>
                    <a:pt x="0" y="69315"/>
                  </a:lnTo>
                  <a:close/>
                  <a:moveTo>
                    <a:pt x="0" y="129597"/>
                  </a:moveTo>
                  <a:lnTo>
                    <a:pt x="317501" y="129597"/>
                  </a:lnTo>
                  <a:lnTo>
                    <a:pt x="317501" y="111974"/>
                  </a:lnTo>
                  <a:lnTo>
                    <a:pt x="0" y="111974"/>
                  </a:lnTo>
                  <a:lnTo>
                    <a:pt x="0" y="129597"/>
                  </a:lnTo>
                  <a:close/>
                </a:path>
              </a:pathLst>
            </a:custGeom>
            <a:solidFill>
              <a:srgbClr val="50BEC1"/>
            </a:solidFill>
            <a:ln cap="flat" w="7600">
              <a:solidFill>
                <a:srgbClr val="50BEC1"/>
              </a:solidFill>
              <a:miter/>
            </a:ln>
          </p:spPr>
        </p:sp>
      </p:grpSp>
      <p:grpSp>
        <p:nvGrpSpPr>
          <p:cNvPr name="Two people discuss" id="280"/>
          <p:cNvGrpSpPr/>
          <p:nvPr/>
        </p:nvGrpSpPr>
        <p:grpSpPr>
          <a:xfrm>
            <a:off x="10443175" y="-1957793"/>
            <a:ext cy="1549097" cx="1984780"/>
            <a:chOff x="10443175" y="-1957793"/>
            <a:chExt cy="1549097" cx="1984780"/>
          </a:xfrm>
        </p:grpSpPr>
        <p:sp>
          <p:nvSpPr>
            <p:cNvPr name="" id="281"/>
            <p:cNvSpPr/>
            <p:nvPr/>
          </p:nvSpPr>
          <p:spPr>
            <a:xfrm>
              <a:off x="10891391" y="-1072704"/>
              <a:ext cy="67410" cx="976737"/>
            </a:xfrm>
            <a:custGeom>
              <a:avLst/>
              <a:gdLst/>
              <a:ahLst/>
              <a:cxnLst/>
              <a:rect r="r" b="b" l="l" t="t"/>
              <a:pathLst>
                <a:path h="67410" stroke="false" w="976737">
                  <a:moveTo>
                    <a:pt x="0" y="0"/>
                  </a:moveTo>
                  <a:lnTo>
                    <a:pt x="976737" y="0"/>
                  </a:lnTo>
                  <a:lnTo>
                    <a:pt x="976737" y="67410"/>
                  </a:lnTo>
                  <a:lnTo>
                    <a:pt x="0" y="67410"/>
                  </a:lnTo>
                  <a:lnTo>
                    <a:pt x="0" y="0"/>
                  </a:lnTo>
                  <a:close/>
                </a:path>
                <a:path h="67410" fill="none" w="976737">
                  <a:moveTo>
                    <a:pt x="0" y="0"/>
                  </a:moveTo>
                  <a:lnTo>
                    <a:pt x="976737" y="0"/>
                  </a:lnTo>
                  <a:lnTo>
                    <a:pt x="976737" y="67410"/>
                  </a:lnTo>
                  <a:lnTo>
                    <a:pt x="0" y="6741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CD98"/>
            </a:solidFill>
            <a:ln cap="flat" w="7600">
              <a:solidFill>
                <a:srgbClr val="EACD98"/>
              </a:solidFill>
              <a:miter/>
            </a:ln>
          </p:spPr>
        </p:sp>
        <p:sp>
          <p:nvSpPr>
            <p:cNvPr name="" id="282"/>
            <p:cNvSpPr/>
            <p:nvPr/>
          </p:nvSpPr>
          <p:spPr>
            <a:xfrm>
              <a:off x="11105581" y="-1005291"/>
              <a:ext cy="596581" cx="548360"/>
            </a:xfrm>
            <a:custGeom>
              <a:avLst/>
              <a:gdLst/>
              <a:ahLst/>
              <a:cxnLst/>
              <a:rect r="r" b="b" l="l" t="t"/>
              <a:pathLst>
                <a:path h="596581" stroke="false" w="548360">
                  <a:moveTo>
                    <a:pt x="0" y="0"/>
                  </a:moveTo>
                  <a:lnTo>
                    <a:pt x="548360" y="0"/>
                  </a:lnTo>
                  <a:lnTo>
                    <a:pt x="548360" y="596581"/>
                  </a:lnTo>
                  <a:lnTo>
                    <a:pt x="0" y="596581"/>
                  </a:lnTo>
                  <a:lnTo>
                    <a:pt x="0" y="0"/>
                  </a:lnTo>
                  <a:close/>
                </a:path>
                <a:path h="596581" fill="none" w="548360">
                  <a:moveTo>
                    <a:pt x="0" y="0"/>
                  </a:moveTo>
                  <a:lnTo>
                    <a:pt x="548360" y="0"/>
                  </a:lnTo>
                  <a:lnTo>
                    <a:pt x="548360" y="596581"/>
                  </a:lnTo>
                  <a:lnTo>
                    <a:pt x="0" y="59658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EB887"/>
            </a:solidFill>
            <a:ln cap="flat" w="7600">
              <a:solidFill>
                <a:srgbClr val="DEB887"/>
              </a:solidFill>
              <a:miter/>
            </a:ln>
          </p:spPr>
        </p:sp>
        <p:sp>
          <p:nvSpPr>
            <p:cNvPr name="" id="283"/>
            <p:cNvSpPr/>
            <p:nvPr/>
          </p:nvSpPr>
          <p:spPr>
            <a:xfrm>
              <a:off x="10921299" y="-1957793"/>
              <a:ext cy="347489" cx="422134"/>
            </a:xfrm>
            <a:custGeom>
              <a:avLst/>
              <a:gdLst/>
              <a:ahLst/>
              <a:cxnLst/>
              <a:rect r="r" b="b" l="l" t="t"/>
              <a:pathLst>
                <a:path h="347489" stroke="false" w="422134">
                  <a:moveTo>
                    <a:pt x="14894" y="0"/>
                  </a:moveTo>
                  <a:lnTo>
                    <a:pt x="407241" y="0"/>
                  </a:lnTo>
                  <a:cubicBezTo>
                    <a:pt x="415466" y="0"/>
                    <a:pt x="422134" y="6650"/>
                    <a:pt x="422134" y="14853"/>
                  </a:cubicBezTo>
                  <a:lnTo>
                    <a:pt x="422134" y="209219"/>
                  </a:lnTo>
                  <a:cubicBezTo>
                    <a:pt x="422134" y="217422"/>
                    <a:pt x="415466" y="224072"/>
                    <a:pt x="407241" y="224072"/>
                  </a:cubicBezTo>
                  <a:lnTo>
                    <a:pt x="164529" y="224612"/>
                  </a:lnTo>
                  <a:lnTo>
                    <a:pt x="67042" y="347489"/>
                  </a:lnTo>
                  <a:lnTo>
                    <a:pt x="85279" y="224072"/>
                  </a:lnTo>
                  <a:lnTo>
                    <a:pt x="14894" y="224072"/>
                  </a:lnTo>
                  <a:cubicBezTo>
                    <a:pt x="6668" y="224072"/>
                    <a:pt x="0" y="217422"/>
                    <a:pt x="0" y="209219"/>
                  </a:cubicBezTo>
                  <a:lnTo>
                    <a:pt x="0" y="14853"/>
                  </a:lnTo>
                  <a:cubicBezTo>
                    <a:pt x="0" y="6650"/>
                    <a:pt x="6668" y="0"/>
                    <a:pt x="14894" y="0"/>
                  </a:cubicBezTo>
                  <a:close/>
                </a:path>
                <a:path h="347489" fill="none" w="422134">
                  <a:moveTo>
                    <a:pt x="14894" y="0"/>
                  </a:moveTo>
                  <a:lnTo>
                    <a:pt x="407241" y="0"/>
                  </a:lnTo>
                  <a:cubicBezTo>
                    <a:pt x="415466" y="0"/>
                    <a:pt x="422134" y="6650"/>
                    <a:pt x="422134" y="14853"/>
                  </a:cubicBezTo>
                  <a:lnTo>
                    <a:pt x="422134" y="209219"/>
                  </a:lnTo>
                  <a:cubicBezTo>
                    <a:pt x="422134" y="217422"/>
                    <a:pt x="415466" y="224072"/>
                    <a:pt x="407241" y="224072"/>
                  </a:cubicBezTo>
                  <a:lnTo>
                    <a:pt x="164529" y="224612"/>
                  </a:lnTo>
                  <a:lnTo>
                    <a:pt x="67042" y="347489"/>
                  </a:lnTo>
                  <a:lnTo>
                    <a:pt x="85279" y="224072"/>
                  </a:lnTo>
                  <a:lnTo>
                    <a:pt x="14894" y="224072"/>
                  </a:lnTo>
                  <a:cubicBezTo>
                    <a:pt x="6668" y="224072"/>
                    <a:pt x="0" y="217422"/>
                    <a:pt x="0" y="209219"/>
                  </a:cubicBezTo>
                  <a:lnTo>
                    <a:pt x="0" y="14853"/>
                  </a:lnTo>
                  <a:cubicBezTo>
                    <a:pt x="0" y="6650"/>
                    <a:pt x="6668" y="0"/>
                    <a:pt x="14894" y="0"/>
                  </a:cubicBezTo>
                  <a:close/>
                </a:path>
              </a:pathLst>
            </a:custGeom>
            <a:noFill/>
            <a:ln cap="flat" w="7600">
              <a:solidFill>
                <a:srgbClr val="50BEC1"/>
              </a:solidFill>
              <a:miter/>
            </a:ln>
          </p:spPr>
        </p:sp>
        <p:sp>
          <p:nvSpPr>
            <p:cNvPr name="" id="284"/>
            <p:cNvSpPr/>
            <p:nvPr/>
          </p:nvSpPr>
          <p:spPr>
            <a:xfrm>
              <a:off x="11524002" y="-1881625"/>
              <a:ext cy="271325" cx="329610"/>
            </a:xfrm>
            <a:custGeom>
              <a:avLst/>
              <a:gdLst/>
              <a:ahLst/>
              <a:cxnLst/>
              <a:rect r="r" b="b" l="l" t="t"/>
              <a:pathLst>
                <a:path h="271325" stroke="false" w="329610">
                  <a:moveTo>
                    <a:pt x="317980" y="0"/>
                  </a:moveTo>
                  <a:lnTo>
                    <a:pt x="11629" y="0"/>
                  </a:lnTo>
                  <a:cubicBezTo>
                    <a:pt x="5206" y="0"/>
                    <a:pt x="0" y="5192"/>
                    <a:pt x="0" y="11598"/>
                  </a:cubicBezTo>
                  <a:lnTo>
                    <a:pt x="0" y="163362"/>
                  </a:lnTo>
                  <a:cubicBezTo>
                    <a:pt x="0" y="169766"/>
                    <a:pt x="5206" y="174960"/>
                    <a:pt x="11629" y="174960"/>
                  </a:cubicBezTo>
                  <a:lnTo>
                    <a:pt x="201143" y="175381"/>
                  </a:lnTo>
                  <a:lnTo>
                    <a:pt x="277262" y="271325"/>
                  </a:lnTo>
                  <a:lnTo>
                    <a:pt x="263022" y="174960"/>
                  </a:lnTo>
                  <a:lnTo>
                    <a:pt x="317980" y="174960"/>
                  </a:lnTo>
                  <a:cubicBezTo>
                    <a:pt x="324403" y="174960"/>
                    <a:pt x="329610" y="169766"/>
                    <a:pt x="329610" y="163362"/>
                  </a:cubicBezTo>
                  <a:lnTo>
                    <a:pt x="329610" y="11598"/>
                  </a:lnTo>
                  <a:cubicBezTo>
                    <a:pt x="329610" y="5192"/>
                    <a:pt x="324403" y="0"/>
                    <a:pt x="317980" y="0"/>
                  </a:cubicBezTo>
                  <a:close/>
                </a:path>
                <a:path h="271325" fill="none" w="329610">
                  <a:moveTo>
                    <a:pt x="317980" y="0"/>
                  </a:moveTo>
                  <a:lnTo>
                    <a:pt x="11629" y="0"/>
                  </a:lnTo>
                  <a:cubicBezTo>
                    <a:pt x="5206" y="0"/>
                    <a:pt x="0" y="5192"/>
                    <a:pt x="0" y="11598"/>
                  </a:cubicBezTo>
                  <a:lnTo>
                    <a:pt x="0" y="163362"/>
                  </a:lnTo>
                  <a:cubicBezTo>
                    <a:pt x="0" y="169766"/>
                    <a:pt x="5206" y="174960"/>
                    <a:pt x="11629" y="174960"/>
                  </a:cubicBezTo>
                  <a:lnTo>
                    <a:pt x="201143" y="175381"/>
                  </a:lnTo>
                  <a:lnTo>
                    <a:pt x="277262" y="271325"/>
                  </a:lnTo>
                  <a:lnTo>
                    <a:pt x="263022" y="174960"/>
                  </a:lnTo>
                  <a:lnTo>
                    <a:pt x="317980" y="174960"/>
                  </a:lnTo>
                  <a:cubicBezTo>
                    <a:pt x="324403" y="174960"/>
                    <a:pt x="329610" y="169766"/>
                    <a:pt x="329610" y="163362"/>
                  </a:cubicBezTo>
                  <a:lnTo>
                    <a:pt x="329610" y="11598"/>
                  </a:lnTo>
                  <a:cubicBezTo>
                    <a:pt x="329610" y="5192"/>
                    <a:pt x="324403" y="0"/>
                    <a:pt x="317980" y="0"/>
                  </a:cubicBezTo>
                  <a:close/>
                </a:path>
              </a:pathLst>
            </a:custGeom>
            <a:noFill/>
            <a:ln cap="flat" w="7600">
              <a:solidFill>
                <a:srgbClr val="50BEC1"/>
              </a:solidFill>
              <a:miter/>
            </a:ln>
          </p:spPr>
        </p:sp>
        <p:sp>
          <p:nvSpPr>
            <p:cNvPr name="" id="285"/>
            <p:cNvSpPr/>
            <p:nvPr/>
          </p:nvSpPr>
          <p:spPr>
            <a:xfrm>
              <a:off x="10443175" y="-1327674"/>
              <a:ext cy="918498" cx="499457"/>
            </a:xfrm>
            <a:custGeom>
              <a:avLst/>
              <a:gdLst/>
              <a:ahLst/>
              <a:cxnLst/>
              <a:rect r="r" b="b" l="l" t="t"/>
              <a:pathLst>
                <a:path h="918498" stroke="false" w="499457">
                  <a:moveTo>
                    <a:pt x="0" y="38408"/>
                  </a:moveTo>
                  <a:cubicBezTo>
                    <a:pt x="984" y="17037"/>
                    <a:pt x="18656" y="0"/>
                    <a:pt x="40317" y="0"/>
                  </a:cubicBezTo>
                  <a:cubicBezTo>
                    <a:pt x="62582" y="0"/>
                    <a:pt x="80633" y="18001"/>
                    <a:pt x="80633" y="40207"/>
                  </a:cubicBezTo>
                  <a:cubicBezTo>
                    <a:pt x="80633" y="42022"/>
                    <a:pt x="80633" y="43809"/>
                    <a:pt x="80279" y="45560"/>
                  </a:cubicBezTo>
                  <a:lnTo>
                    <a:pt x="80279" y="518746"/>
                  </a:lnTo>
                  <a:lnTo>
                    <a:pt x="459785" y="518746"/>
                  </a:lnTo>
                  <a:cubicBezTo>
                    <a:pt x="480556" y="520838"/>
                    <a:pt x="496820" y="538264"/>
                    <a:pt x="496820" y="559478"/>
                  </a:cubicBezTo>
                  <a:cubicBezTo>
                    <a:pt x="496820" y="580696"/>
                    <a:pt x="480556" y="598120"/>
                    <a:pt x="459785" y="600466"/>
                  </a:cubicBezTo>
                  <a:lnTo>
                    <a:pt x="277118" y="600466"/>
                  </a:lnTo>
                  <a:lnTo>
                    <a:pt x="277118" y="790876"/>
                  </a:lnTo>
                  <a:lnTo>
                    <a:pt x="260729" y="790876"/>
                  </a:lnTo>
                  <a:cubicBezTo>
                    <a:pt x="387673" y="791754"/>
                    <a:pt x="491117" y="847775"/>
                    <a:pt x="499457" y="918498"/>
                  </a:cubicBezTo>
                  <a:lnTo>
                    <a:pt x="462388" y="918498"/>
                  </a:lnTo>
                  <a:cubicBezTo>
                    <a:pt x="442826" y="863188"/>
                    <a:pt x="358620" y="821596"/>
                    <a:pt x="257704" y="821596"/>
                  </a:cubicBezTo>
                  <a:cubicBezTo>
                    <a:pt x="156788" y="821596"/>
                    <a:pt x="72580" y="863188"/>
                    <a:pt x="53019" y="918498"/>
                  </a:cubicBezTo>
                  <a:lnTo>
                    <a:pt x="15950" y="918498"/>
                  </a:lnTo>
                  <a:cubicBezTo>
                    <a:pt x="24292" y="847775"/>
                    <a:pt x="127735" y="791754"/>
                    <a:pt x="254679" y="790876"/>
                  </a:cubicBezTo>
                  <a:lnTo>
                    <a:pt x="234370" y="790876"/>
                  </a:lnTo>
                  <a:lnTo>
                    <a:pt x="234370" y="600466"/>
                  </a:lnTo>
                  <a:lnTo>
                    <a:pt x="39374" y="600466"/>
                  </a:lnTo>
                  <a:cubicBezTo>
                    <a:pt x="19822" y="599691"/>
                    <a:pt x="3782" y="585276"/>
                    <a:pt x="0" y="566502"/>
                  </a:cubicBezTo>
                  <a:lnTo>
                    <a:pt x="0" y="38408"/>
                  </a:lnTo>
                  <a:close/>
                </a:path>
                <a:path h="918498" fill="none" w="499457">
                  <a:moveTo>
                    <a:pt x="0" y="38408"/>
                  </a:moveTo>
                  <a:cubicBezTo>
                    <a:pt x="984" y="17037"/>
                    <a:pt x="18656" y="0"/>
                    <a:pt x="40317" y="0"/>
                  </a:cubicBezTo>
                  <a:cubicBezTo>
                    <a:pt x="62582" y="0"/>
                    <a:pt x="80633" y="18001"/>
                    <a:pt x="80633" y="40207"/>
                  </a:cubicBezTo>
                  <a:cubicBezTo>
                    <a:pt x="80633" y="42022"/>
                    <a:pt x="80633" y="43809"/>
                    <a:pt x="80279" y="45560"/>
                  </a:cubicBezTo>
                  <a:lnTo>
                    <a:pt x="80279" y="518746"/>
                  </a:lnTo>
                  <a:lnTo>
                    <a:pt x="459785" y="518746"/>
                  </a:lnTo>
                  <a:cubicBezTo>
                    <a:pt x="480556" y="520838"/>
                    <a:pt x="496820" y="538264"/>
                    <a:pt x="496820" y="559478"/>
                  </a:cubicBezTo>
                  <a:cubicBezTo>
                    <a:pt x="496820" y="580696"/>
                    <a:pt x="480556" y="598120"/>
                    <a:pt x="459785" y="600466"/>
                  </a:cubicBezTo>
                  <a:lnTo>
                    <a:pt x="277118" y="600466"/>
                  </a:lnTo>
                  <a:lnTo>
                    <a:pt x="277118" y="790876"/>
                  </a:lnTo>
                  <a:lnTo>
                    <a:pt x="260729" y="790876"/>
                  </a:lnTo>
                  <a:cubicBezTo>
                    <a:pt x="387673" y="791754"/>
                    <a:pt x="491117" y="847775"/>
                    <a:pt x="499457" y="918498"/>
                  </a:cubicBezTo>
                  <a:lnTo>
                    <a:pt x="462388" y="918498"/>
                  </a:lnTo>
                  <a:cubicBezTo>
                    <a:pt x="442826" y="863188"/>
                    <a:pt x="358620" y="821596"/>
                    <a:pt x="257704" y="821596"/>
                  </a:cubicBezTo>
                  <a:cubicBezTo>
                    <a:pt x="156788" y="821596"/>
                    <a:pt x="72580" y="863188"/>
                    <a:pt x="53019" y="918498"/>
                  </a:cubicBezTo>
                  <a:lnTo>
                    <a:pt x="15950" y="918498"/>
                  </a:lnTo>
                  <a:cubicBezTo>
                    <a:pt x="24292" y="847775"/>
                    <a:pt x="127735" y="791754"/>
                    <a:pt x="254679" y="790876"/>
                  </a:cubicBezTo>
                  <a:lnTo>
                    <a:pt x="234370" y="790876"/>
                  </a:lnTo>
                  <a:lnTo>
                    <a:pt x="234370" y="600466"/>
                  </a:lnTo>
                  <a:lnTo>
                    <a:pt x="39374" y="600466"/>
                  </a:lnTo>
                  <a:cubicBezTo>
                    <a:pt x="19822" y="599691"/>
                    <a:pt x="3782" y="585276"/>
                    <a:pt x="0" y="566502"/>
                  </a:cubicBezTo>
                  <a:lnTo>
                    <a:pt x="0" y="38408"/>
                  </a:lnTo>
                  <a:close/>
                </a:path>
              </a:pathLst>
            </a:custGeom>
            <a:solidFill>
              <a:srgbClr val="50BEC1"/>
            </a:solidFill>
            <a:ln cap="flat" w="7600">
              <a:solidFill>
                <a:srgbClr val="50BEC1"/>
              </a:solidFill>
              <a:miter/>
            </a:ln>
          </p:spPr>
        </p:sp>
        <p:sp>
          <p:nvSpPr>
            <p:cNvPr name="" id="286"/>
            <p:cNvSpPr/>
            <p:nvPr/>
          </p:nvSpPr>
          <p:spPr>
            <a:xfrm>
              <a:off x="11928464" y="-1327195"/>
              <a:ext cy="918498" cx="499491"/>
            </a:xfrm>
            <a:custGeom>
              <a:avLst/>
              <a:gdLst/>
              <a:ahLst/>
              <a:cxnLst/>
              <a:rect r="r" b="b" l="l" t="t"/>
              <a:pathLst>
                <a:path h="918498" stroke="false" w="499491">
                  <a:moveTo>
                    <a:pt x="496238" y="566502"/>
                  </a:moveTo>
                  <a:cubicBezTo>
                    <a:pt x="493038" y="585275"/>
                    <a:pt x="476997" y="599691"/>
                    <a:pt x="457445" y="600466"/>
                  </a:cubicBezTo>
                  <a:lnTo>
                    <a:pt x="277152" y="600466"/>
                  </a:lnTo>
                  <a:lnTo>
                    <a:pt x="277152" y="790876"/>
                  </a:lnTo>
                  <a:lnTo>
                    <a:pt x="260763" y="790876"/>
                  </a:lnTo>
                  <a:cubicBezTo>
                    <a:pt x="387708" y="791754"/>
                    <a:pt x="491149" y="847775"/>
                    <a:pt x="499491" y="918498"/>
                  </a:cubicBezTo>
                  <a:lnTo>
                    <a:pt x="462422" y="918498"/>
                  </a:lnTo>
                  <a:cubicBezTo>
                    <a:pt x="442860" y="863188"/>
                    <a:pt x="358655" y="821596"/>
                    <a:pt x="257738" y="821596"/>
                  </a:cubicBezTo>
                  <a:cubicBezTo>
                    <a:pt x="156822" y="821596"/>
                    <a:pt x="72616" y="863188"/>
                    <a:pt x="53054" y="918498"/>
                  </a:cubicBezTo>
                  <a:lnTo>
                    <a:pt x="15984" y="918498"/>
                  </a:lnTo>
                  <a:cubicBezTo>
                    <a:pt x="24324" y="847775"/>
                    <a:pt x="127768" y="791754"/>
                    <a:pt x="254712" y="790876"/>
                  </a:cubicBezTo>
                  <a:lnTo>
                    <a:pt x="234404" y="790876"/>
                  </a:lnTo>
                  <a:lnTo>
                    <a:pt x="234404" y="600466"/>
                  </a:lnTo>
                  <a:lnTo>
                    <a:pt x="37035" y="600466"/>
                  </a:lnTo>
                  <a:cubicBezTo>
                    <a:pt x="16263" y="598120"/>
                    <a:pt x="0" y="580695"/>
                    <a:pt x="0" y="559477"/>
                  </a:cubicBezTo>
                  <a:cubicBezTo>
                    <a:pt x="0" y="538264"/>
                    <a:pt x="16263" y="520838"/>
                    <a:pt x="37035" y="518745"/>
                  </a:cubicBezTo>
                  <a:lnTo>
                    <a:pt x="416541" y="518745"/>
                  </a:lnTo>
                  <a:lnTo>
                    <a:pt x="416541" y="45561"/>
                  </a:lnTo>
                  <a:cubicBezTo>
                    <a:pt x="416186" y="43810"/>
                    <a:pt x="416186" y="42023"/>
                    <a:pt x="416186" y="40207"/>
                  </a:cubicBezTo>
                  <a:cubicBezTo>
                    <a:pt x="416186" y="18002"/>
                    <a:pt x="434237" y="0"/>
                    <a:pt x="456503" y="0"/>
                  </a:cubicBezTo>
                  <a:cubicBezTo>
                    <a:pt x="478163" y="0"/>
                    <a:pt x="495836" y="17038"/>
                    <a:pt x="496819" y="38409"/>
                  </a:cubicBezTo>
                  <a:lnTo>
                    <a:pt x="496238" y="566502"/>
                  </a:lnTo>
                  <a:close/>
                </a:path>
                <a:path h="918498" fill="none" w="499491">
                  <a:moveTo>
                    <a:pt x="496238" y="566502"/>
                  </a:moveTo>
                  <a:cubicBezTo>
                    <a:pt x="493038" y="585275"/>
                    <a:pt x="476997" y="599691"/>
                    <a:pt x="457445" y="600466"/>
                  </a:cubicBezTo>
                  <a:lnTo>
                    <a:pt x="277152" y="600466"/>
                  </a:lnTo>
                  <a:lnTo>
                    <a:pt x="277152" y="790876"/>
                  </a:lnTo>
                  <a:lnTo>
                    <a:pt x="260763" y="790876"/>
                  </a:lnTo>
                  <a:cubicBezTo>
                    <a:pt x="387708" y="791754"/>
                    <a:pt x="491149" y="847775"/>
                    <a:pt x="499491" y="918498"/>
                  </a:cubicBezTo>
                  <a:lnTo>
                    <a:pt x="462422" y="918498"/>
                  </a:lnTo>
                  <a:cubicBezTo>
                    <a:pt x="442860" y="863188"/>
                    <a:pt x="358655" y="821596"/>
                    <a:pt x="257738" y="821596"/>
                  </a:cubicBezTo>
                  <a:cubicBezTo>
                    <a:pt x="156822" y="821596"/>
                    <a:pt x="72616" y="863188"/>
                    <a:pt x="53054" y="918498"/>
                  </a:cubicBezTo>
                  <a:lnTo>
                    <a:pt x="15984" y="918498"/>
                  </a:lnTo>
                  <a:cubicBezTo>
                    <a:pt x="24324" y="847775"/>
                    <a:pt x="127768" y="791754"/>
                    <a:pt x="254712" y="790876"/>
                  </a:cubicBezTo>
                  <a:lnTo>
                    <a:pt x="234404" y="790876"/>
                  </a:lnTo>
                  <a:lnTo>
                    <a:pt x="234404" y="600466"/>
                  </a:lnTo>
                  <a:lnTo>
                    <a:pt x="37035" y="600466"/>
                  </a:lnTo>
                  <a:cubicBezTo>
                    <a:pt x="16263" y="598120"/>
                    <a:pt x="0" y="580695"/>
                    <a:pt x="0" y="559477"/>
                  </a:cubicBezTo>
                  <a:cubicBezTo>
                    <a:pt x="0" y="538264"/>
                    <a:pt x="16263" y="520838"/>
                    <a:pt x="37035" y="518745"/>
                  </a:cubicBezTo>
                  <a:lnTo>
                    <a:pt x="416541" y="518745"/>
                  </a:lnTo>
                  <a:lnTo>
                    <a:pt x="416541" y="45561"/>
                  </a:lnTo>
                  <a:cubicBezTo>
                    <a:pt x="416186" y="43810"/>
                    <a:pt x="416186" y="42023"/>
                    <a:pt x="416186" y="40207"/>
                  </a:cubicBezTo>
                  <a:cubicBezTo>
                    <a:pt x="416186" y="18002"/>
                    <a:pt x="434237" y="0"/>
                    <a:pt x="456503" y="0"/>
                  </a:cubicBezTo>
                  <a:cubicBezTo>
                    <a:pt x="478163" y="0"/>
                    <a:pt x="495836" y="17038"/>
                    <a:pt x="496819" y="38409"/>
                  </a:cubicBezTo>
                  <a:lnTo>
                    <a:pt x="496238" y="566502"/>
                  </a:lnTo>
                  <a:close/>
                </a:path>
              </a:pathLst>
            </a:custGeom>
            <a:solidFill>
              <a:srgbClr val="50BEC1"/>
            </a:solidFill>
            <a:ln cap="flat" w="7600">
              <a:solidFill>
                <a:srgbClr val="50BEC1"/>
              </a:solidFill>
              <a:miter/>
            </a:ln>
          </p:spPr>
        </p:sp>
        <p:sp>
          <p:nvSpPr>
            <p:cNvPr name="" id="287"/>
            <p:cNvSpPr/>
            <p:nvPr/>
          </p:nvSpPr>
          <p:spPr>
            <a:xfrm>
              <a:off x="11560986" y="-1854949"/>
              <a:ext cy="101388" cx="249411"/>
            </a:xfrm>
            <a:custGeom>
              <a:avLst/>
              <a:gdLst/>
              <a:ahLst/>
              <a:cxnLst/>
              <a:rect r="r" b="b" l="l" t="t"/>
              <a:pathLst>
                <a:path h="101388" stroke="false" w="249411">
                  <a:moveTo>
                    <a:pt x="0" y="0"/>
                  </a:moveTo>
                  <a:lnTo>
                    <a:pt x="249411" y="0"/>
                  </a:lnTo>
                  <a:lnTo>
                    <a:pt x="249411" y="13788"/>
                  </a:lnTo>
                  <a:lnTo>
                    <a:pt x="0" y="13788"/>
                  </a:lnTo>
                  <a:lnTo>
                    <a:pt x="0" y="0"/>
                  </a:lnTo>
                  <a:close/>
                  <a:moveTo>
                    <a:pt x="0" y="54201"/>
                  </a:moveTo>
                  <a:lnTo>
                    <a:pt x="248870" y="54201"/>
                  </a:lnTo>
                  <a:lnTo>
                    <a:pt x="248870" y="40412"/>
                  </a:lnTo>
                  <a:lnTo>
                    <a:pt x="0" y="40412"/>
                  </a:lnTo>
                  <a:lnTo>
                    <a:pt x="0" y="54201"/>
                  </a:lnTo>
                  <a:close/>
                  <a:moveTo>
                    <a:pt x="0" y="101388"/>
                  </a:moveTo>
                  <a:lnTo>
                    <a:pt x="248870" y="101388"/>
                  </a:lnTo>
                  <a:lnTo>
                    <a:pt x="248870" y="87599"/>
                  </a:lnTo>
                  <a:lnTo>
                    <a:pt x="0" y="87599"/>
                  </a:lnTo>
                  <a:lnTo>
                    <a:pt x="0" y="101388"/>
                  </a:lnTo>
                  <a:close/>
                </a:path>
                <a:path h="101388" fill="none" w="249411">
                  <a:moveTo>
                    <a:pt x="0" y="0"/>
                  </a:moveTo>
                  <a:lnTo>
                    <a:pt x="249411" y="0"/>
                  </a:lnTo>
                  <a:lnTo>
                    <a:pt x="249411" y="13788"/>
                  </a:lnTo>
                  <a:lnTo>
                    <a:pt x="0" y="13788"/>
                  </a:lnTo>
                  <a:lnTo>
                    <a:pt x="0" y="0"/>
                  </a:lnTo>
                  <a:close/>
                  <a:moveTo>
                    <a:pt x="0" y="54201"/>
                  </a:moveTo>
                  <a:lnTo>
                    <a:pt x="248870" y="54201"/>
                  </a:lnTo>
                  <a:lnTo>
                    <a:pt x="248870" y="40412"/>
                  </a:lnTo>
                  <a:lnTo>
                    <a:pt x="0" y="40412"/>
                  </a:lnTo>
                  <a:lnTo>
                    <a:pt x="0" y="54201"/>
                  </a:lnTo>
                  <a:close/>
                  <a:moveTo>
                    <a:pt x="0" y="101388"/>
                  </a:moveTo>
                  <a:lnTo>
                    <a:pt x="248870" y="101388"/>
                  </a:lnTo>
                  <a:lnTo>
                    <a:pt x="248870" y="87599"/>
                  </a:lnTo>
                  <a:lnTo>
                    <a:pt x="0" y="87599"/>
                  </a:lnTo>
                  <a:lnTo>
                    <a:pt x="0" y="101388"/>
                  </a:lnTo>
                  <a:close/>
                </a:path>
              </a:pathLst>
            </a:custGeom>
            <a:solidFill>
              <a:srgbClr val="50BEC1"/>
            </a:solidFill>
            <a:ln cap="flat" w="7600">
              <a:solidFill>
                <a:srgbClr val="50BEC1"/>
              </a:solidFill>
              <a:miter/>
            </a:ln>
          </p:spPr>
        </p:sp>
        <p:grpSp>
          <p:nvGrpSpPr>
            <p:cNvPr name="" id="288"/>
            <p:cNvGrpSpPr/>
            <p:nvPr/>
          </p:nvGrpSpPr>
          <p:grpSpPr>
            <a:xfrm>
              <a:off x="11620200" y="-1709210"/>
              <a:ext cy="1297119" cx="649652"/>
              <a:chOff x="11620200" y="-1709210"/>
              <a:chExt cy="1297119" cx="649652"/>
            </a:xfrm>
          </p:grpSpPr>
          <p:sp>
            <p:nvSpPr>
              <p:cNvPr name="" id="289"/>
              <p:cNvSpPr/>
              <p:nvPr/>
            </p:nvSpPr>
            <p:spPr>
              <a:xfrm>
                <a:off x="11929215" y="-1709210"/>
                <a:ext cy="247511" cx="248188"/>
              </a:xfrm>
              <a:custGeom>
                <a:avLst/>
                <a:gdLst/>
                <a:ahLst/>
                <a:cxnLst/>
                <a:rect r="r" b="b" l="l" t="t"/>
                <a:pathLst>
                  <a:path h="247511" stroke="false" w="248188">
                    <a:moveTo>
                      <a:pt x="248188" y="123756"/>
                    </a:moveTo>
                    <a:cubicBezTo>
                      <a:pt x="248188" y="55407"/>
                      <a:pt x="192629" y="0"/>
                      <a:pt x="124094" y="0"/>
                    </a:cubicBezTo>
                    <a:cubicBezTo>
                      <a:pt x="55559" y="0"/>
                      <a:pt x="0" y="55407"/>
                      <a:pt x="0" y="123756"/>
                    </a:cubicBezTo>
                    <a:cubicBezTo>
                      <a:pt x="0" y="192104"/>
                      <a:pt x="55559" y="247511"/>
                      <a:pt x="124094" y="247511"/>
                    </a:cubicBezTo>
                    <a:cubicBezTo>
                      <a:pt x="192629" y="247511"/>
                      <a:pt x="248188" y="192104"/>
                      <a:pt x="248188" y="123756"/>
                    </a:cubicBezTo>
                    <a:close/>
                  </a:path>
                  <a:path h="247511" fill="none" w="248188">
                    <a:moveTo>
                      <a:pt x="248188" y="123756"/>
                    </a:moveTo>
                    <a:cubicBezTo>
                      <a:pt x="248188" y="55407"/>
                      <a:pt x="192629" y="0"/>
                      <a:pt x="124094" y="0"/>
                    </a:cubicBezTo>
                    <a:cubicBezTo>
                      <a:pt x="55559" y="0"/>
                      <a:pt x="0" y="55407"/>
                      <a:pt x="0" y="123756"/>
                    </a:cubicBezTo>
                    <a:cubicBezTo>
                      <a:pt x="0" y="192104"/>
                      <a:pt x="55559" y="247511"/>
                      <a:pt x="124094" y="247511"/>
                    </a:cubicBezTo>
                    <a:cubicBezTo>
                      <a:pt x="192629" y="247511"/>
                      <a:pt x="248188" y="192104"/>
                      <a:pt x="248188" y="123756"/>
                    </a:cubicBezTo>
                    <a:close/>
                  </a:path>
                </a:pathLst>
              </a:custGeom>
              <a:solidFill>
                <a:srgbClr val="FFE5C2"/>
              </a:solidFill>
              <a:ln cap="flat" w="7600">
                <a:solidFill>
                  <a:srgbClr val="FFE5C2"/>
                </a:solidFill>
                <a:miter/>
              </a:ln>
            </p:spPr>
          </p:sp>
          <p:sp>
            <p:nvSpPr>
              <p:cNvPr name="" id="290"/>
              <p:cNvSpPr/>
              <p:nvPr/>
            </p:nvSpPr>
            <p:spPr>
              <a:xfrm>
                <a:off x="12003980" y="-1458138"/>
                <a:ext cy="492098" cx="260190"/>
              </a:xfrm>
              <a:custGeom>
                <a:avLst/>
                <a:gdLst/>
                <a:ahLst/>
                <a:cxnLst/>
                <a:rect r="r" b="b" l="l" t="t"/>
                <a:pathLst>
                  <a:path h="492098" stroke="false" w="260190">
                    <a:moveTo>
                      <a:pt x="85136" y="491938"/>
                    </a:moveTo>
                    <a:lnTo>
                      <a:pt x="260190" y="492098"/>
                    </a:lnTo>
                    <a:cubicBezTo>
                      <a:pt x="229375" y="355465"/>
                      <a:pt x="171373" y="77090"/>
                      <a:pt x="170337" y="72428"/>
                    </a:cubicBezTo>
                    <a:cubicBezTo>
                      <a:pt x="162562" y="37455"/>
                      <a:pt x="125549" y="-11816"/>
                      <a:pt x="66340" y="2562"/>
                    </a:cubicBezTo>
                    <a:cubicBezTo>
                      <a:pt x="0" y="17345"/>
                      <a:pt x="-3501" y="82668"/>
                      <a:pt x="1694" y="109714"/>
                    </a:cubicBezTo>
                    <a:lnTo>
                      <a:pt x="85136" y="491938"/>
                    </a:lnTo>
                    <a:close/>
                  </a:path>
                  <a:path h="492098" fill="none" w="260190">
                    <a:moveTo>
                      <a:pt x="85136" y="491938"/>
                    </a:moveTo>
                    <a:lnTo>
                      <a:pt x="260190" y="492098"/>
                    </a:lnTo>
                    <a:cubicBezTo>
                      <a:pt x="229375" y="355465"/>
                      <a:pt x="171373" y="77090"/>
                      <a:pt x="170337" y="72428"/>
                    </a:cubicBezTo>
                    <a:cubicBezTo>
                      <a:pt x="162562" y="37455"/>
                      <a:pt x="125549" y="-11816"/>
                      <a:pt x="66340" y="2562"/>
                    </a:cubicBezTo>
                    <a:cubicBezTo>
                      <a:pt x="0" y="17345"/>
                      <a:pt x="-3501" y="82668"/>
                      <a:pt x="1694" y="109714"/>
                    </a:cubicBezTo>
                    <a:lnTo>
                      <a:pt x="85136" y="491938"/>
                    </a:lnTo>
                    <a:close/>
                  </a:path>
                </a:pathLst>
              </a:custGeom>
              <a:solidFill>
                <a:srgbClr val="50BEC1"/>
              </a:solidFill>
              <a:ln cap="flat" w="7600">
                <a:solidFill>
                  <a:srgbClr val="50BEC1"/>
                </a:solidFill>
                <a:miter/>
              </a:ln>
            </p:spPr>
          </p:sp>
          <p:sp>
            <p:nvSpPr>
              <p:cNvPr name="" id="291"/>
              <p:cNvSpPr/>
              <p:nvPr/>
            </p:nvSpPr>
            <p:spPr>
              <a:xfrm>
                <a:off x="11791071" y="-966230"/>
                <a:ext cy="554139" cx="478780"/>
              </a:xfrm>
              <a:custGeom>
                <a:avLst/>
                <a:gdLst/>
                <a:ahLst/>
                <a:cxnLst/>
                <a:rect r="r" b="b" l="l" t="t"/>
                <a:pathLst>
                  <a:path h="554139" stroke="false" w="478780">
                    <a:moveTo>
                      <a:pt x="298011" y="0"/>
                    </a:moveTo>
                    <a:lnTo>
                      <a:pt x="302908" y="45870"/>
                    </a:lnTo>
                    <a:cubicBezTo>
                      <a:pt x="206196" y="48982"/>
                      <a:pt x="80182" y="53379"/>
                      <a:pt x="79071" y="53379"/>
                    </a:cubicBezTo>
                    <a:cubicBezTo>
                      <a:pt x="51953" y="53379"/>
                      <a:pt x="29913" y="75061"/>
                      <a:pt x="29433" y="101989"/>
                    </a:cubicBezTo>
                    <a:lnTo>
                      <a:pt x="24188" y="164504"/>
                    </a:lnTo>
                    <a:lnTo>
                      <a:pt x="0" y="486343"/>
                    </a:lnTo>
                    <a:cubicBezTo>
                      <a:pt x="0" y="490675"/>
                      <a:pt x="0" y="494759"/>
                      <a:pt x="0" y="498608"/>
                    </a:cubicBezTo>
                    <a:cubicBezTo>
                      <a:pt x="0" y="499044"/>
                      <a:pt x="0" y="499480"/>
                      <a:pt x="0" y="499913"/>
                    </a:cubicBezTo>
                    <a:cubicBezTo>
                      <a:pt x="0" y="500424"/>
                      <a:pt x="0" y="500930"/>
                      <a:pt x="0" y="501433"/>
                    </a:cubicBezTo>
                    <a:cubicBezTo>
                      <a:pt x="1076" y="528423"/>
                      <a:pt x="22366" y="550858"/>
                      <a:pt x="50000" y="554122"/>
                    </a:cubicBezTo>
                    <a:cubicBezTo>
                      <a:pt x="79611" y="554848"/>
                      <a:pt x="105294" y="532585"/>
                      <a:pt x="107498" y="503056"/>
                    </a:cubicBezTo>
                    <a:cubicBezTo>
                      <a:pt x="107601" y="501480"/>
                      <a:pt x="130523" y="181859"/>
                      <a:pt x="132180" y="158753"/>
                    </a:cubicBezTo>
                    <a:lnTo>
                      <a:pt x="411803" y="157917"/>
                    </a:lnTo>
                    <a:cubicBezTo>
                      <a:pt x="420679" y="157453"/>
                      <a:pt x="453365" y="146530"/>
                      <a:pt x="467523" y="118746"/>
                    </a:cubicBezTo>
                    <a:cubicBezTo>
                      <a:pt x="481682" y="90962"/>
                      <a:pt x="481223" y="55891"/>
                      <a:pt x="473108" y="0"/>
                    </a:cubicBezTo>
                    <a:lnTo>
                      <a:pt x="298011" y="0"/>
                    </a:lnTo>
                    <a:close/>
                    <a:moveTo>
                      <a:pt x="472221" y="65770"/>
                    </a:moveTo>
                    <a:close/>
                  </a:path>
                  <a:path h="554139" fill="none" w="478780">
                    <a:moveTo>
                      <a:pt x="298011" y="0"/>
                    </a:moveTo>
                    <a:lnTo>
                      <a:pt x="302908" y="45870"/>
                    </a:lnTo>
                    <a:cubicBezTo>
                      <a:pt x="206196" y="48982"/>
                      <a:pt x="80182" y="53379"/>
                      <a:pt x="79071" y="53379"/>
                    </a:cubicBezTo>
                    <a:cubicBezTo>
                      <a:pt x="51953" y="53379"/>
                      <a:pt x="29913" y="75061"/>
                      <a:pt x="29433" y="101989"/>
                    </a:cubicBezTo>
                    <a:lnTo>
                      <a:pt x="24188" y="164504"/>
                    </a:lnTo>
                    <a:lnTo>
                      <a:pt x="0" y="486343"/>
                    </a:lnTo>
                    <a:cubicBezTo>
                      <a:pt x="0" y="490675"/>
                      <a:pt x="0" y="494759"/>
                      <a:pt x="0" y="498608"/>
                    </a:cubicBezTo>
                    <a:cubicBezTo>
                      <a:pt x="0" y="499044"/>
                      <a:pt x="0" y="499480"/>
                      <a:pt x="0" y="499913"/>
                    </a:cubicBezTo>
                    <a:cubicBezTo>
                      <a:pt x="0" y="500424"/>
                      <a:pt x="0" y="500930"/>
                      <a:pt x="0" y="501433"/>
                    </a:cubicBezTo>
                    <a:cubicBezTo>
                      <a:pt x="1076" y="528423"/>
                      <a:pt x="22366" y="550858"/>
                      <a:pt x="50000" y="554122"/>
                    </a:cubicBezTo>
                    <a:cubicBezTo>
                      <a:pt x="79611" y="554848"/>
                      <a:pt x="105294" y="532585"/>
                      <a:pt x="107498" y="503056"/>
                    </a:cubicBezTo>
                    <a:cubicBezTo>
                      <a:pt x="107601" y="501480"/>
                      <a:pt x="130523" y="181859"/>
                      <a:pt x="132180" y="158753"/>
                    </a:cubicBezTo>
                    <a:lnTo>
                      <a:pt x="411803" y="157917"/>
                    </a:lnTo>
                    <a:cubicBezTo>
                      <a:pt x="420679" y="157453"/>
                      <a:pt x="453365" y="146530"/>
                      <a:pt x="467523" y="118746"/>
                    </a:cubicBezTo>
                    <a:cubicBezTo>
                      <a:pt x="481682" y="90962"/>
                      <a:pt x="481223" y="55891"/>
                      <a:pt x="473108" y="0"/>
                    </a:cubicBezTo>
                    <a:lnTo>
                      <a:pt x="298011" y="0"/>
                    </a:lnTo>
                    <a:close/>
                    <a:moveTo>
                      <a:pt x="472221" y="65770"/>
                    </a:moveTo>
                    <a:close/>
                  </a:path>
                </a:pathLst>
              </a:custGeom>
              <a:solidFill>
                <a:srgbClr val="46403F"/>
              </a:solidFill>
              <a:ln cap="flat" w="7600">
                <a:noFill/>
                <a:miter/>
              </a:ln>
            </p:spPr>
          </p:sp>
          <p:sp>
            <p:nvSpPr>
              <p:cNvPr name="" id="292"/>
              <p:cNvSpPr/>
              <p:nvPr/>
            </p:nvSpPr>
            <p:spPr>
              <a:xfrm>
                <a:off x="11620200" y="-1365351"/>
                <a:ext cy="271233" cx="507588"/>
              </a:xfrm>
              <a:custGeom>
                <a:avLst/>
                <a:gdLst/>
                <a:ahLst/>
                <a:cxnLst/>
                <a:rect r="r" b="b" l="l" t="t"/>
                <a:pathLst>
                  <a:path h="271233" stroke="false" w="507588">
                    <a:moveTo>
                      <a:pt x="0" y="237241"/>
                    </a:moveTo>
                    <a:cubicBezTo>
                      <a:pt x="0" y="220976"/>
                      <a:pt x="11940" y="207096"/>
                      <a:pt x="28707" y="203249"/>
                    </a:cubicBezTo>
                    <a:lnTo>
                      <a:pt x="262608" y="203249"/>
                    </a:lnTo>
                    <a:lnTo>
                      <a:pt x="453574" y="6037"/>
                    </a:lnTo>
                    <a:cubicBezTo>
                      <a:pt x="466624" y="-3046"/>
                      <a:pt x="484931" y="-1970"/>
                      <a:pt x="497236" y="9880"/>
                    </a:cubicBezTo>
                    <a:cubicBezTo>
                      <a:pt x="508964" y="21179"/>
                      <a:pt x="510685" y="39386"/>
                      <a:pt x="502611" y="53262"/>
                    </a:cubicBezTo>
                    <a:lnTo>
                      <a:pt x="357374" y="203249"/>
                    </a:lnTo>
                    <a:lnTo>
                      <a:pt x="293593" y="271233"/>
                    </a:lnTo>
                    <a:lnTo>
                      <a:pt x="28707" y="271233"/>
                    </a:lnTo>
                    <a:cubicBezTo>
                      <a:pt x="11940" y="268180"/>
                      <a:pt x="0" y="254299"/>
                      <a:pt x="0" y="237241"/>
                    </a:cubicBezTo>
                    <a:close/>
                  </a:path>
                  <a:path h="271233" fill="none" w="507588">
                    <a:moveTo>
                      <a:pt x="0" y="237241"/>
                    </a:moveTo>
                    <a:cubicBezTo>
                      <a:pt x="0" y="220976"/>
                      <a:pt x="11940" y="207096"/>
                      <a:pt x="28707" y="203249"/>
                    </a:cubicBezTo>
                    <a:lnTo>
                      <a:pt x="262608" y="203249"/>
                    </a:lnTo>
                    <a:lnTo>
                      <a:pt x="453574" y="6037"/>
                    </a:lnTo>
                    <a:cubicBezTo>
                      <a:pt x="466624" y="-3046"/>
                      <a:pt x="484931" y="-1970"/>
                      <a:pt x="497236" y="9880"/>
                    </a:cubicBezTo>
                    <a:cubicBezTo>
                      <a:pt x="508964" y="21179"/>
                      <a:pt x="510685" y="39386"/>
                      <a:pt x="502611" y="53262"/>
                    </a:cubicBezTo>
                    <a:lnTo>
                      <a:pt x="357374" y="203249"/>
                    </a:lnTo>
                    <a:lnTo>
                      <a:pt x="293593" y="271233"/>
                    </a:lnTo>
                    <a:lnTo>
                      <a:pt x="28707" y="271233"/>
                    </a:lnTo>
                    <a:cubicBezTo>
                      <a:pt x="11940" y="268180"/>
                      <a:pt x="0" y="254299"/>
                      <a:pt x="0" y="237241"/>
                    </a:cubicBezTo>
                    <a:close/>
                  </a:path>
                </a:pathLst>
              </a:custGeom>
              <a:solidFill>
                <a:srgbClr val="FFE5C2"/>
              </a:solidFill>
              <a:ln cap="flat" w="7600">
                <a:solidFill>
                  <a:srgbClr val="FFE5C2"/>
                </a:solidFill>
                <a:miter/>
              </a:ln>
            </p:spPr>
          </p:sp>
        </p:grpSp>
        <p:grpSp>
          <p:nvGrpSpPr>
            <p:cNvPr name="" id="293"/>
            <p:cNvGrpSpPr/>
            <p:nvPr/>
          </p:nvGrpSpPr>
          <p:grpSpPr>
            <a:xfrm>
              <a:off x="10595122" y="-1708036"/>
              <a:ext cy="1297111" cx="649653"/>
              <a:chOff x="10595122" y="-1708036"/>
              <a:chExt cy="1297111" cx="649653"/>
            </a:xfrm>
          </p:grpSpPr>
          <p:sp>
            <p:nvSpPr>
              <p:cNvPr name="" id="294"/>
              <p:cNvSpPr/>
              <p:nvPr/>
            </p:nvSpPr>
            <p:spPr>
              <a:xfrm>
                <a:off x="10687571" y="-1708036"/>
                <a:ext cy="247511" cx="248188"/>
              </a:xfrm>
              <a:custGeom>
                <a:avLst/>
                <a:gdLst/>
                <a:ahLst/>
                <a:cxnLst/>
                <a:rect r="r" b="b" l="l" t="t"/>
                <a:pathLst>
                  <a:path h="247511" stroke="false" w="248188">
                    <a:moveTo>
                      <a:pt x="0" y="123755"/>
                    </a:moveTo>
                    <a:cubicBezTo>
                      <a:pt x="0" y="55407"/>
                      <a:pt x="55559" y="0"/>
                      <a:pt x="124094" y="0"/>
                    </a:cubicBezTo>
                    <a:cubicBezTo>
                      <a:pt x="192629" y="0"/>
                      <a:pt x="248188" y="55407"/>
                      <a:pt x="248188" y="123755"/>
                    </a:cubicBezTo>
                    <a:cubicBezTo>
                      <a:pt x="248188" y="192103"/>
                      <a:pt x="192629" y="247511"/>
                      <a:pt x="124094" y="247511"/>
                    </a:cubicBezTo>
                    <a:cubicBezTo>
                      <a:pt x="55559" y="247511"/>
                      <a:pt x="0" y="192103"/>
                      <a:pt x="0" y="123755"/>
                    </a:cubicBezTo>
                    <a:close/>
                  </a:path>
                  <a:path h="247511" fill="none" w="248188">
                    <a:moveTo>
                      <a:pt x="0" y="123755"/>
                    </a:moveTo>
                    <a:cubicBezTo>
                      <a:pt x="0" y="55407"/>
                      <a:pt x="55559" y="0"/>
                      <a:pt x="124094" y="0"/>
                    </a:cubicBezTo>
                    <a:cubicBezTo>
                      <a:pt x="192629" y="0"/>
                      <a:pt x="248188" y="55407"/>
                      <a:pt x="248188" y="123755"/>
                    </a:cubicBezTo>
                    <a:cubicBezTo>
                      <a:pt x="248188" y="192103"/>
                      <a:pt x="192629" y="247511"/>
                      <a:pt x="124094" y="247511"/>
                    </a:cubicBezTo>
                    <a:cubicBezTo>
                      <a:pt x="55559" y="247511"/>
                      <a:pt x="0" y="192103"/>
                      <a:pt x="0" y="123755"/>
                    </a:cubicBezTo>
                    <a:close/>
                  </a:path>
                </a:pathLst>
              </a:custGeom>
              <a:solidFill>
                <a:srgbClr val="FFE5C2"/>
              </a:solidFill>
              <a:ln cap="flat" w="7600">
                <a:solidFill>
                  <a:srgbClr val="FFE5C2"/>
                </a:solidFill>
                <a:miter/>
              </a:ln>
            </p:spPr>
          </p:sp>
          <p:sp>
            <p:nvSpPr>
              <p:cNvPr name="" id="295"/>
              <p:cNvSpPr/>
              <p:nvPr/>
            </p:nvSpPr>
            <p:spPr>
              <a:xfrm>
                <a:off x="10600827" y="-1456963"/>
                <a:ext cy="492097" cx="260191"/>
              </a:xfrm>
              <a:custGeom>
                <a:avLst/>
                <a:gdLst/>
                <a:ahLst/>
                <a:cxnLst/>
                <a:rect r="r" b="b" l="l" t="t"/>
                <a:pathLst>
                  <a:path h="492097" stroke="false" w="260191">
                    <a:moveTo>
                      <a:pt x="175054" y="491937"/>
                    </a:moveTo>
                    <a:lnTo>
                      <a:pt x="0" y="492097"/>
                    </a:lnTo>
                    <a:cubicBezTo>
                      <a:pt x="30815" y="355465"/>
                      <a:pt x="88817" y="77090"/>
                      <a:pt x="89854" y="72428"/>
                    </a:cubicBezTo>
                    <a:cubicBezTo>
                      <a:pt x="97628" y="37454"/>
                      <a:pt x="134642" y="-11816"/>
                      <a:pt x="193851" y="2562"/>
                    </a:cubicBezTo>
                    <a:cubicBezTo>
                      <a:pt x="260713" y="17345"/>
                      <a:pt x="263692" y="82668"/>
                      <a:pt x="258496" y="109713"/>
                    </a:cubicBezTo>
                    <a:lnTo>
                      <a:pt x="175054" y="491937"/>
                    </a:lnTo>
                    <a:close/>
                  </a:path>
                  <a:path h="492097" fill="none" w="260191">
                    <a:moveTo>
                      <a:pt x="175054" y="491937"/>
                    </a:moveTo>
                    <a:lnTo>
                      <a:pt x="0" y="492097"/>
                    </a:lnTo>
                    <a:cubicBezTo>
                      <a:pt x="30815" y="355465"/>
                      <a:pt x="88817" y="77090"/>
                      <a:pt x="89854" y="72428"/>
                    </a:cubicBezTo>
                    <a:cubicBezTo>
                      <a:pt x="97628" y="37454"/>
                      <a:pt x="134642" y="-11816"/>
                      <a:pt x="193851" y="2562"/>
                    </a:cubicBezTo>
                    <a:cubicBezTo>
                      <a:pt x="260713" y="17345"/>
                      <a:pt x="263692" y="82668"/>
                      <a:pt x="258496" y="109713"/>
                    </a:cubicBezTo>
                    <a:lnTo>
                      <a:pt x="175054" y="491937"/>
                    </a:lnTo>
                    <a:close/>
                  </a:path>
                </a:pathLst>
              </a:custGeom>
              <a:solidFill>
                <a:srgbClr val="50BEC1"/>
              </a:solidFill>
              <a:ln cap="flat" w="7600">
                <a:solidFill>
                  <a:srgbClr val="50BEC1"/>
                </a:solidFill>
                <a:miter/>
              </a:ln>
            </p:spPr>
          </p:sp>
          <p:sp>
            <p:nvSpPr>
              <p:cNvPr name="" id="296"/>
              <p:cNvSpPr/>
              <p:nvPr/>
            </p:nvSpPr>
            <p:spPr>
              <a:xfrm>
                <a:off x="10595122" y="-965048"/>
                <a:ext cy="554123" cx="478781"/>
              </a:xfrm>
              <a:custGeom>
                <a:avLst/>
                <a:gdLst/>
                <a:ahLst/>
                <a:cxnLst/>
                <a:rect r="r" b="b" l="l" t="t"/>
                <a:pathLst>
                  <a:path h="554123" stroke="false" w="478781">
                    <a:moveTo>
                      <a:pt x="180770" y="0"/>
                    </a:moveTo>
                    <a:lnTo>
                      <a:pt x="175873" y="45862"/>
                    </a:lnTo>
                    <a:cubicBezTo>
                      <a:pt x="272585" y="48973"/>
                      <a:pt x="398599" y="53370"/>
                      <a:pt x="399710" y="53370"/>
                    </a:cubicBezTo>
                    <a:cubicBezTo>
                      <a:pt x="426828" y="53370"/>
                      <a:pt x="448868" y="75052"/>
                      <a:pt x="449348" y="101980"/>
                    </a:cubicBezTo>
                    <a:lnTo>
                      <a:pt x="454593" y="164496"/>
                    </a:lnTo>
                    <a:lnTo>
                      <a:pt x="478781" y="486335"/>
                    </a:lnTo>
                    <a:cubicBezTo>
                      <a:pt x="478781" y="490667"/>
                      <a:pt x="478781" y="494751"/>
                      <a:pt x="478781" y="498600"/>
                    </a:cubicBezTo>
                    <a:cubicBezTo>
                      <a:pt x="478781" y="499036"/>
                      <a:pt x="478781" y="499472"/>
                      <a:pt x="478781" y="499906"/>
                    </a:cubicBezTo>
                    <a:cubicBezTo>
                      <a:pt x="478781" y="500416"/>
                      <a:pt x="478781" y="500922"/>
                      <a:pt x="478781" y="501425"/>
                    </a:cubicBezTo>
                    <a:cubicBezTo>
                      <a:pt x="477705" y="528415"/>
                      <a:pt x="456415" y="550851"/>
                      <a:pt x="428781" y="554105"/>
                    </a:cubicBezTo>
                    <a:cubicBezTo>
                      <a:pt x="399170" y="554842"/>
                      <a:pt x="373487" y="532577"/>
                      <a:pt x="371283" y="503048"/>
                    </a:cubicBezTo>
                    <a:cubicBezTo>
                      <a:pt x="371180" y="501472"/>
                      <a:pt x="348258" y="181850"/>
                      <a:pt x="346601" y="158744"/>
                    </a:cubicBezTo>
                    <a:lnTo>
                      <a:pt x="66978" y="157908"/>
                    </a:lnTo>
                    <a:cubicBezTo>
                      <a:pt x="58102" y="157444"/>
                      <a:pt x="25416" y="146522"/>
                      <a:pt x="11258" y="118738"/>
                    </a:cubicBezTo>
                    <a:cubicBezTo>
                      <a:pt x="-2901" y="90954"/>
                      <a:pt x="-2444" y="55882"/>
                      <a:pt x="5673" y="0"/>
                    </a:cubicBezTo>
                    <a:lnTo>
                      <a:pt x="180770" y="0"/>
                    </a:lnTo>
                    <a:close/>
                  </a:path>
                  <a:path h="554123" stroke="false" w="478781">
                    <a:moveTo>
                      <a:pt x="6560" y="65762"/>
                    </a:moveTo>
                    <a:close/>
                  </a:path>
                  <a:path h="554123" fill="none" w="478781">
                    <a:moveTo>
                      <a:pt x="180770" y="0"/>
                    </a:moveTo>
                    <a:lnTo>
                      <a:pt x="175873" y="45862"/>
                    </a:lnTo>
                    <a:cubicBezTo>
                      <a:pt x="272585" y="48973"/>
                      <a:pt x="398599" y="53370"/>
                      <a:pt x="399710" y="53370"/>
                    </a:cubicBezTo>
                    <a:cubicBezTo>
                      <a:pt x="426828" y="53370"/>
                      <a:pt x="448868" y="75052"/>
                      <a:pt x="449348" y="101980"/>
                    </a:cubicBezTo>
                    <a:lnTo>
                      <a:pt x="454593" y="164496"/>
                    </a:lnTo>
                    <a:lnTo>
                      <a:pt x="478781" y="486335"/>
                    </a:lnTo>
                    <a:cubicBezTo>
                      <a:pt x="478781" y="490667"/>
                      <a:pt x="478781" y="494751"/>
                      <a:pt x="478781" y="498600"/>
                    </a:cubicBezTo>
                    <a:cubicBezTo>
                      <a:pt x="478781" y="499036"/>
                      <a:pt x="478781" y="499472"/>
                      <a:pt x="478781" y="499906"/>
                    </a:cubicBezTo>
                    <a:cubicBezTo>
                      <a:pt x="478781" y="500416"/>
                      <a:pt x="478781" y="500922"/>
                      <a:pt x="478781" y="501425"/>
                    </a:cubicBezTo>
                    <a:cubicBezTo>
                      <a:pt x="477705" y="528415"/>
                      <a:pt x="456415" y="550851"/>
                      <a:pt x="428781" y="554105"/>
                    </a:cubicBezTo>
                    <a:cubicBezTo>
                      <a:pt x="399170" y="554842"/>
                      <a:pt x="373487" y="532577"/>
                      <a:pt x="371283" y="503048"/>
                    </a:cubicBezTo>
                    <a:cubicBezTo>
                      <a:pt x="371180" y="501472"/>
                      <a:pt x="348258" y="181850"/>
                      <a:pt x="346601" y="158744"/>
                    </a:cubicBezTo>
                    <a:lnTo>
                      <a:pt x="66978" y="157908"/>
                    </a:lnTo>
                    <a:cubicBezTo>
                      <a:pt x="58102" y="157444"/>
                      <a:pt x="25416" y="146522"/>
                      <a:pt x="11258" y="118738"/>
                    </a:cubicBezTo>
                    <a:cubicBezTo>
                      <a:pt x="-2901" y="90954"/>
                      <a:pt x="-2444" y="55882"/>
                      <a:pt x="5673" y="0"/>
                    </a:cubicBezTo>
                    <a:lnTo>
                      <a:pt x="180770" y="0"/>
                    </a:lnTo>
                    <a:close/>
                  </a:path>
                  <a:path h="554123" fill="none" w="478781">
                    <a:moveTo>
                      <a:pt x="6560" y="65762"/>
                    </a:moveTo>
                    <a:close/>
                  </a:path>
                </a:pathLst>
              </a:custGeom>
              <a:solidFill>
                <a:srgbClr val="46403F"/>
              </a:solidFill>
              <a:ln cap="flat" w="7600">
                <a:noFill/>
                <a:miter/>
              </a:ln>
            </p:spPr>
          </p:sp>
          <p:sp>
            <p:nvSpPr>
              <p:cNvPr name="" id="297"/>
              <p:cNvSpPr/>
              <p:nvPr/>
            </p:nvSpPr>
            <p:spPr>
              <a:xfrm>
                <a:off x="10737185" y="-1364177"/>
                <a:ext cy="271233" cx="507589"/>
              </a:xfrm>
              <a:custGeom>
                <a:avLst/>
                <a:gdLst/>
                <a:ahLst/>
                <a:cxnLst/>
                <a:rect r="r" b="b" l="l" t="t"/>
                <a:pathLst>
                  <a:path h="271233" stroke="false" w="507589">
                    <a:moveTo>
                      <a:pt x="478881" y="271233"/>
                    </a:moveTo>
                    <a:lnTo>
                      <a:pt x="213995" y="271233"/>
                    </a:lnTo>
                    <a:lnTo>
                      <a:pt x="148261" y="203249"/>
                    </a:lnTo>
                    <a:lnTo>
                      <a:pt x="4978" y="53262"/>
                    </a:lnTo>
                    <a:cubicBezTo>
                      <a:pt x="-3096" y="39386"/>
                      <a:pt x="-1379" y="21179"/>
                      <a:pt x="10353" y="9880"/>
                    </a:cubicBezTo>
                    <a:cubicBezTo>
                      <a:pt x="22658" y="-1970"/>
                      <a:pt x="40964" y="-3046"/>
                      <a:pt x="54015" y="6037"/>
                    </a:cubicBezTo>
                    <a:lnTo>
                      <a:pt x="244981" y="203249"/>
                    </a:lnTo>
                    <a:lnTo>
                      <a:pt x="478881" y="203249"/>
                    </a:lnTo>
                    <a:cubicBezTo>
                      <a:pt x="495648" y="207096"/>
                      <a:pt x="507589" y="220976"/>
                      <a:pt x="507589" y="237241"/>
                    </a:cubicBezTo>
                    <a:cubicBezTo>
                      <a:pt x="507589" y="254299"/>
                      <a:pt x="495648" y="268180"/>
                      <a:pt x="478881" y="271233"/>
                    </a:cubicBezTo>
                    <a:close/>
                  </a:path>
                  <a:path h="271233" fill="none" w="507589">
                    <a:moveTo>
                      <a:pt x="478881" y="271233"/>
                    </a:moveTo>
                    <a:lnTo>
                      <a:pt x="213995" y="271233"/>
                    </a:lnTo>
                    <a:lnTo>
                      <a:pt x="148261" y="203249"/>
                    </a:lnTo>
                    <a:lnTo>
                      <a:pt x="4978" y="53262"/>
                    </a:lnTo>
                    <a:cubicBezTo>
                      <a:pt x="-3096" y="39386"/>
                      <a:pt x="-1379" y="21179"/>
                      <a:pt x="10353" y="9880"/>
                    </a:cubicBezTo>
                    <a:cubicBezTo>
                      <a:pt x="22658" y="-1970"/>
                      <a:pt x="40964" y="-3046"/>
                      <a:pt x="54015" y="6037"/>
                    </a:cubicBezTo>
                    <a:lnTo>
                      <a:pt x="244981" y="203249"/>
                    </a:lnTo>
                    <a:lnTo>
                      <a:pt x="478881" y="203249"/>
                    </a:lnTo>
                    <a:cubicBezTo>
                      <a:pt x="495648" y="207096"/>
                      <a:pt x="507589" y="220976"/>
                      <a:pt x="507589" y="237241"/>
                    </a:cubicBezTo>
                    <a:cubicBezTo>
                      <a:pt x="507589" y="254299"/>
                      <a:pt x="495648" y="268180"/>
                      <a:pt x="478881" y="271233"/>
                    </a:cubicBezTo>
                    <a:close/>
                  </a:path>
                </a:pathLst>
              </a:custGeom>
              <a:solidFill>
                <a:srgbClr val="FFE5C2"/>
              </a:solidFill>
              <a:ln cap="flat" w="7600">
                <a:solidFill>
                  <a:srgbClr val="FFE5C2"/>
                </a:solidFill>
                <a:miter/>
              </a:ln>
            </p:spPr>
          </p:sp>
        </p:grpSp>
      </p:grpSp>
      <p:sp>
        <p:nvSpPr>
          <p:cNvPr name="Rectangle" id="300"/>
          <p:cNvSpPr/>
          <p:nvPr/>
        </p:nvSpPr>
        <p:spPr>
          <a:xfrm rot="5400000">
            <a:off x="9102738" y="-2601372"/>
            <a:ext cy="1664400" cx="212800"/>
          </a:xfrm>
          <a:custGeom>
            <a:avLst/>
            <a:gdLst>
              <a:gd name="connsiteX0" fmla="*/ 0 w 212800"/>
              <a:gd name="connsiteY0" fmla="*/ 832200 h 1664400"/>
              <a:gd name="connsiteX1" fmla="*/ 106400 w 212800"/>
              <a:gd name="connsiteY1" fmla="*/ 0 h 1664400"/>
              <a:gd name="connsiteX2" fmla="*/ 212800 w 212800"/>
              <a:gd name="connsiteY2" fmla="*/ 832200 h 1664400"/>
              <a:gd name="connsiteX3" fmla="*/ 106400 w 212800"/>
              <a:gd name="connsiteY3" fmla="*/ 1664400 h 1664400"/>
            </a:gdLst>
            <a:ahLst/>
            <a:cxnLst>
              <a:cxn ang="108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5400000">
                <a:pos x="connsiteX3" y="connsiteY3"/>
              </a:cxn>
            </a:cxnLst>
            <a:rect r="r" b="b" l="l" t="t"/>
            <a:pathLst>
              <a:path h="1664400" stroke="false" w="212800">
                <a:moveTo>
                  <a:pt x="212800" y="1664400"/>
                </a:moveTo>
                <a:lnTo>
                  <a:pt x="212800" y="0"/>
                </a:lnTo>
                <a:lnTo>
                  <a:pt x="0" y="0"/>
                </a:lnTo>
                <a:lnTo>
                  <a:pt x="0" y="1664400"/>
                </a:lnTo>
                <a:lnTo>
                  <a:pt x="212800" y="1664400"/>
                </a:lnTo>
                <a:close/>
              </a:path>
              <a:path h="1664400" fill="none" w="212800">
                <a:moveTo>
                  <a:pt x="212800" y="1664400"/>
                </a:moveTo>
                <a:lnTo>
                  <a:pt x="212800" y="0"/>
                </a:lnTo>
                <a:lnTo>
                  <a:pt x="0" y="0"/>
                </a:lnTo>
                <a:lnTo>
                  <a:pt x="0" y="1664400"/>
                </a:lnTo>
                <a:lnTo>
                  <a:pt x="212800" y="1664400"/>
                </a:lnTo>
                <a:close/>
              </a:path>
            </a:pathLst>
          </a:custGeom>
          <a:solidFill>
            <a:srgbClr val="FFFFFF"/>
          </a:solidFill>
          <a:ln cap="flat" w="7600">
            <a:noFill/>
            <a:miter/>
          </a:ln>
        </p:spPr>
      </p:sp>
      <p:sp>
        <p:nvSpPr>
          <p:cNvPr name="Ellipse" id="301"/>
          <p:cNvSpPr/>
          <p:nvPr/>
        </p:nvSpPr>
        <p:spPr>
          <a:xfrm>
            <a:off x="9595600" y="-2200038"/>
            <a:ext cy="861734" cx="861734"/>
          </a:xfrm>
          <a:custGeom>
            <a:avLst/>
            <a:gdLst>
              <a:gd name="connsiteX0" fmla="*/ 0 w 861734"/>
              <a:gd name="connsiteY0" fmla="*/ 430867 h 861734"/>
              <a:gd name="connsiteX1" fmla="*/ 430867 w 861734"/>
              <a:gd name="connsiteY1" fmla="*/ 0 h 861734"/>
              <a:gd name="connsiteX2" fmla="*/ 861734 w 861734"/>
              <a:gd name="connsiteY2" fmla="*/ 430867 h 861734"/>
              <a:gd name="connsiteX3" fmla="*/ 430867 w 861734"/>
              <a:gd name="connsiteY3" fmla="*/ 861734 h 861734"/>
            </a:gdLst>
            <a:ahLst/>
            <a:cxnLst>
              <a:cxn ang="108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5400000">
                <a:pos x="connsiteX3" y="connsiteY3"/>
              </a:cxn>
            </a:cxnLst>
            <a:rect r="r" b="b" l="l" t="t"/>
            <a:pathLst>
              <a:path h="861734" stroke="false" w="861734">
                <a:moveTo>
                  <a:pt x="0" y="430867"/>
                </a:moveTo>
                <a:cubicBezTo>
                  <a:pt x="0" y="192905"/>
                  <a:pt x="192905" y="0"/>
                  <a:pt x="430867" y="0"/>
                </a:cubicBezTo>
                <a:cubicBezTo>
                  <a:pt x="668827" y="0"/>
                  <a:pt x="861734" y="192905"/>
                  <a:pt x="861734" y="430867"/>
                </a:cubicBezTo>
                <a:cubicBezTo>
                  <a:pt x="861734" y="668827"/>
                  <a:pt x="668827" y="861734"/>
                  <a:pt x="430867" y="861734"/>
                </a:cubicBezTo>
                <a:cubicBezTo>
                  <a:pt x="192905" y="861734"/>
                  <a:pt x="0" y="668827"/>
                  <a:pt x="0" y="430867"/>
                </a:cubicBezTo>
                <a:close/>
              </a:path>
              <a:path h="861734" fill="none" w="861734">
                <a:moveTo>
                  <a:pt x="0" y="430867"/>
                </a:moveTo>
                <a:cubicBezTo>
                  <a:pt x="0" y="192905"/>
                  <a:pt x="192905" y="0"/>
                  <a:pt x="430867" y="0"/>
                </a:cubicBezTo>
                <a:cubicBezTo>
                  <a:pt x="668827" y="0"/>
                  <a:pt x="861734" y="192905"/>
                  <a:pt x="861734" y="430867"/>
                </a:cubicBezTo>
                <a:cubicBezTo>
                  <a:pt x="861734" y="668827"/>
                  <a:pt x="668827" y="861734"/>
                  <a:pt x="430867" y="861734"/>
                </a:cubicBezTo>
                <a:cubicBezTo>
                  <a:pt x="192905" y="861734"/>
                  <a:pt x="0" y="668827"/>
                  <a:pt x="0" y="430867"/>
                </a:cubicBezTo>
                <a:close/>
              </a:path>
            </a:pathLst>
          </a:custGeom>
          <a:solidFill>
            <a:srgbClr val="FFF4E8"/>
          </a:solidFill>
          <a:ln cap="flat" w="7600">
            <a:noFill/>
            <a:miter/>
          </a:ln>
        </p:spPr>
      </p:sp>
      <p:sp>
        <p:nvSpPr>
          <p:cNvPr name="Rectangle" id="332"/>
          <p:cNvSpPr/>
          <p:nvPr/>
        </p:nvSpPr>
        <p:spPr>
          <a:xfrm>
            <a:off x="9931467" y="-1877803"/>
            <a:ext cy="2143200" cx="212800"/>
          </a:xfrm>
          <a:custGeom>
            <a:avLst/>
            <a:gdLst>
              <a:gd name="connsiteX0" fmla="*/ 0 w 212800"/>
              <a:gd name="connsiteY0" fmla="*/ 1071600 h 2143200"/>
              <a:gd name="connsiteX1" fmla="*/ 106400 w 212800"/>
              <a:gd name="connsiteY1" fmla="*/ 0 h 2143200"/>
              <a:gd name="connsiteX2" fmla="*/ 212800 w 212800"/>
              <a:gd name="connsiteY2" fmla="*/ 1071600 h 2143200"/>
              <a:gd name="connsiteX3" fmla="*/ 106400 w 212800"/>
              <a:gd name="connsiteY3" fmla="*/ 2143200 h 2143200"/>
            </a:gdLst>
            <a:ahLst/>
            <a:cxnLst>
              <a:cxn ang="108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5400000">
                <a:pos x="connsiteX3" y="connsiteY3"/>
              </a:cxn>
            </a:cxnLst>
            <a:rect r="r" b="b" l="l" t="t"/>
            <a:pathLst>
              <a:path h="2143200" stroke="false" w="212800">
                <a:moveTo>
                  <a:pt x="212800" y="2143200"/>
                </a:moveTo>
                <a:lnTo>
                  <a:pt x="212800" y="0"/>
                </a:lnTo>
                <a:lnTo>
                  <a:pt x="0" y="0"/>
                </a:lnTo>
                <a:lnTo>
                  <a:pt x="0" y="2143200"/>
                </a:lnTo>
                <a:lnTo>
                  <a:pt x="212800" y="2143200"/>
                </a:lnTo>
                <a:close/>
              </a:path>
              <a:path h="2143200" fill="none" w="212800">
                <a:moveTo>
                  <a:pt x="212800" y="2143200"/>
                </a:moveTo>
                <a:lnTo>
                  <a:pt x="212800" y="0"/>
                </a:lnTo>
                <a:lnTo>
                  <a:pt x="0" y="0"/>
                </a:lnTo>
                <a:lnTo>
                  <a:pt x="0" y="2143200"/>
                </a:lnTo>
                <a:lnTo>
                  <a:pt x="212800" y="2143200"/>
                </a:lnTo>
                <a:close/>
              </a:path>
            </a:pathLst>
          </a:custGeom>
          <a:solidFill>
            <a:srgbClr val="FFFFFF"/>
          </a:solidFill>
          <a:ln cap="flat" w="7600">
            <a:noFill/>
            <a:miter/>
          </a:ln>
        </p:spPr>
      </p:sp>
      <p:grpSp>
        <p:nvGrpSpPr>
          <p:cNvPr name="Secretary" id="303"/>
          <p:cNvGrpSpPr/>
          <p:nvPr/>
        </p:nvGrpSpPr>
        <p:grpSpPr>
          <a:xfrm>
            <a:off x="9787067" y="-2032838"/>
            <a:ext cy="570000" cx="501600"/>
            <a:chOff x="9787067" y="-2032838"/>
            <a:chExt cy="570000" cx="501600"/>
          </a:xfrm>
        </p:grpSpPr>
        <p:sp>
          <p:nvSpPr>
            <p:cNvPr name="" id="304"/>
            <p:cNvSpPr/>
            <p:nvPr/>
          </p:nvSpPr>
          <p:spPr>
            <a:xfrm>
              <a:off x="9787067" y="-1734823"/>
              <a:ext cy="271981" cx="501600"/>
            </a:xfrm>
            <a:custGeom>
              <a:avLst/>
              <a:gdLst/>
              <a:ahLst/>
              <a:cxnLst/>
              <a:rect r="r" b="b" l="l" t="t"/>
              <a:pathLst>
                <a:path h="271981" stroke="false" w="501600">
                  <a:moveTo>
                    <a:pt x="500847" y="271981"/>
                  </a:moveTo>
                  <a:cubicBezTo>
                    <a:pt x="504951" y="181415"/>
                    <a:pt x="490944" y="128066"/>
                    <a:pt x="490944" y="128066"/>
                  </a:cubicBezTo>
                  <a:cubicBezTo>
                    <a:pt x="480683" y="82986"/>
                    <a:pt x="441762" y="67118"/>
                    <a:pt x="441762" y="67118"/>
                  </a:cubicBezTo>
                  <a:cubicBezTo>
                    <a:pt x="441762" y="67118"/>
                    <a:pt x="440347" y="67118"/>
                    <a:pt x="424071" y="59905"/>
                  </a:cubicBezTo>
                  <a:cubicBezTo>
                    <a:pt x="407795" y="52693"/>
                    <a:pt x="336283" y="29512"/>
                    <a:pt x="336283" y="29512"/>
                  </a:cubicBezTo>
                  <a:cubicBezTo>
                    <a:pt x="331027" y="12531"/>
                    <a:pt x="312183" y="0"/>
                    <a:pt x="312183" y="0"/>
                  </a:cubicBezTo>
                  <a:cubicBezTo>
                    <a:pt x="307936" y="29644"/>
                    <a:pt x="254945" y="72889"/>
                    <a:pt x="254945" y="72889"/>
                  </a:cubicBezTo>
                  <a:cubicBezTo>
                    <a:pt x="205410" y="59905"/>
                    <a:pt x="200150" y="9257"/>
                    <a:pt x="200150" y="9257"/>
                  </a:cubicBezTo>
                  <a:cubicBezTo>
                    <a:pt x="185582" y="21377"/>
                    <a:pt x="169063" y="32211"/>
                    <a:pt x="169063" y="32211"/>
                  </a:cubicBezTo>
                  <a:cubicBezTo>
                    <a:pt x="169063" y="32211"/>
                    <a:pt x="139307" y="42749"/>
                    <a:pt x="115778" y="50628"/>
                  </a:cubicBezTo>
                  <a:cubicBezTo>
                    <a:pt x="92249" y="58509"/>
                    <a:pt x="39256" y="68398"/>
                    <a:pt x="20097" y="104029"/>
                  </a:cubicBezTo>
                  <a:cubicBezTo>
                    <a:pt x="937" y="139661"/>
                    <a:pt x="0" y="271981"/>
                    <a:pt x="0" y="271981"/>
                  </a:cubicBezTo>
                  <a:lnTo>
                    <a:pt x="500847" y="271981"/>
                  </a:lnTo>
                  <a:close/>
                </a:path>
                <a:path h="271981" fill="none" w="501600">
                  <a:moveTo>
                    <a:pt x="500847" y="271981"/>
                  </a:moveTo>
                  <a:cubicBezTo>
                    <a:pt x="504951" y="181415"/>
                    <a:pt x="490944" y="128066"/>
                    <a:pt x="490944" y="128066"/>
                  </a:cubicBezTo>
                  <a:cubicBezTo>
                    <a:pt x="480683" y="82986"/>
                    <a:pt x="441762" y="67118"/>
                    <a:pt x="441762" y="67118"/>
                  </a:cubicBezTo>
                  <a:cubicBezTo>
                    <a:pt x="441762" y="67118"/>
                    <a:pt x="440347" y="67118"/>
                    <a:pt x="424071" y="59905"/>
                  </a:cubicBezTo>
                  <a:cubicBezTo>
                    <a:pt x="407795" y="52693"/>
                    <a:pt x="336283" y="29512"/>
                    <a:pt x="336283" y="29512"/>
                  </a:cubicBezTo>
                  <a:cubicBezTo>
                    <a:pt x="331027" y="12531"/>
                    <a:pt x="312183" y="0"/>
                    <a:pt x="312183" y="0"/>
                  </a:cubicBezTo>
                  <a:cubicBezTo>
                    <a:pt x="307936" y="29644"/>
                    <a:pt x="254945" y="72889"/>
                    <a:pt x="254945" y="72889"/>
                  </a:cubicBezTo>
                  <a:cubicBezTo>
                    <a:pt x="205410" y="59905"/>
                    <a:pt x="200150" y="9257"/>
                    <a:pt x="200150" y="9257"/>
                  </a:cubicBezTo>
                  <a:cubicBezTo>
                    <a:pt x="185582" y="21377"/>
                    <a:pt x="169063" y="32211"/>
                    <a:pt x="169063" y="32211"/>
                  </a:cubicBezTo>
                  <a:cubicBezTo>
                    <a:pt x="169063" y="32211"/>
                    <a:pt x="139307" y="42749"/>
                    <a:pt x="115778" y="50628"/>
                  </a:cubicBezTo>
                  <a:cubicBezTo>
                    <a:pt x="92249" y="58509"/>
                    <a:pt x="39256" y="68398"/>
                    <a:pt x="20097" y="104029"/>
                  </a:cubicBezTo>
                  <a:cubicBezTo>
                    <a:pt x="937" y="139661"/>
                    <a:pt x="0" y="271981"/>
                    <a:pt x="0" y="271981"/>
                  </a:cubicBezTo>
                  <a:lnTo>
                    <a:pt x="500847" y="271981"/>
                  </a:lnTo>
                  <a:close/>
                </a:path>
              </a:pathLst>
            </a:custGeom>
            <a:solidFill>
              <a:srgbClr val="476482"/>
            </a:solidFill>
            <a:ln cap="flat" w="7600">
              <a:solidFill>
                <a:srgbClr val="CA3D3E"/>
              </a:solidFill>
              <a:miter/>
            </a:ln>
          </p:spPr>
        </p:sp>
        <p:sp>
          <p:nvSpPr>
            <p:cNvPr name="" id="305"/>
            <p:cNvSpPr/>
            <p:nvPr/>
          </p:nvSpPr>
          <p:spPr>
            <a:xfrm>
              <a:off x="9902411" y="-2032838"/>
              <a:ext cy="334871" cx="279513"/>
            </a:xfrm>
            <a:custGeom>
              <a:avLst/>
              <a:gdLst/>
              <a:ahLst/>
              <a:cxnLst/>
              <a:rect r="r" b="b" l="l" t="t"/>
              <a:pathLst>
                <a:path h="334871" stroke="false" w="279513">
                  <a:moveTo>
                    <a:pt x="144283" y="6840"/>
                  </a:moveTo>
                  <a:cubicBezTo>
                    <a:pt x="144283" y="6840"/>
                    <a:pt x="173173" y="-8186"/>
                    <a:pt x="200048" y="11621"/>
                  </a:cubicBezTo>
                  <a:cubicBezTo>
                    <a:pt x="226923" y="31428"/>
                    <a:pt x="241888" y="58435"/>
                    <a:pt x="246533" y="88821"/>
                  </a:cubicBezTo>
                  <a:cubicBezTo>
                    <a:pt x="251179" y="119207"/>
                    <a:pt x="258702" y="192991"/>
                    <a:pt x="248465" y="228238"/>
                  </a:cubicBezTo>
                  <a:cubicBezTo>
                    <a:pt x="238227" y="263485"/>
                    <a:pt x="236182" y="272933"/>
                    <a:pt x="239483" y="277951"/>
                  </a:cubicBezTo>
                  <a:cubicBezTo>
                    <a:pt x="242787" y="282965"/>
                    <a:pt x="260832" y="288558"/>
                    <a:pt x="268916" y="276792"/>
                  </a:cubicBezTo>
                  <a:cubicBezTo>
                    <a:pt x="277000" y="265024"/>
                    <a:pt x="268896" y="253837"/>
                    <a:pt x="268896" y="253837"/>
                  </a:cubicBezTo>
                  <a:cubicBezTo>
                    <a:pt x="268896" y="253837"/>
                    <a:pt x="279513" y="263676"/>
                    <a:pt x="279513" y="282290"/>
                  </a:cubicBezTo>
                  <a:cubicBezTo>
                    <a:pt x="276980" y="300905"/>
                    <a:pt x="262275" y="313926"/>
                    <a:pt x="243753" y="316048"/>
                  </a:cubicBezTo>
                  <a:cubicBezTo>
                    <a:pt x="225234" y="318171"/>
                    <a:pt x="222425" y="311997"/>
                    <a:pt x="222425" y="311997"/>
                  </a:cubicBezTo>
                  <a:cubicBezTo>
                    <a:pt x="222425" y="311997"/>
                    <a:pt x="227169" y="325018"/>
                    <a:pt x="242823" y="325982"/>
                  </a:cubicBezTo>
                  <a:cubicBezTo>
                    <a:pt x="258479" y="326946"/>
                    <a:pt x="274608" y="328392"/>
                    <a:pt x="274608" y="328392"/>
                  </a:cubicBezTo>
                  <a:cubicBezTo>
                    <a:pt x="274608" y="328392"/>
                    <a:pt x="241874" y="337557"/>
                    <a:pt x="228099" y="334086"/>
                  </a:cubicBezTo>
                  <a:cubicBezTo>
                    <a:pt x="214322" y="330616"/>
                    <a:pt x="208838" y="318324"/>
                    <a:pt x="204794" y="314275"/>
                  </a:cubicBezTo>
                  <a:cubicBezTo>
                    <a:pt x="200750" y="310226"/>
                    <a:pt x="195433" y="299365"/>
                    <a:pt x="195433" y="297919"/>
                  </a:cubicBezTo>
                  <a:cubicBezTo>
                    <a:pt x="195433" y="296471"/>
                    <a:pt x="196603" y="295242"/>
                    <a:pt x="196603" y="295242"/>
                  </a:cubicBezTo>
                  <a:lnTo>
                    <a:pt x="189198" y="303272"/>
                  </a:lnTo>
                  <a:lnTo>
                    <a:pt x="191570" y="257694"/>
                  </a:lnTo>
                  <a:cubicBezTo>
                    <a:pt x="191570" y="257694"/>
                    <a:pt x="173068" y="278915"/>
                    <a:pt x="148874" y="279879"/>
                  </a:cubicBezTo>
                  <a:cubicBezTo>
                    <a:pt x="124679" y="280843"/>
                    <a:pt x="113290" y="265615"/>
                    <a:pt x="105699" y="259347"/>
                  </a:cubicBezTo>
                  <a:cubicBezTo>
                    <a:pt x="98109" y="253077"/>
                    <a:pt x="89573" y="243228"/>
                    <a:pt x="89573" y="243228"/>
                  </a:cubicBezTo>
                  <a:cubicBezTo>
                    <a:pt x="89573" y="243228"/>
                    <a:pt x="90522" y="266376"/>
                    <a:pt x="89573" y="285666"/>
                  </a:cubicBezTo>
                  <a:cubicBezTo>
                    <a:pt x="88625" y="304956"/>
                    <a:pt x="88151" y="317012"/>
                    <a:pt x="80560" y="319425"/>
                  </a:cubicBezTo>
                  <a:cubicBezTo>
                    <a:pt x="72970" y="321835"/>
                    <a:pt x="49879" y="324733"/>
                    <a:pt x="46083" y="322804"/>
                  </a:cubicBezTo>
                  <a:cubicBezTo>
                    <a:pt x="42288" y="320875"/>
                    <a:pt x="46878" y="310743"/>
                    <a:pt x="46878" y="310743"/>
                  </a:cubicBezTo>
                  <a:cubicBezTo>
                    <a:pt x="46878" y="310743"/>
                    <a:pt x="36441" y="310261"/>
                    <a:pt x="29799" y="305920"/>
                  </a:cubicBezTo>
                  <a:cubicBezTo>
                    <a:pt x="23157" y="301581"/>
                    <a:pt x="20311" y="287112"/>
                    <a:pt x="20311" y="287112"/>
                  </a:cubicBezTo>
                  <a:cubicBezTo>
                    <a:pt x="20311" y="287112"/>
                    <a:pt x="12721" y="285666"/>
                    <a:pt x="7028" y="277951"/>
                  </a:cubicBezTo>
                  <a:cubicBezTo>
                    <a:pt x="1335" y="270233"/>
                    <a:pt x="-1018" y="259431"/>
                    <a:pt x="0" y="250267"/>
                  </a:cubicBezTo>
                  <a:cubicBezTo>
                    <a:pt x="1828" y="241105"/>
                    <a:pt x="6079" y="233582"/>
                    <a:pt x="8925" y="229243"/>
                  </a:cubicBezTo>
                  <a:cubicBezTo>
                    <a:pt x="11772" y="224902"/>
                    <a:pt x="3251" y="238831"/>
                    <a:pt x="13907" y="254767"/>
                  </a:cubicBezTo>
                  <a:cubicBezTo>
                    <a:pt x="24562" y="270704"/>
                    <a:pt x="40375" y="265357"/>
                    <a:pt x="44879" y="256484"/>
                  </a:cubicBezTo>
                  <a:cubicBezTo>
                    <a:pt x="49385" y="247612"/>
                    <a:pt x="38319" y="226919"/>
                    <a:pt x="31697" y="213327"/>
                  </a:cubicBezTo>
                  <a:cubicBezTo>
                    <a:pt x="25075" y="199736"/>
                    <a:pt x="16472" y="173734"/>
                    <a:pt x="21331" y="150269"/>
                  </a:cubicBezTo>
                  <a:cubicBezTo>
                    <a:pt x="26190" y="126805"/>
                    <a:pt x="26827" y="87191"/>
                    <a:pt x="38799" y="64895"/>
                  </a:cubicBezTo>
                  <a:cubicBezTo>
                    <a:pt x="50772" y="42598"/>
                    <a:pt x="52909" y="29379"/>
                    <a:pt x="83143" y="9572"/>
                  </a:cubicBezTo>
                  <a:cubicBezTo>
                    <a:pt x="113377" y="-10235"/>
                    <a:pt x="144283" y="6840"/>
                    <a:pt x="144283" y="6840"/>
                  </a:cubicBezTo>
                  <a:close/>
                </a:path>
                <a:path h="334871" fill="none" w="279513">
                  <a:moveTo>
                    <a:pt x="144283" y="6840"/>
                  </a:moveTo>
                  <a:cubicBezTo>
                    <a:pt x="144283" y="6840"/>
                    <a:pt x="173173" y="-8186"/>
                    <a:pt x="200048" y="11621"/>
                  </a:cubicBezTo>
                  <a:cubicBezTo>
                    <a:pt x="226923" y="31428"/>
                    <a:pt x="241888" y="58435"/>
                    <a:pt x="246533" y="88821"/>
                  </a:cubicBezTo>
                  <a:cubicBezTo>
                    <a:pt x="251179" y="119207"/>
                    <a:pt x="258702" y="192991"/>
                    <a:pt x="248465" y="228238"/>
                  </a:cubicBezTo>
                  <a:cubicBezTo>
                    <a:pt x="238227" y="263485"/>
                    <a:pt x="236182" y="272933"/>
                    <a:pt x="239483" y="277951"/>
                  </a:cubicBezTo>
                  <a:cubicBezTo>
                    <a:pt x="242787" y="282965"/>
                    <a:pt x="260832" y="288558"/>
                    <a:pt x="268916" y="276792"/>
                  </a:cubicBezTo>
                  <a:cubicBezTo>
                    <a:pt x="277000" y="265024"/>
                    <a:pt x="268896" y="253837"/>
                    <a:pt x="268896" y="253837"/>
                  </a:cubicBezTo>
                  <a:cubicBezTo>
                    <a:pt x="268896" y="253837"/>
                    <a:pt x="279513" y="263676"/>
                    <a:pt x="279513" y="282290"/>
                  </a:cubicBezTo>
                  <a:cubicBezTo>
                    <a:pt x="276980" y="300905"/>
                    <a:pt x="262275" y="313926"/>
                    <a:pt x="243753" y="316048"/>
                  </a:cubicBezTo>
                  <a:cubicBezTo>
                    <a:pt x="225234" y="318171"/>
                    <a:pt x="222425" y="311997"/>
                    <a:pt x="222425" y="311997"/>
                  </a:cubicBezTo>
                  <a:cubicBezTo>
                    <a:pt x="222425" y="311997"/>
                    <a:pt x="227169" y="325018"/>
                    <a:pt x="242823" y="325982"/>
                  </a:cubicBezTo>
                  <a:cubicBezTo>
                    <a:pt x="258479" y="326946"/>
                    <a:pt x="274608" y="328392"/>
                    <a:pt x="274608" y="328392"/>
                  </a:cubicBezTo>
                  <a:cubicBezTo>
                    <a:pt x="274608" y="328392"/>
                    <a:pt x="241874" y="337557"/>
                    <a:pt x="228099" y="334086"/>
                  </a:cubicBezTo>
                  <a:cubicBezTo>
                    <a:pt x="214322" y="330616"/>
                    <a:pt x="208838" y="318324"/>
                    <a:pt x="204794" y="314275"/>
                  </a:cubicBezTo>
                  <a:cubicBezTo>
                    <a:pt x="200750" y="310226"/>
                    <a:pt x="195433" y="299365"/>
                    <a:pt x="195433" y="297919"/>
                  </a:cubicBezTo>
                  <a:cubicBezTo>
                    <a:pt x="195433" y="296471"/>
                    <a:pt x="196603" y="295242"/>
                    <a:pt x="196603" y="295242"/>
                  </a:cubicBezTo>
                  <a:lnTo>
                    <a:pt x="189198" y="303272"/>
                  </a:lnTo>
                  <a:lnTo>
                    <a:pt x="191570" y="257694"/>
                  </a:lnTo>
                  <a:cubicBezTo>
                    <a:pt x="191570" y="257694"/>
                    <a:pt x="173068" y="278915"/>
                    <a:pt x="148874" y="279879"/>
                  </a:cubicBezTo>
                  <a:cubicBezTo>
                    <a:pt x="124679" y="280843"/>
                    <a:pt x="113290" y="265615"/>
                    <a:pt x="105699" y="259347"/>
                  </a:cubicBezTo>
                  <a:cubicBezTo>
                    <a:pt x="98109" y="253077"/>
                    <a:pt x="89573" y="243228"/>
                    <a:pt x="89573" y="243228"/>
                  </a:cubicBezTo>
                  <a:cubicBezTo>
                    <a:pt x="89573" y="243228"/>
                    <a:pt x="90522" y="266376"/>
                    <a:pt x="89573" y="285666"/>
                  </a:cubicBezTo>
                  <a:cubicBezTo>
                    <a:pt x="88625" y="304956"/>
                    <a:pt x="88151" y="317012"/>
                    <a:pt x="80560" y="319425"/>
                  </a:cubicBezTo>
                  <a:cubicBezTo>
                    <a:pt x="72970" y="321835"/>
                    <a:pt x="49879" y="324733"/>
                    <a:pt x="46083" y="322804"/>
                  </a:cubicBezTo>
                  <a:cubicBezTo>
                    <a:pt x="42288" y="320875"/>
                    <a:pt x="46878" y="310743"/>
                    <a:pt x="46878" y="310743"/>
                  </a:cubicBezTo>
                  <a:cubicBezTo>
                    <a:pt x="46878" y="310743"/>
                    <a:pt x="36441" y="310261"/>
                    <a:pt x="29799" y="305920"/>
                  </a:cubicBezTo>
                  <a:cubicBezTo>
                    <a:pt x="23157" y="301581"/>
                    <a:pt x="20311" y="287112"/>
                    <a:pt x="20311" y="287112"/>
                  </a:cubicBezTo>
                  <a:cubicBezTo>
                    <a:pt x="20311" y="287112"/>
                    <a:pt x="12721" y="285666"/>
                    <a:pt x="7028" y="277951"/>
                  </a:cubicBezTo>
                  <a:cubicBezTo>
                    <a:pt x="1335" y="270233"/>
                    <a:pt x="-1018" y="259431"/>
                    <a:pt x="0" y="250267"/>
                  </a:cubicBezTo>
                  <a:cubicBezTo>
                    <a:pt x="1828" y="241105"/>
                    <a:pt x="6079" y="233582"/>
                    <a:pt x="8925" y="229243"/>
                  </a:cubicBezTo>
                  <a:cubicBezTo>
                    <a:pt x="11772" y="224902"/>
                    <a:pt x="3251" y="238831"/>
                    <a:pt x="13907" y="254767"/>
                  </a:cubicBezTo>
                  <a:cubicBezTo>
                    <a:pt x="24562" y="270704"/>
                    <a:pt x="40375" y="265357"/>
                    <a:pt x="44879" y="256484"/>
                  </a:cubicBezTo>
                  <a:cubicBezTo>
                    <a:pt x="49385" y="247612"/>
                    <a:pt x="38319" y="226919"/>
                    <a:pt x="31697" y="213327"/>
                  </a:cubicBezTo>
                  <a:cubicBezTo>
                    <a:pt x="25075" y="199736"/>
                    <a:pt x="16472" y="173734"/>
                    <a:pt x="21331" y="150269"/>
                  </a:cubicBezTo>
                  <a:cubicBezTo>
                    <a:pt x="26190" y="126805"/>
                    <a:pt x="26827" y="87191"/>
                    <a:pt x="38799" y="64895"/>
                  </a:cubicBezTo>
                  <a:cubicBezTo>
                    <a:pt x="50772" y="42598"/>
                    <a:pt x="52909" y="29379"/>
                    <a:pt x="83143" y="9572"/>
                  </a:cubicBezTo>
                  <a:cubicBezTo>
                    <a:pt x="113377" y="-10235"/>
                    <a:pt x="144283" y="6840"/>
                    <a:pt x="144283" y="6840"/>
                  </a:cubicBezTo>
                  <a:close/>
                </a:path>
              </a:pathLst>
            </a:custGeom>
            <a:solidFill>
              <a:srgbClr val="303030"/>
            </a:solidFill>
            <a:ln cap="flat" w="7600">
              <a:solidFill>
                <a:srgbClr val="303030"/>
              </a:solidFill>
              <a:miter/>
            </a:ln>
          </p:spPr>
        </p:sp>
        <p:sp>
          <p:nvSpPr>
            <p:cNvPr name="" id="306"/>
            <p:cNvSpPr/>
            <p:nvPr/>
          </p:nvSpPr>
          <p:spPr>
            <a:xfrm>
              <a:off x="9991332" y="-1788886"/>
              <a:ext cy="99134" cx="104302"/>
            </a:xfrm>
            <a:custGeom>
              <a:avLst/>
              <a:gdLst/>
              <a:ahLst/>
              <a:cxnLst/>
              <a:rect r="r" b="b" l="l" t="t"/>
              <a:pathLst>
                <a:path h="99134" stroke="false" w="104302">
                  <a:moveTo>
                    <a:pt x="104184" y="12299"/>
                  </a:moveTo>
                  <a:cubicBezTo>
                    <a:pt x="104184" y="12299"/>
                    <a:pt x="98966" y="50399"/>
                    <a:pt x="100389" y="54739"/>
                  </a:cubicBezTo>
                  <a:cubicBezTo>
                    <a:pt x="101812" y="59080"/>
                    <a:pt x="101812" y="59562"/>
                    <a:pt x="101812" y="59562"/>
                  </a:cubicBezTo>
                  <a:cubicBezTo>
                    <a:pt x="101812" y="59562"/>
                    <a:pt x="62699" y="94504"/>
                    <a:pt x="57006" y="97397"/>
                  </a:cubicBezTo>
                  <a:cubicBezTo>
                    <a:pt x="51314" y="100291"/>
                    <a:pt x="44768" y="98696"/>
                    <a:pt x="44768" y="98696"/>
                  </a:cubicBezTo>
                  <a:cubicBezTo>
                    <a:pt x="44768" y="98696"/>
                    <a:pt x="27809" y="83194"/>
                    <a:pt x="18795" y="71619"/>
                  </a:cubicBezTo>
                  <a:cubicBezTo>
                    <a:pt x="9782" y="60045"/>
                    <a:pt x="0" y="50399"/>
                    <a:pt x="1006" y="51122"/>
                  </a:cubicBezTo>
                  <a:lnTo>
                    <a:pt x="0" y="0"/>
                  </a:lnTo>
                  <a:cubicBezTo>
                    <a:pt x="0" y="0"/>
                    <a:pt x="18962" y="13926"/>
                    <a:pt x="36040" y="25989"/>
                  </a:cubicBezTo>
                  <a:cubicBezTo>
                    <a:pt x="53118" y="38052"/>
                    <a:pt x="64099" y="40512"/>
                    <a:pt x="79042" y="31590"/>
                  </a:cubicBezTo>
                  <a:cubicBezTo>
                    <a:pt x="93985" y="22668"/>
                    <a:pt x="105607" y="10852"/>
                    <a:pt x="104184" y="12299"/>
                  </a:cubicBezTo>
                  <a:close/>
                </a:path>
                <a:path h="99134" fill="none" w="104302">
                  <a:moveTo>
                    <a:pt x="104184" y="12299"/>
                  </a:moveTo>
                  <a:cubicBezTo>
                    <a:pt x="104184" y="12299"/>
                    <a:pt x="98966" y="50399"/>
                    <a:pt x="100389" y="54739"/>
                  </a:cubicBezTo>
                  <a:cubicBezTo>
                    <a:pt x="101812" y="59080"/>
                    <a:pt x="101812" y="59562"/>
                    <a:pt x="101812" y="59562"/>
                  </a:cubicBezTo>
                  <a:cubicBezTo>
                    <a:pt x="101812" y="59562"/>
                    <a:pt x="62699" y="94504"/>
                    <a:pt x="57006" y="97397"/>
                  </a:cubicBezTo>
                  <a:cubicBezTo>
                    <a:pt x="51314" y="100291"/>
                    <a:pt x="44768" y="98696"/>
                    <a:pt x="44768" y="98696"/>
                  </a:cubicBezTo>
                  <a:cubicBezTo>
                    <a:pt x="44768" y="98696"/>
                    <a:pt x="27809" y="83194"/>
                    <a:pt x="18795" y="71619"/>
                  </a:cubicBezTo>
                  <a:cubicBezTo>
                    <a:pt x="9782" y="60045"/>
                    <a:pt x="0" y="50399"/>
                    <a:pt x="1006" y="51122"/>
                  </a:cubicBezTo>
                  <a:lnTo>
                    <a:pt x="0" y="0"/>
                  </a:lnTo>
                  <a:cubicBezTo>
                    <a:pt x="0" y="0"/>
                    <a:pt x="18962" y="13926"/>
                    <a:pt x="36040" y="25989"/>
                  </a:cubicBezTo>
                  <a:cubicBezTo>
                    <a:pt x="53118" y="38052"/>
                    <a:pt x="64099" y="40512"/>
                    <a:pt x="79042" y="31590"/>
                  </a:cubicBezTo>
                  <a:cubicBezTo>
                    <a:pt x="93985" y="22668"/>
                    <a:pt x="105607" y="10852"/>
                    <a:pt x="104184" y="12299"/>
                  </a:cubicBezTo>
                  <a:close/>
                </a:path>
              </a:pathLst>
            </a:custGeom>
            <a:solidFill>
              <a:srgbClr val="F4C6A7"/>
            </a:solidFill>
            <a:ln cap="flat" w="7600">
              <a:solidFill>
                <a:srgbClr val="F4C6A7"/>
              </a:solidFill>
              <a:miter/>
            </a:ln>
          </p:spPr>
        </p:sp>
        <p:sp>
          <p:nvSpPr>
            <p:cNvPr name="" id="307"/>
            <p:cNvSpPr/>
            <p:nvPr/>
          </p:nvSpPr>
          <p:spPr>
            <a:xfrm>
              <a:off x="9924253" y="-1724438"/>
              <a:ext cy="150085" cx="112655"/>
            </a:xfrm>
            <a:custGeom>
              <a:avLst/>
              <a:gdLst/>
              <a:ahLst/>
              <a:cxnLst/>
              <a:rect r="r" b="b" l="l" t="t"/>
              <a:pathLst>
                <a:path h="150085" stroke="false" w="112655">
                  <a:moveTo>
                    <a:pt x="31731" y="21830"/>
                  </a:moveTo>
                  <a:cubicBezTo>
                    <a:pt x="31731" y="21830"/>
                    <a:pt x="3208" y="80696"/>
                    <a:pt x="0" y="88194"/>
                  </a:cubicBezTo>
                  <a:cubicBezTo>
                    <a:pt x="-2411" y="95691"/>
                    <a:pt x="10553" y="103903"/>
                    <a:pt x="10553" y="103903"/>
                  </a:cubicBezTo>
                  <a:lnTo>
                    <a:pt x="58153" y="150085"/>
                  </a:lnTo>
                  <a:lnTo>
                    <a:pt x="112655" y="146086"/>
                  </a:lnTo>
                  <a:cubicBezTo>
                    <a:pt x="112655" y="146086"/>
                    <a:pt x="73114" y="40943"/>
                    <a:pt x="68303" y="30619"/>
                  </a:cubicBezTo>
                  <a:cubicBezTo>
                    <a:pt x="63492" y="20294"/>
                    <a:pt x="59429" y="0"/>
                    <a:pt x="59429" y="0"/>
                  </a:cubicBezTo>
                  <a:lnTo>
                    <a:pt x="31731" y="21830"/>
                  </a:lnTo>
                  <a:close/>
                </a:path>
                <a:path h="150085" fill="none" w="112655">
                  <a:moveTo>
                    <a:pt x="31731" y="21830"/>
                  </a:moveTo>
                  <a:cubicBezTo>
                    <a:pt x="31731" y="21830"/>
                    <a:pt x="3208" y="80696"/>
                    <a:pt x="0" y="88194"/>
                  </a:cubicBezTo>
                  <a:cubicBezTo>
                    <a:pt x="-2411" y="95691"/>
                    <a:pt x="10553" y="103903"/>
                    <a:pt x="10553" y="103903"/>
                  </a:cubicBezTo>
                  <a:lnTo>
                    <a:pt x="58153" y="150085"/>
                  </a:lnTo>
                  <a:lnTo>
                    <a:pt x="112655" y="146086"/>
                  </a:lnTo>
                  <a:cubicBezTo>
                    <a:pt x="112655" y="146086"/>
                    <a:pt x="73114" y="40943"/>
                    <a:pt x="68303" y="30619"/>
                  </a:cubicBezTo>
                  <a:cubicBezTo>
                    <a:pt x="63492" y="20294"/>
                    <a:pt x="59429" y="0"/>
                    <a:pt x="59429" y="0"/>
                  </a:cubicBezTo>
                  <a:lnTo>
                    <a:pt x="31731" y="21830"/>
                  </a:lnTo>
                  <a:close/>
                </a:path>
              </a:pathLst>
            </a:custGeom>
            <a:solidFill>
              <a:srgbClr val="EB8989"/>
            </a:solidFill>
            <a:ln cap="flat" w="7600">
              <a:solidFill>
                <a:srgbClr val="EB8989"/>
              </a:solidFill>
              <a:miter/>
            </a:ln>
          </p:spPr>
        </p:sp>
        <p:sp>
          <p:nvSpPr>
            <p:cNvPr name="" id="308"/>
            <p:cNvSpPr/>
            <p:nvPr/>
          </p:nvSpPr>
          <p:spPr>
            <a:xfrm>
              <a:off x="10066827" y="-1738501"/>
              <a:ext cy="159486" cx="103276"/>
            </a:xfrm>
            <a:custGeom>
              <a:avLst/>
              <a:gdLst/>
              <a:ahLst/>
              <a:cxnLst/>
              <a:rect r="r" b="b" l="l" t="t"/>
              <a:pathLst>
                <a:path h="159486" stroke="false" w="103276">
                  <a:moveTo>
                    <a:pt x="68730" y="48137"/>
                  </a:moveTo>
                  <a:cubicBezTo>
                    <a:pt x="68730" y="48137"/>
                    <a:pt x="97611" y="88680"/>
                    <a:pt x="102956" y="102808"/>
                  </a:cubicBezTo>
                  <a:cubicBezTo>
                    <a:pt x="108302" y="116937"/>
                    <a:pt x="44948" y="156750"/>
                    <a:pt x="44948" y="156750"/>
                  </a:cubicBezTo>
                  <a:lnTo>
                    <a:pt x="0" y="159486"/>
                  </a:lnTo>
                  <a:cubicBezTo>
                    <a:pt x="0" y="159486"/>
                    <a:pt x="34112" y="64477"/>
                    <a:pt x="34749" y="46788"/>
                  </a:cubicBezTo>
                  <a:cubicBezTo>
                    <a:pt x="35385" y="29099"/>
                    <a:pt x="31143" y="0"/>
                    <a:pt x="31143" y="0"/>
                  </a:cubicBezTo>
                  <a:cubicBezTo>
                    <a:pt x="31143" y="0"/>
                    <a:pt x="40146" y="9569"/>
                    <a:pt x="48977" y="19107"/>
                  </a:cubicBezTo>
                  <a:cubicBezTo>
                    <a:pt x="57807" y="28644"/>
                    <a:pt x="68730" y="48137"/>
                    <a:pt x="68730" y="48137"/>
                  </a:cubicBezTo>
                  <a:close/>
                </a:path>
                <a:path h="159486" fill="none" w="103276">
                  <a:moveTo>
                    <a:pt x="68730" y="48137"/>
                  </a:moveTo>
                  <a:cubicBezTo>
                    <a:pt x="68730" y="48137"/>
                    <a:pt x="97611" y="88680"/>
                    <a:pt x="102956" y="102808"/>
                  </a:cubicBezTo>
                  <a:cubicBezTo>
                    <a:pt x="108302" y="116937"/>
                    <a:pt x="44948" y="156750"/>
                    <a:pt x="44948" y="156750"/>
                  </a:cubicBezTo>
                  <a:lnTo>
                    <a:pt x="0" y="159486"/>
                  </a:lnTo>
                  <a:cubicBezTo>
                    <a:pt x="0" y="159486"/>
                    <a:pt x="34112" y="64477"/>
                    <a:pt x="34749" y="46788"/>
                  </a:cubicBezTo>
                  <a:cubicBezTo>
                    <a:pt x="35385" y="29099"/>
                    <a:pt x="31143" y="0"/>
                    <a:pt x="31143" y="0"/>
                  </a:cubicBezTo>
                  <a:cubicBezTo>
                    <a:pt x="31143" y="0"/>
                    <a:pt x="40146" y="9569"/>
                    <a:pt x="48977" y="19107"/>
                  </a:cubicBezTo>
                  <a:cubicBezTo>
                    <a:pt x="57807" y="28644"/>
                    <a:pt x="68730" y="48137"/>
                    <a:pt x="68730" y="48137"/>
                  </a:cubicBezTo>
                  <a:close/>
                </a:path>
              </a:pathLst>
            </a:custGeom>
            <a:solidFill>
              <a:srgbClr val="EB8989"/>
            </a:solidFill>
            <a:ln cap="flat" w="7600">
              <a:solidFill>
                <a:srgbClr val="EB8989"/>
              </a:solidFill>
              <a:miter/>
            </a:ln>
          </p:spPr>
        </p:sp>
        <p:sp>
          <p:nvSpPr>
            <p:cNvPr name="" id="309"/>
            <p:cNvSpPr/>
            <p:nvPr/>
          </p:nvSpPr>
          <p:spPr>
            <a:xfrm>
              <a:off x="9983080" y="-1741135"/>
              <a:ext cy="102752" cx="53461"/>
            </a:xfrm>
            <a:custGeom>
              <a:avLst/>
              <a:gdLst/>
              <a:ahLst/>
              <a:cxnLst/>
              <a:rect r="r" b="b" l="l" t="t"/>
              <a:pathLst>
                <a:path h="102752" stroke="false" w="53461">
                  <a:moveTo>
                    <a:pt x="53461" y="50044"/>
                  </a:moveTo>
                  <a:cubicBezTo>
                    <a:pt x="53461" y="50044"/>
                    <a:pt x="47046" y="53848"/>
                    <a:pt x="42236" y="66889"/>
                  </a:cubicBezTo>
                  <a:cubicBezTo>
                    <a:pt x="37425" y="79930"/>
                    <a:pt x="33149" y="101122"/>
                    <a:pt x="32079" y="101122"/>
                  </a:cubicBezTo>
                  <a:cubicBezTo>
                    <a:pt x="31010" y="101122"/>
                    <a:pt x="29407" y="102752"/>
                    <a:pt x="29407" y="102752"/>
                  </a:cubicBezTo>
                  <a:cubicBezTo>
                    <a:pt x="29407" y="102752"/>
                    <a:pt x="13905" y="60369"/>
                    <a:pt x="9629" y="50044"/>
                  </a:cubicBezTo>
                  <a:cubicBezTo>
                    <a:pt x="5353" y="39720"/>
                    <a:pt x="0" y="27732"/>
                    <a:pt x="0" y="27732"/>
                  </a:cubicBezTo>
                  <a:cubicBezTo>
                    <a:pt x="0" y="27732"/>
                    <a:pt x="0" y="25404"/>
                    <a:pt x="2384" y="16710"/>
                  </a:cubicBezTo>
                  <a:cubicBezTo>
                    <a:pt x="5057" y="8016"/>
                    <a:pt x="8829" y="0"/>
                    <a:pt x="8829" y="0"/>
                  </a:cubicBezTo>
                  <a:cubicBezTo>
                    <a:pt x="8829" y="0"/>
                    <a:pt x="28815" y="26737"/>
                    <a:pt x="37692" y="34015"/>
                  </a:cubicBezTo>
                  <a:cubicBezTo>
                    <a:pt x="46569" y="41293"/>
                    <a:pt x="53461" y="48958"/>
                    <a:pt x="53461" y="50044"/>
                  </a:cubicBezTo>
                  <a:close/>
                </a:path>
                <a:path h="102752" fill="none" w="53461">
                  <a:moveTo>
                    <a:pt x="53461" y="50044"/>
                  </a:moveTo>
                  <a:cubicBezTo>
                    <a:pt x="53461" y="50044"/>
                    <a:pt x="47046" y="53848"/>
                    <a:pt x="42236" y="66889"/>
                  </a:cubicBezTo>
                  <a:cubicBezTo>
                    <a:pt x="37425" y="79930"/>
                    <a:pt x="33149" y="101122"/>
                    <a:pt x="32079" y="101122"/>
                  </a:cubicBezTo>
                  <a:cubicBezTo>
                    <a:pt x="31010" y="101122"/>
                    <a:pt x="29407" y="102752"/>
                    <a:pt x="29407" y="102752"/>
                  </a:cubicBezTo>
                  <a:cubicBezTo>
                    <a:pt x="29407" y="102752"/>
                    <a:pt x="13905" y="60369"/>
                    <a:pt x="9629" y="50044"/>
                  </a:cubicBezTo>
                  <a:cubicBezTo>
                    <a:pt x="5353" y="39720"/>
                    <a:pt x="0" y="27732"/>
                    <a:pt x="0" y="27732"/>
                  </a:cubicBezTo>
                  <a:cubicBezTo>
                    <a:pt x="0" y="27732"/>
                    <a:pt x="0" y="25404"/>
                    <a:pt x="2384" y="16710"/>
                  </a:cubicBezTo>
                  <a:cubicBezTo>
                    <a:pt x="5057" y="8016"/>
                    <a:pt x="8829" y="0"/>
                    <a:pt x="8829" y="0"/>
                  </a:cubicBezTo>
                  <a:cubicBezTo>
                    <a:pt x="8829" y="0"/>
                    <a:pt x="28815" y="26737"/>
                    <a:pt x="37692" y="34015"/>
                  </a:cubicBezTo>
                  <a:cubicBezTo>
                    <a:pt x="46569" y="41293"/>
                    <a:pt x="53461" y="48958"/>
                    <a:pt x="53461" y="50044"/>
                  </a:cubicBezTo>
                  <a:close/>
                </a:path>
              </a:pathLst>
            </a:custGeom>
            <a:solidFill>
              <a:srgbClr val="EBEEEE"/>
            </a:solidFill>
            <a:ln cap="flat" w="7600">
              <a:solidFill>
                <a:srgbClr val="EBEEEE"/>
              </a:solidFill>
              <a:miter/>
            </a:ln>
          </p:spPr>
        </p:sp>
        <p:sp>
          <p:nvSpPr>
            <p:cNvPr name="" id="310"/>
            <p:cNvSpPr/>
            <p:nvPr/>
          </p:nvSpPr>
          <p:spPr>
            <a:xfrm>
              <a:off x="10044536" y="-1744726"/>
              <a:ext cy="113020" cx="58122"/>
            </a:xfrm>
            <a:custGeom>
              <a:avLst/>
              <a:gdLst/>
              <a:ahLst/>
              <a:cxnLst/>
              <a:rect r="r" b="b" l="l" t="t"/>
              <a:pathLst>
                <a:path h="113020" stroke="false" w="58122">
                  <a:moveTo>
                    <a:pt x="0" y="53632"/>
                  </a:moveTo>
                  <a:cubicBezTo>
                    <a:pt x="0" y="53632"/>
                    <a:pt x="3207" y="68303"/>
                    <a:pt x="10156" y="80800"/>
                  </a:cubicBezTo>
                  <a:cubicBezTo>
                    <a:pt x="17105" y="93298"/>
                    <a:pt x="18709" y="109600"/>
                    <a:pt x="18709" y="109600"/>
                  </a:cubicBezTo>
                  <a:lnTo>
                    <a:pt x="40660" y="113020"/>
                  </a:lnTo>
                  <a:cubicBezTo>
                    <a:pt x="40660" y="113020"/>
                    <a:pt x="59036" y="60959"/>
                    <a:pt x="58087" y="55526"/>
                  </a:cubicBezTo>
                  <a:cubicBezTo>
                    <a:pt x="56898" y="50092"/>
                    <a:pt x="54292" y="7732"/>
                    <a:pt x="54292" y="7732"/>
                  </a:cubicBezTo>
                  <a:lnTo>
                    <a:pt x="47459" y="0"/>
                  </a:lnTo>
                  <a:lnTo>
                    <a:pt x="47179" y="13965"/>
                  </a:lnTo>
                  <a:cubicBezTo>
                    <a:pt x="47179" y="13965"/>
                    <a:pt x="32874" y="32168"/>
                    <a:pt x="17640" y="41677"/>
                  </a:cubicBezTo>
                  <a:cubicBezTo>
                    <a:pt x="2405" y="51186"/>
                    <a:pt x="0" y="53632"/>
                    <a:pt x="0" y="53632"/>
                  </a:cubicBezTo>
                  <a:close/>
                </a:path>
                <a:path h="113020" fill="none" w="58122">
                  <a:moveTo>
                    <a:pt x="0" y="53632"/>
                  </a:moveTo>
                  <a:cubicBezTo>
                    <a:pt x="0" y="53632"/>
                    <a:pt x="3207" y="68303"/>
                    <a:pt x="10156" y="80800"/>
                  </a:cubicBezTo>
                  <a:cubicBezTo>
                    <a:pt x="17105" y="93298"/>
                    <a:pt x="18709" y="109600"/>
                    <a:pt x="18709" y="109600"/>
                  </a:cubicBezTo>
                  <a:lnTo>
                    <a:pt x="40660" y="113020"/>
                  </a:lnTo>
                  <a:cubicBezTo>
                    <a:pt x="40660" y="113020"/>
                    <a:pt x="59036" y="60959"/>
                    <a:pt x="58087" y="55526"/>
                  </a:cubicBezTo>
                  <a:cubicBezTo>
                    <a:pt x="56898" y="50092"/>
                    <a:pt x="54292" y="7732"/>
                    <a:pt x="54292" y="7732"/>
                  </a:cubicBezTo>
                  <a:lnTo>
                    <a:pt x="47459" y="0"/>
                  </a:lnTo>
                  <a:lnTo>
                    <a:pt x="47179" y="13965"/>
                  </a:lnTo>
                  <a:cubicBezTo>
                    <a:pt x="47179" y="13965"/>
                    <a:pt x="32874" y="32168"/>
                    <a:pt x="17640" y="41677"/>
                  </a:cubicBezTo>
                  <a:cubicBezTo>
                    <a:pt x="2405" y="51186"/>
                    <a:pt x="0" y="53632"/>
                    <a:pt x="0" y="53632"/>
                  </a:cubicBezTo>
                  <a:close/>
                </a:path>
              </a:pathLst>
            </a:custGeom>
            <a:solidFill>
              <a:srgbClr val="EBEEEE"/>
            </a:solidFill>
            <a:ln cap="flat" w="7600">
              <a:solidFill>
                <a:srgbClr val="EBEEEE"/>
              </a:solidFill>
              <a:miter/>
            </a:ln>
          </p:spPr>
        </p:sp>
        <p:sp>
          <p:nvSpPr>
            <p:cNvPr name="" id="311"/>
            <p:cNvSpPr/>
            <p:nvPr/>
          </p:nvSpPr>
          <p:spPr>
            <a:xfrm>
              <a:off x="10012471" y="-1692529"/>
              <a:ext cy="117519" cx="77056"/>
            </a:xfrm>
            <a:custGeom>
              <a:avLst/>
              <a:gdLst/>
              <a:ahLst/>
              <a:cxnLst/>
              <a:rect r="r" b="b" l="l" t="t"/>
              <a:pathLst>
                <a:path h="117519" stroke="false" w="77056">
                  <a:moveTo>
                    <a:pt x="24379" y="0"/>
                  </a:moveTo>
                  <a:cubicBezTo>
                    <a:pt x="24379" y="0"/>
                    <a:pt x="13898" y="10654"/>
                    <a:pt x="9622" y="27499"/>
                  </a:cubicBezTo>
                  <a:cubicBezTo>
                    <a:pt x="5346" y="44345"/>
                    <a:pt x="0" y="54126"/>
                    <a:pt x="0" y="54126"/>
                  </a:cubicBezTo>
                  <a:lnTo>
                    <a:pt x="26263" y="117519"/>
                  </a:lnTo>
                  <a:lnTo>
                    <a:pt x="53234" y="114091"/>
                  </a:lnTo>
                  <a:lnTo>
                    <a:pt x="77056" y="49832"/>
                  </a:lnTo>
                  <a:cubicBezTo>
                    <a:pt x="77056" y="49832"/>
                    <a:pt x="42337" y="27391"/>
                    <a:pt x="40626" y="23696"/>
                  </a:cubicBezTo>
                  <a:cubicBezTo>
                    <a:pt x="36350" y="14458"/>
                    <a:pt x="33142" y="0"/>
                    <a:pt x="33142" y="0"/>
                  </a:cubicBezTo>
                  <a:lnTo>
                    <a:pt x="24379" y="0"/>
                  </a:lnTo>
                  <a:close/>
                </a:path>
                <a:path h="117519" fill="none" w="77056">
                  <a:moveTo>
                    <a:pt x="24379" y="0"/>
                  </a:moveTo>
                  <a:cubicBezTo>
                    <a:pt x="24379" y="0"/>
                    <a:pt x="13898" y="10654"/>
                    <a:pt x="9622" y="27499"/>
                  </a:cubicBezTo>
                  <a:cubicBezTo>
                    <a:pt x="5346" y="44345"/>
                    <a:pt x="0" y="54126"/>
                    <a:pt x="0" y="54126"/>
                  </a:cubicBezTo>
                  <a:lnTo>
                    <a:pt x="26263" y="117519"/>
                  </a:lnTo>
                  <a:lnTo>
                    <a:pt x="53234" y="114091"/>
                  </a:lnTo>
                  <a:lnTo>
                    <a:pt x="77056" y="49832"/>
                  </a:lnTo>
                  <a:cubicBezTo>
                    <a:pt x="77056" y="49832"/>
                    <a:pt x="42337" y="27391"/>
                    <a:pt x="40626" y="23696"/>
                  </a:cubicBezTo>
                  <a:cubicBezTo>
                    <a:pt x="36350" y="14458"/>
                    <a:pt x="33142" y="0"/>
                    <a:pt x="33142" y="0"/>
                  </a:cubicBezTo>
                  <a:lnTo>
                    <a:pt x="24379" y="0"/>
                  </a:lnTo>
                  <a:close/>
                </a:path>
              </a:pathLst>
            </a:custGeom>
            <a:solidFill>
              <a:srgbClr val="DDE1E1"/>
            </a:solidFill>
            <a:ln cap="flat" w="7600">
              <a:solidFill>
                <a:srgbClr val="DDE1E1"/>
              </a:solidFill>
              <a:miter/>
            </a:ln>
          </p:spPr>
        </p:sp>
        <p:sp>
          <p:nvSpPr>
            <p:cNvPr name="" id="312"/>
            <p:cNvSpPr/>
            <p:nvPr/>
          </p:nvSpPr>
          <p:spPr>
            <a:xfrm>
              <a:off x="9894880" y="-1584164"/>
              <a:ext cy="121326" cx="270682"/>
            </a:xfrm>
            <a:custGeom>
              <a:avLst/>
              <a:gdLst/>
              <a:ahLst/>
              <a:cxnLst/>
              <a:rect r="r" b="b" l="l" t="t"/>
              <a:pathLst>
                <a:path h="121326" stroke="false" w="270682">
                  <a:moveTo>
                    <a:pt x="0" y="28799"/>
                  </a:moveTo>
                  <a:lnTo>
                    <a:pt x="6088" y="121326"/>
                  </a:lnTo>
                  <a:lnTo>
                    <a:pt x="270682" y="121326"/>
                  </a:lnTo>
                  <a:lnTo>
                    <a:pt x="262177" y="0"/>
                  </a:lnTo>
                  <a:lnTo>
                    <a:pt x="0" y="28799"/>
                  </a:lnTo>
                  <a:close/>
                </a:path>
                <a:path h="121326" fill="none" w="270682">
                  <a:moveTo>
                    <a:pt x="0" y="28799"/>
                  </a:moveTo>
                  <a:lnTo>
                    <a:pt x="6088" y="121326"/>
                  </a:lnTo>
                  <a:lnTo>
                    <a:pt x="270682" y="121326"/>
                  </a:lnTo>
                  <a:lnTo>
                    <a:pt x="262177" y="0"/>
                  </a:lnTo>
                  <a:lnTo>
                    <a:pt x="0" y="28799"/>
                  </a:lnTo>
                  <a:close/>
                </a:path>
              </a:pathLst>
            </a:custGeom>
            <a:solidFill>
              <a:srgbClr val="303030"/>
            </a:solidFill>
            <a:ln cap="flat" w="7600">
              <a:solidFill>
                <a:srgbClr val="303030"/>
              </a:solidFill>
              <a:miter/>
            </a:ln>
          </p:spPr>
        </p:sp>
        <p:sp>
          <p:nvSpPr>
            <p:cNvPr name="" id="313"/>
            <p:cNvSpPr/>
            <p:nvPr/>
          </p:nvSpPr>
          <p:spPr>
            <a:xfrm>
              <a:off x="9894884" y="-1584168"/>
              <a:ext cy="28796" cx="261387"/>
            </a:xfrm>
            <a:custGeom>
              <a:avLst/>
              <a:gdLst/>
              <a:ahLst/>
              <a:cxnLst/>
              <a:rect r="r" b="b" l="l" t="t"/>
              <a:pathLst>
                <a:path h="28796" stroke="false" w="261387">
                  <a:moveTo>
                    <a:pt x="9519" y="13415"/>
                  </a:moveTo>
                  <a:lnTo>
                    <a:pt x="261387" y="0"/>
                  </a:lnTo>
                  <a:lnTo>
                    <a:pt x="0" y="28796"/>
                  </a:lnTo>
                  <a:lnTo>
                    <a:pt x="9519" y="13415"/>
                  </a:lnTo>
                  <a:close/>
                </a:path>
                <a:path h="28796" fill="none" w="261387">
                  <a:moveTo>
                    <a:pt x="9519" y="13415"/>
                  </a:moveTo>
                  <a:lnTo>
                    <a:pt x="261387" y="0"/>
                  </a:lnTo>
                  <a:lnTo>
                    <a:pt x="0" y="28796"/>
                  </a:lnTo>
                  <a:lnTo>
                    <a:pt x="9519" y="13415"/>
                  </a:lnTo>
                  <a:close/>
                </a:path>
              </a:pathLst>
            </a:custGeom>
            <a:solidFill>
              <a:srgbClr val="FFFFFF"/>
            </a:solidFill>
            <a:ln cap="flat" w="7600">
              <a:solidFill>
                <a:srgbClr val="FFFFFF"/>
              </a:solidFill>
              <a:miter/>
            </a:ln>
          </p:spPr>
        </p:sp>
        <p:sp>
          <p:nvSpPr>
            <p:cNvPr name="" id="314"/>
            <p:cNvSpPr/>
            <p:nvPr/>
          </p:nvSpPr>
          <p:spPr>
            <a:xfrm>
              <a:off x="9945838" y="-1964088"/>
              <a:ext cy="235205" cx="206158"/>
            </a:xfrm>
            <a:custGeom>
              <a:avLst/>
              <a:gdLst/>
              <a:ahLst/>
              <a:cxnLst/>
              <a:rect r="r" b="b" l="l" t="t"/>
              <a:pathLst>
                <a:path h="235205" stroke="false" w="206158">
                  <a:moveTo>
                    <a:pt x="100974" y="235205"/>
                  </a:moveTo>
                  <a:cubicBezTo>
                    <a:pt x="100974" y="235205"/>
                    <a:pt x="68307" y="231146"/>
                    <a:pt x="47896" y="199683"/>
                  </a:cubicBezTo>
                  <a:cubicBezTo>
                    <a:pt x="27485" y="168218"/>
                    <a:pt x="27068" y="153921"/>
                    <a:pt x="27068" y="153921"/>
                  </a:cubicBezTo>
                  <a:cubicBezTo>
                    <a:pt x="27068" y="153921"/>
                    <a:pt x="12127" y="150861"/>
                    <a:pt x="9599" y="136846"/>
                  </a:cubicBezTo>
                  <a:cubicBezTo>
                    <a:pt x="7097" y="122647"/>
                    <a:pt x="-9404" y="96519"/>
                    <a:pt x="7584" y="91085"/>
                  </a:cubicBezTo>
                  <a:cubicBezTo>
                    <a:pt x="7584" y="91085"/>
                    <a:pt x="9599" y="84255"/>
                    <a:pt x="16318" y="91768"/>
                  </a:cubicBezTo>
                  <a:cubicBezTo>
                    <a:pt x="23037" y="99281"/>
                    <a:pt x="22822" y="112309"/>
                    <a:pt x="25052" y="118405"/>
                  </a:cubicBezTo>
                  <a:cubicBezTo>
                    <a:pt x="27283" y="124501"/>
                    <a:pt x="29084" y="103379"/>
                    <a:pt x="26396" y="67179"/>
                  </a:cubicBezTo>
                  <a:cubicBezTo>
                    <a:pt x="26396" y="67179"/>
                    <a:pt x="20707" y="35534"/>
                    <a:pt x="45881" y="29614"/>
                  </a:cubicBezTo>
                  <a:cubicBezTo>
                    <a:pt x="71054" y="23695"/>
                    <a:pt x="101776" y="8638"/>
                    <a:pt x="112396" y="2294"/>
                  </a:cubicBezTo>
                  <a:cubicBezTo>
                    <a:pt x="123014" y="-4050"/>
                    <a:pt x="142630" y="2977"/>
                    <a:pt x="157411" y="20735"/>
                  </a:cubicBezTo>
                  <a:cubicBezTo>
                    <a:pt x="172192" y="38493"/>
                    <a:pt x="177063" y="49677"/>
                    <a:pt x="179079" y="73583"/>
                  </a:cubicBezTo>
                  <a:cubicBezTo>
                    <a:pt x="181094" y="97488"/>
                    <a:pt x="177916" y="111929"/>
                    <a:pt x="182270" y="115673"/>
                  </a:cubicBezTo>
                  <a:cubicBezTo>
                    <a:pt x="186572" y="119786"/>
                    <a:pt x="183067" y="101804"/>
                    <a:pt x="187771" y="94201"/>
                  </a:cubicBezTo>
                  <a:cubicBezTo>
                    <a:pt x="192476" y="86598"/>
                    <a:pt x="201293" y="85855"/>
                    <a:pt x="205639" y="98619"/>
                  </a:cubicBezTo>
                  <a:cubicBezTo>
                    <a:pt x="209019" y="110892"/>
                    <a:pt x="194785" y="141037"/>
                    <a:pt x="194532" y="147219"/>
                  </a:cubicBezTo>
                  <a:cubicBezTo>
                    <a:pt x="194278" y="153401"/>
                    <a:pt x="184745" y="161092"/>
                    <a:pt x="180642" y="155541"/>
                  </a:cubicBezTo>
                  <a:cubicBezTo>
                    <a:pt x="180642" y="155541"/>
                    <a:pt x="174208" y="182607"/>
                    <a:pt x="150692" y="208646"/>
                  </a:cubicBezTo>
                  <a:cubicBezTo>
                    <a:pt x="127177" y="234686"/>
                    <a:pt x="109352" y="235205"/>
                    <a:pt x="100974" y="235205"/>
                  </a:cubicBezTo>
                  <a:close/>
                </a:path>
                <a:path h="235205" fill="none" w="206158">
                  <a:moveTo>
                    <a:pt x="100974" y="235205"/>
                  </a:moveTo>
                  <a:cubicBezTo>
                    <a:pt x="100974" y="235205"/>
                    <a:pt x="68307" y="231146"/>
                    <a:pt x="47896" y="199683"/>
                  </a:cubicBezTo>
                  <a:cubicBezTo>
                    <a:pt x="27485" y="168218"/>
                    <a:pt x="27068" y="153921"/>
                    <a:pt x="27068" y="153921"/>
                  </a:cubicBezTo>
                  <a:cubicBezTo>
                    <a:pt x="27068" y="153921"/>
                    <a:pt x="12127" y="150861"/>
                    <a:pt x="9599" y="136846"/>
                  </a:cubicBezTo>
                  <a:cubicBezTo>
                    <a:pt x="7097" y="122647"/>
                    <a:pt x="-9404" y="96519"/>
                    <a:pt x="7584" y="91085"/>
                  </a:cubicBezTo>
                  <a:cubicBezTo>
                    <a:pt x="7584" y="91085"/>
                    <a:pt x="9599" y="84255"/>
                    <a:pt x="16318" y="91768"/>
                  </a:cubicBezTo>
                  <a:cubicBezTo>
                    <a:pt x="23037" y="99281"/>
                    <a:pt x="22822" y="112309"/>
                    <a:pt x="25052" y="118405"/>
                  </a:cubicBezTo>
                  <a:cubicBezTo>
                    <a:pt x="27283" y="124501"/>
                    <a:pt x="29084" y="103379"/>
                    <a:pt x="26396" y="67179"/>
                  </a:cubicBezTo>
                  <a:cubicBezTo>
                    <a:pt x="26396" y="67179"/>
                    <a:pt x="20707" y="35534"/>
                    <a:pt x="45881" y="29614"/>
                  </a:cubicBezTo>
                  <a:cubicBezTo>
                    <a:pt x="71054" y="23695"/>
                    <a:pt x="101776" y="8638"/>
                    <a:pt x="112396" y="2294"/>
                  </a:cubicBezTo>
                  <a:cubicBezTo>
                    <a:pt x="123014" y="-4050"/>
                    <a:pt x="142630" y="2977"/>
                    <a:pt x="157411" y="20735"/>
                  </a:cubicBezTo>
                  <a:cubicBezTo>
                    <a:pt x="172192" y="38493"/>
                    <a:pt x="177063" y="49677"/>
                    <a:pt x="179079" y="73583"/>
                  </a:cubicBezTo>
                  <a:cubicBezTo>
                    <a:pt x="181094" y="97488"/>
                    <a:pt x="177916" y="111929"/>
                    <a:pt x="182270" y="115673"/>
                  </a:cubicBezTo>
                  <a:cubicBezTo>
                    <a:pt x="186572" y="119786"/>
                    <a:pt x="183067" y="101804"/>
                    <a:pt x="187771" y="94201"/>
                  </a:cubicBezTo>
                  <a:cubicBezTo>
                    <a:pt x="192476" y="86598"/>
                    <a:pt x="201293" y="85855"/>
                    <a:pt x="205639" y="98619"/>
                  </a:cubicBezTo>
                  <a:cubicBezTo>
                    <a:pt x="209019" y="110892"/>
                    <a:pt x="194785" y="141037"/>
                    <a:pt x="194532" y="147219"/>
                  </a:cubicBezTo>
                  <a:cubicBezTo>
                    <a:pt x="194278" y="153401"/>
                    <a:pt x="184745" y="161092"/>
                    <a:pt x="180642" y="155541"/>
                  </a:cubicBezTo>
                  <a:cubicBezTo>
                    <a:pt x="180642" y="155541"/>
                    <a:pt x="174208" y="182607"/>
                    <a:pt x="150692" y="208646"/>
                  </a:cubicBezTo>
                  <a:cubicBezTo>
                    <a:pt x="127177" y="234686"/>
                    <a:pt x="109352" y="235205"/>
                    <a:pt x="100974" y="235205"/>
                  </a:cubicBezTo>
                  <a:close/>
                </a:path>
              </a:pathLst>
            </a:custGeom>
            <a:solidFill>
              <a:srgbClr val="FAD1B6"/>
            </a:solidFill>
            <a:ln cap="flat" w="7600">
              <a:noFill/>
              <a:miter/>
            </a:ln>
          </p:spPr>
        </p:sp>
      </p:grpSp>
      <p:sp>
        <p:nvSpPr>
          <p:cNvPr name="Rectangle" id="349"/>
          <p:cNvSpPr/>
          <p:nvPr/>
        </p:nvSpPr>
        <p:spPr>
          <a:xfrm>
            <a:off x="6589534" y="-120200"/>
            <a:ext cy="1664400" cx="212800"/>
          </a:xfrm>
          <a:custGeom>
            <a:avLst/>
            <a:gdLst>
              <a:gd name="connsiteX0" fmla="*/ 0 w 212800"/>
              <a:gd name="connsiteY0" fmla="*/ 832200 h 1664400"/>
              <a:gd name="connsiteX1" fmla="*/ 106400 w 212800"/>
              <a:gd name="connsiteY1" fmla="*/ 0 h 1664400"/>
              <a:gd name="connsiteX2" fmla="*/ 212800 w 212800"/>
              <a:gd name="connsiteY2" fmla="*/ 832200 h 1664400"/>
              <a:gd name="connsiteX3" fmla="*/ 106400 w 212800"/>
              <a:gd name="connsiteY3" fmla="*/ 1664400 h 1664400"/>
            </a:gdLst>
            <a:ahLst/>
            <a:cxnLst>
              <a:cxn ang="108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5400000">
                <a:pos x="connsiteX3" y="connsiteY3"/>
              </a:cxn>
            </a:cxnLst>
            <a:rect r="r" b="b" l="l" t="t"/>
            <a:pathLst>
              <a:path h="1664400" stroke="false" w="212800">
                <a:moveTo>
                  <a:pt x="212800" y="1664400"/>
                </a:moveTo>
                <a:lnTo>
                  <a:pt x="212800" y="0"/>
                </a:lnTo>
                <a:lnTo>
                  <a:pt x="0" y="0"/>
                </a:lnTo>
                <a:lnTo>
                  <a:pt x="0" y="1664400"/>
                </a:lnTo>
                <a:lnTo>
                  <a:pt x="212800" y="1664400"/>
                </a:lnTo>
                <a:close/>
              </a:path>
              <a:path h="1664400" fill="none" w="212800">
                <a:moveTo>
                  <a:pt x="212800" y="1664400"/>
                </a:moveTo>
                <a:lnTo>
                  <a:pt x="212800" y="0"/>
                </a:lnTo>
                <a:lnTo>
                  <a:pt x="0" y="0"/>
                </a:lnTo>
                <a:lnTo>
                  <a:pt x="0" y="1664400"/>
                </a:lnTo>
                <a:lnTo>
                  <a:pt x="212800" y="1664400"/>
                </a:lnTo>
                <a:close/>
              </a:path>
            </a:pathLst>
          </a:custGeom>
          <a:solidFill>
            <a:srgbClr val="FFFFFF"/>
          </a:solidFill>
          <a:ln cap="flat" w="7600">
            <a:noFill/>
            <a:miter/>
          </a:ln>
        </p:spPr>
      </p:sp>
      <p:sp>
        <p:nvSpPr>
          <p:cNvPr name="Ellipse" id="317"/>
          <p:cNvSpPr/>
          <p:nvPr/>
        </p:nvSpPr>
        <p:spPr>
          <a:xfrm>
            <a:off x="6265067" y="-449934"/>
            <a:ext cy="861734" cx="861734"/>
          </a:xfrm>
          <a:custGeom>
            <a:avLst/>
            <a:gdLst>
              <a:gd name="connsiteX0" fmla="*/ 0 w 861734"/>
              <a:gd name="connsiteY0" fmla="*/ 430867 h 861734"/>
              <a:gd name="connsiteX1" fmla="*/ 430867 w 861734"/>
              <a:gd name="connsiteY1" fmla="*/ 0 h 861734"/>
              <a:gd name="connsiteX2" fmla="*/ 861734 w 861734"/>
              <a:gd name="connsiteY2" fmla="*/ 430867 h 861734"/>
              <a:gd name="connsiteX3" fmla="*/ 430867 w 861734"/>
              <a:gd name="connsiteY3" fmla="*/ 861734 h 861734"/>
            </a:gdLst>
            <a:ahLst/>
            <a:cxnLst>
              <a:cxn ang="108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5400000">
                <a:pos x="connsiteX3" y="connsiteY3"/>
              </a:cxn>
            </a:cxnLst>
            <a:rect r="r" b="b" l="l" t="t"/>
            <a:pathLst>
              <a:path h="861734" stroke="false" w="861734">
                <a:moveTo>
                  <a:pt x="0" y="430867"/>
                </a:moveTo>
                <a:cubicBezTo>
                  <a:pt x="0" y="192905"/>
                  <a:pt x="192905" y="0"/>
                  <a:pt x="430867" y="0"/>
                </a:cubicBezTo>
                <a:cubicBezTo>
                  <a:pt x="668827" y="0"/>
                  <a:pt x="861734" y="192905"/>
                  <a:pt x="861734" y="430867"/>
                </a:cubicBezTo>
                <a:cubicBezTo>
                  <a:pt x="861734" y="668827"/>
                  <a:pt x="668827" y="861734"/>
                  <a:pt x="430867" y="861734"/>
                </a:cubicBezTo>
                <a:cubicBezTo>
                  <a:pt x="192905" y="861734"/>
                  <a:pt x="0" y="668827"/>
                  <a:pt x="0" y="430867"/>
                </a:cubicBezTo>
                <a:close/>
              </a:path>
              <a:path h="861734" fill="none" w="861734">
                <a:moveTo>
                  <a:pt x="0" y="430867"/>
                </a:moveTo>
                <a:cubicBezTo>
                  <a:pt x="0" y="192905"/>
                  <a:pt x="192905" y="0"/>
                  <a:pt x="430867" y="0"/>
                </a:cubicBezTo>
                <a:cubicBezTo>
                  <a:pt x="668827" y="0"/>
                  <a:pt x="861734" y="192905"/>
                  <a:pt x="861734" y="430867"/>
                </a:cubicBezTo>
                <a:cubicBezTo>
                  <a:pt x="861734" y="668827"/>
                  <a:pt x="668827" y="861734"/>
                  <a:pt x="430867" y="861734"/>
                </a:cubicBezTo>
                <a:cubicBezTo>
                  <a:pt x="192905" y="861734"/>
                  <a:pt x="0" y="668827"/>
                  <a:pt x="0" y="430867"/>
                </a:cubicBezTo>
                <a:close/>
              </a:path>
            </a:pathLst>
          </a:custGeom>
          <a:solidFill>
            <a:srgbClr val="E9EDF8"/>
          </a:solidFill>
          <a:ln cap="flat" w="7600">
            <a:noFill/>
            <a:miter/>
          </a:ln>
        </p:spPr>
      </p:sp>
      <p:grpSp>
        <p:nvGrpSpPr>
          <p:cNvPr name="Assistant" id="324"/>
          <p:cNvGrpSpPr/>
          <p:nvPr/>
        </p:nvGrpSpPr>
        <p:grpSpPr>
          <a:xfrm>
            <a:off x="6421544" y="-350198"/>
            <a:ext cy="615591" cx="562400"/>
            <a:chOff x="6421544" y="-350198"/>
            <a:chExt cy="615591" cx="562400"/>
          </a:xfrm>
        </p:grpSpPr>
        <p:sp>
          <p:nvSpPr>
            <p:cNvPr name="" id="325"/>
            <p:cNvSpPr/>
            <p:nvPr/>
          </p:nvSpPr>
          <p:spPr>
            <a:xfrm>
              <a:off x="6421544" y="-26986"/>
              <a:ext cy="292380" cx="562400"/>
            </a:xfrm>
            <a:custGeom>
              <a:avLst/>
              <a:gdLst/>
              <a:ahLst/>
              <a:cxnLst/>
              <a:rect r="r" b="b" l="l" t="t"/>
              <a:pathLst>
                <a:path h="292380" stroke="false" w="562400">
                  <a:moveTo>
                    <a:pt x="561555" y="292380"/>
                  </a:moveTo>
                  <a:cubicBezTo>
                    <a:pt x="566157" y="193192"/>
                    <a:pt x="550452" y="134764"/>
                    <a:pt x="550452" y="134764"/>
                  </a:cubicBezTo>
                  <a:cubicBezTo>
                    <a:pt x="538947" y="85393"/>
                    <a:pt x="495310" y="68014"/>
                    <a:pt x="495310" y="68014"/>
                  </a:cubicBezTo>
                  <a:cubicBezTo>
                    <a:pt x="495310" y="68014"/>
                    <a:pt x="493723" y="68014"/>
                    <a:pt x="475474" y="60114"/>
                  </a:cubicBezTo>
                  <a:cubicBezTo>
                    <a:pt x="457226" y="52215"/>
                    <a:pt x="383874" y="23136"/>
                    <a:pt x="383874" y="23136"/>
                  </a:cubicBezTo>
                  <a:cubicBezTo>
                    <a:pt x="377982" y="4539"/>
                    <a:pt x="354875" y="0"/>
                    <a:pt x="354875" y="0"/>
                  </a:cubicBezTo>
                  <a:cubicBezTo>
                    <a:pt x="350114" y="32466"/>
                    <a:pt x="285848" y="74333"/>
                    <a:pt x="285848" y="74333"/>
                  </a:cubicBezTo>
                  <a:cubicBezTo>
                    <a:pt x="230308" y="60114"/>
                    <a:pt x="205693" y="0"/>
                    <a:pt x="205693" y="0"/>
                  </a:cubicBezTo>
                  <a:cubicBezTo>
                    <a:pt x="178181" y="11257"/>
                    <a:pt x="177427" y="23264"/>
                    <a:pt x="177427" y="23264"/>
                  </a:cubicBezTo>
                  <a:cubicBezTo>
                    <a:pt x="177427" y="23264"/>
                    <a:pt x="157076" y="34145"/>
                    <a:pt x="130695" y="42775"/>
                  </a:cubicBezTo>
                  <a:cubicBezTo>
                    <a:pt x="104314" y="51405"/>
                    <a:pt x="44014" y="69416"/>
                    <a:pt x="22533" y="108439"/>
                  </a:cubicBezTo>
                  <a:cubicBezTo>
                    <a:pt x="1051" y="147462"/>
                    <a:pt x="0" y="292380"/>
                    <a:pt x="0" y="292380"/>
                  </a:cubicBezTo>
                  <a:lnTo>
                    <a:pt x="561555" y="292380"/>
                  </a:lnTo>
                  <a:close/>
                </a:path>
                <a:path h="292380" fill="none" w="562400">
                  <a:moveTo>
                    <a:pt x="561555" y="292380"/>
                  </a:moveTo>
                  <a:cubicBezTo>
                    <a:pt x="566157" y="193192"/>
                    <a:pt x="550452" y="134764"/>
                    <a:pt x="550452" y="134764"/>
                  </a:cubicBezTo>
                  <a:cubicBezTo>
                    <a:pt x="538947" y="85393"/>
                    <a:pt x="495310" y="68014"/>
                    <a:pt x="495310" y="68014"/>
                  </a:cubicBezTo>
                  <a:cubicBezTo>
                    <a:pt x="495310" y="68014"/>
                    <a:pt x="493723" y="68014"/>
                    <a:pt x="475474" y="60114"/>
                  </a:cubicBezTo>
                  <a:cubicBezTo>
                    <a:pt x="457226" y="52215"/>
                    <a:pt x="383874" y="23136"/>
                    <a:pt x="383874" y="23136"/>
                  </a:cubicBezTo>
                  <a:cubicBezTo>
                    <a:pt x="377982" y="4539"/>
                    <a:pt x="354875" y="0"/>
                    <a:pt x="354875" y="0"/>
                  </a:cubicBezTo>
                  <a:cubicBezTo>
                    <a:pt x="350114" y="32466"/>
                    <a:pt x="285848" y="74333"/>
                    <a:pt x="285848" y="74333"/>
                  </a:cubicBezTo>
                  <a:cubicBezTo>
                    <a:pt x="230308" y="60114"/>
                    <a:pt x="205693" y="0"/>
                    <a:pt x="205693" y="0"/>
                  </a:cubicBezTo>
                  <a:cubicBezTo>
                    <a:pt x="178181" y="11257"/>
                    <a:pt x="177427" y="23264"/>
                    <a:pt x="177427" y="23264"/>
                  </a:cubicBezTo>
                  <a:cubicBezTo>
                    <a:pt x="177427" y="23264"/>
                    <a:pt x="157076" y="34145"/>
                    <a:pt x="130695" y="42775"/>
                  </a:cubicBezTo>
                  <a:cubicBezTo>
                    <a:pt x="104314" y="51405"/>
                    <a:pt x="44014" y="69416"/>
                    <a:pt x="22533" y="108439"/>
                  </a:cubicBezTo>
                  <a:cubicBezTo>
                    <a:pt x="1051" y="147462"/>
                    <a:pt x="0" y="292380"/>
                    <a:pt x="0" y="292380"/>
                  </a:cubicBezTo>
                  <a:lnTo>
                    <a:pt x="561555" y="292380"/>
                  </a:lnTo>
                  <a:close/>
                </a:path>
              </a:pathLst>
            </a:custGeom>
            <a:solidFill>
              <a:srgbClr val="FDA98D"/>
            </a:solidFill>
            <a:ln cap="flat" w="7600">
              <a:solidFill>
                <a:srgbClr val="FDA98D"/>
              </a:solidFill>
              <a:miter/>
            </a:ln>
          </p:spPr>
        </p:sp>
        <p:sp>
          <p:nvSpPr>
            <p:cNvPr name="" id="326"/>
            <p:cNvSpPr/>
            <p:nvPr/>
          </p:nvSpPr>
          <p:spPr>
            <a:xfrm>
              <a:off x="6644167" y="-82721"/>
              <a:ext cy="311630" cx="144358"/>
            </a:xfrm>
            <a:custGeom>
              <a:avLst/>
              <a:gdLst/>
              <a:ahLst/>
              <a:cxnLst/>
              <a:rect r="r" b="b" l="l" t="t"/>
              <a:pathLst>
                <a:path h="311630" stroke="false" w="144358">
                  <a:moveTo>
                    <a:pt x="114797" y="311630"/>
                  </a:moveTo>
                  <a:lnTo>
                    <a:pt x="144358" y="210686"/>
                  </a:lnTo>
                  <a:cubicBezTo>
                    <a:pt x="144358" y="210686"/>
                    <a:pt x="137023" y="210466"/>
                    <a:pt x="122132" y="192147"/>
                  </a:cubicBezTo>
                  <a:cubicBezTo>
                    <a:pt x="107240" y="173829"/>
                    <a:pt x="105897" y="167459"/>
                    <a:pt x="100562" y="155815"/>
                  </a:cubicBezTo>
                  <a:cubicBezTo>
                    <a:pt x="95228" y="144506"/>
                    <a:pt x="94138" y="137110"/>
                    <a:pt x="102806" y="128503"/>
                  </a:cubicBezTo>
                  <a:cubicBezTo>
                    <a:pt x="111474" y="119895"/>
                    <a:pt x="116984" y="120419"/>
                    <a:pt x="111496" y="101438"/>
                  </a:cubicBezTo>
                  <a:cubicBezTo>
                    <a:pt x="106009" y="82458"/>
                    <a:pt x="102922" y="66268"/>
                    <a:pt x="108781" y="48422"/>
                  </a:cubicBezTo>
                  <a:cubicBezTo>
                    <a:pt x="114641" y="30577"/>
                    <a:pt x="129057" y="0"/>
                    <a:pt x="129057" y="0"/>
                  </a:cubicBezTo>
                  <a:cubicBezTo>
                    <a:pt x="129057" y="0"/>
                    <a:pt x="101684" y="24413"/>
                    <a:pt x="86570" y="36330"/>
                  </a:cubicBezTo>
                  <a:cubicBezTo>
                    <a:pt x="71457" y="48249"/>
                    <a:pt x="47452" y="46042"/>
                    <a:pt x="37229" y="41186"/>
                  </a:cubicBezTo>
                  <a:cubicBezTo>
                    <a:pt x="27005" y="36330"/>
                    <a:pt x="-818" y="4659"/>
                    <a:pt x="0" y="5657"/>
                  </a:cubicBezTo>
                  <a:cubicBezTo>
                    <a:pt x="0" y="5641"/>
                    <a:pt x="7072" y="37152"/>
                    <a:pt x="11559" y="54234"/>
                  </a:cubicBezTo>
                  <a:cubicBezTo>
                    <a:pt x="16047" y="71316"/>
                    <a:pt x="16856" y="93854"/>
                    <a:pt x="14551" y="112164"/>
                  </a:cubicBezTo>
                  <a:cubicBezTo>
                    <a:pt x="12246" y="130474"/>
                    <a:pt x="35320" y="153458"/>
                    <a:pt x="35320" y="153458"/>
                  </a:cubicBezTo>
                  <a:cubicBezTo>
                    <a:pt x="35320" y="153458"/>
                    <a:pt x="56549" y="160259"/>
                    <a:pt x="56777" y="179072"/>
                  </a:cubicBezTo>
                  <a:cubicBezTo>
                    <a:pt x="57005" y="197886"/>
                    <a:pt x="49701" y="203325"/>
                    <a:pt x="49701" y="203325"/>
                  </a:cubicBezTo>
                  <a:cubicBezTo>
                    <a:pt x="49701" y="203325"/>
                    <a:pt x="55413" y="190082"/>
                    <a:pt x="40913" y="189199"/>
                  </a:cubicBezTo>
                  <a:cubicBezTo>
                    <a:pt x="26412" y="188316"/>
                    <a:pt x="23301" y="190366"/>
                    <a:pt x="24190" y="190366"/>
                  </a:cubicBezTo>
                  <a:lnTo>
                    <a:pt x="55009" y="238495"/>
                  </a:lnTo>
                  <a:lnTo>
                    <a:pt x="114797" y="311630"/>
                  </a:lnTo>
                  <a:close/>
                </a:path>
                <a:path h="311630" fill="none" w="144358">
                  <a:moveTo>
                    <a:pt x="114797" y="311630"/>
                  </a:moveTo>
                  <a:lnTo>
                    <a:pt x="144358" y="210686"/>
                  </a:lnTo>
                  <a:cubicBezTo>
                    <a:pt x="144358" y="210686"/>
                    <a:pt x="137023" y="210466"/>
                    <a:pt x="122132" y="192147"/>
                  </a:cubicBezTo>
                  <a:cubicBezTo>
                    <a:pt x="107240" y="173829"/>
                    <a:pt x="105897" y="167459"/>
                    <a:pt x="100562" y="155815"/>
                  </a:cubicBezTo>
                  <a:cubicBezTo>
                    <a:pt x="95228" y="144506"/>
                    <a:pt x="94138" y="137110"/>
                    <a:pt x="102806" y="128503"/>
                  </a:cubicBezTo>
                  <a:cubicBezTo>
                    <a:pt x="111474" y="119895"/>
                    <a:pt x="116984" y="120419"/>
                    <a:pt x="111496" y="101438"/>
                  </a:cubicBezTo>
                  <a:cubicBezTo>
                    <a:pt x="106009" y="82458"/>
                    <a:pt x="102922" y="66268"/>
                    <a:pt x="108781" y="48422"/>
                  </a:cubicBezTo>
                  <a:cubicBezTo>
                    <a:pt x="114641" y="30577"/>
                    <a:pt x="129057" y="0"/>
                    <a:pt x="129057" y="0"/>
                  </a:cubicBezTo>
                  <a:cubicBezTo>
                    <a:pt x="129057" y="0"/>
                    <a:pt x="101684" y="24413"/>
                    <a:pt x="86570" y="36330"/>
                  </a:cubicBezTo>
                  <a:cubicBezTo>
                    <a:pt x="71457" y="48249"/>
                    <a:pt x="47452" y="46042"/>
                    <a:pt x="37229" y="41186"/>
                  </a:cubicBezTo>
                  <a:cubicBezTo>
                    <a:pt x="27005" y="36330"/>
                    <a:pt x="-818" y="4659"/>
                    <a:pt x="0" y="5657"/>
                  </a:cubicBezTo>
                  <a:cubicBezTo>
                    <a:pt x="0" y="5641"/>
                    <a:pt x="7072" y="37152"/>
                    <a:pt x="11559" y="54234"/>
                  </a:cubicBezTo>
                  <a:cubicBezTo>
                    <a:pt x="16047" y="71316"/>
                    <a:pt x="16856" y="93854"/>
                    <a:pt x="14551" y="112164"/>
                  </a:cubicBezTo>
                  <a:cubicBezTo>
                    <a:pt x="12246" y="130474"/>
                    <a:pt x="35320" y="153458"/>
                    <a:pt x="35320" y="153458"/>
                  </a:cubicBezTo>
                  <a:cubicBezTo>
                    <a:pt x="35320" y="153458"/>
                    <a:pt x="56549" y="160259"/>
                    <a:pt x="56777" y="179072"/>
                  </a:cubicBezTo>
                  <a:cubicBezTo>
                    <a:pt x="57005" y="197886"/>
                    <a:pt x="49701" y="203325"/>
                    <a:pt x="49701" y="203325"/>
                  </a:cubicBezTo>
                  <a:cubicBezTo>
                    <a:pt x="49701" y="203325"/>
                    <a:pt x="55413" y="190082"/>
                    <a:pt x="40913" y="189199"/>
                  </a:cubicBezTo>
                  <a:cubicBezTo>
                    <a:pt x="26412" y="188316"/>
                    <a:pt x="23301" y="190366"/>
                    <a:pt x="24190" y="190366"/>
                  </a:cubicBezTo>
                  <a:lnTo>
                    <a:pt x="55009" y="238495"/>
                  </a:lnTo>
                  <a:lnTo>
                    <a:pt x="114797" y="311630"/>
                  </a:lnTo>
                  <a:close/>
                </a:path>
              </a:pathLst>
            </a:custGeom>
            <a:solidFill>
              <a:srgbClr val="F4C6A7"/>
            </a:solidFill>
            <a:ln cap="flat" w="7600">
              <a:solidFill>
                <a:srgbClr val="F4C6A7"/>
              </a:solidFill>
              <a:miter/>
            </a:ln>
          </p:spPr>
        </p:sp>
        <p:sp>
          <p:nvSpPr>
            <p:cNvPr name="" id="327"/>
            <p:cNvSpPr/>
            <p:nvPr/>
          </p:nvSpPr>
          <p:spPr>
            <a:xfrm>
              <a:off x="6607862" y="100743"/>
              <a:ext cy="128166" cx="151111"/>
            </a:xfrm>
            <a:custGeom>
              <a:avLst/>
              <a:gdLst/>
              <a:ahLst/>
              <a:cxnLst/>
              <a:rect r="r" b="b" l="l" t="t"/>
              <a:pathLst>
                <a:path h="128166" stroke="false" w="151111">
                  <a:moveTo>
                    <a:pt x="0" y="4456"/>
                  </a:moveTo>
                  <a:cubicBezTo>
                    <a:pt x="0" y="4456"/>
                    <a:pt x="35154" y="49017"/>
                    <a:pt x="72551" y="75753"/>
                  </a:cubicBezTo>
                  <a:cubicBezTo>
                    <a:pt x="109948" y="102490"/>
                    <a:pt x="151111" y="128166"/>
                    <a:pt x="151111" y="128166"/>
                  </a:cubicBezTo>
                  <a:lnTo>
                    <a:pt x="96183" y="50202"/>
                  </a:lnTo>
                  <a:lnTo>
                    <a:pt x="68063" y="0"/>
                  </a:lnTo>
                  <a:lnTo>
                    <a:pt x="0" y="4456"/>
                  </a:lnTo>
                  <a:close/>
                </a:path>
                <a:path h="128166" fill="none" w="151111">
                  <a:moveTo>
                    <a:pt x="0" y="4456"/>
                  </a:moveTo>
                  <a:cubicBezTo>
                    <a:pt x="0" y="4456"/>
                    <a:pt x="35154" y="49017"/>
                    <a:pt x="72551" y="75753"/>
                  </a:cubicBezTo>
                  <a:cubicBezTo>
                    <a:pt x="109948" y="102490"/>
                    <a:pt x="151111" y="128166"/>
                    <a:pt x="151111" y="128166"/>
                  </a:cubicBezTo>
                  <a:lnTo>
                    <a:pt x="96183" y="50202"/>
                  </a:lnTo>
                  <a:lnTo>
                    <a:pt x="68063" y="0"/>
                  </a:lnTo>
                  <a:lnTo>
                    <a:pt x="0" y="4456"/>
                  </a:lnTo>
                  <a:close/>
                </a:path>
              </a:pathLst>
            </a:custGeom>
            <a:solidFill>
              <a:srgbClr val="FEC3B3"/>
            </a:solidFill>
            <a:ln cap="flat" w="7600">
              <a:solidFill>
                <a:srgbClr val="FEC3B3"/>
              </a:solidFill>
              <a:miter/>
            </a:ln>
          </p:spPr>
        </p:sp>
        <p:sp>
          <p:nvSpPr>
            <p:cNvPr name="" id="328"/>
            <p:cNvSpPr/>
            <p:nvPr/>
          </p:nvSpPr>
          <p:spPr>
            <a:xfrm>
              <a:off x="6758965" y="110395"/>
              <a:ext cy="118514" cx="52873"/>
            </a:xfrm>
            <a:custGeom>
              <a:avLst/>
              <a:gdLst/>
              <a:ahLst/>
              <a:cxnLst/>
              <a:rect r="r" b="b" l="l" t="t"/>
              <a:pathLst>
                <a:path h="118514" stroke="false" w="52873">
                  <a:moveTo>
                    <a:pt x="0" y="118514"/>
                  </a:moveTo>
                  <a:cubicBezTo>
                    <a:pt x="0" y="118514"/>
                    <a:pt x="29898" y="87638"/>
                    <a:pt x="40370" y="65357"/>
                  </a:cubicBezTo>
                  <a:cubicBezTo>
                    <a:pt x="50841" y="43076"/>
                    <a:pt x="52873" y="20311"/>
                    <a:pt x="52873" y="20311"/>
                  </a:cubicBezTo>
                  <a:cubicBezTo>
                    <a:pt x="52873" y="20311"/>
                    <a:pt x="46084" y="21306"/>
                    <a:pt x="40374" y="20361"/>
                  </a:cubicBezTo>
                  <a:cubicBezTo>
                    <a:pt x="34664" y="19416"/>
                    <a:pt x="25411" y="9655"/>
                    <a:pt x="16435" y="0"/>
                  </a:cubicBezTo>
                  <a:cubicBezTo>
                    <a:pt x="21671" y="49018"/>
                    <a:pt x="0" y="118514"/>
                    <a:pt x="0" y="118514"/>
                  </a:cubicBezTo>
                  <a:close/>
                </a:path>
                <a:path h="118514" fill="none" w="52873">
                  <a:moveTo>
                    <a:pt x="0" y="118514"/>
                  </a:moveTo>
                  <a:cubicBezTo>
                    <a:pt x="0" y="118514"/>
                    <a:pt x="29898" y="87638"/>
                    <a:pt x="40370" y="65357"/>
                  </a:cubicBezTo>
                  <a:cubicBezTo>
                    <a:pt x="50841" y="43076"/>
                    <a:pt x="52873" y="20311"/>
                    <a:pt x="52873" y="20311"/>
                  </a:cubicBezTo>
                  <a:cubicBezTo>
                    <a:pt x="52873" y="20311"/>
                    <a:pt x="46084" y="21306"/>
                    <a:pt x="40374" y="20361"/>
                  </a:cubicBezTo>
                  <a:cubicBezTo>
                    <a:pt x="34664" y="19416"/>
                    <a:pt x="25411" y="9655"/>
                    <a:pt x="16435" y="0"/>
                  </a:cubicBezTo>
                  <a:cubicBezTo>
                    <a:pt x="21671" y="49018"/>
                    <a:pt x="0" y="118514"/>
                    <a:pt x="0" y="118514"/>
                  </a:cubicBezTo>
                  <a:close/>
                </a:path>
              </a:pathLst>
            </a:custGeom>
            <a:solidFill>
              <a:srgbClr val="FEC3B3"/>
            </a:solidFill>
            <a:ln cap="flat" w="7600">
              <a:solidFill>
                <a:srgbClr val="FEC3B3"/>
              </a:solidFill>
              <a:miter/>
            </a:ln>
          </p:spPr>
        </p:sp>
        <p:sp>
          <p:nvSpPr>
            <p:cNvPr name="" id="329"/>
            <p:cNvSpPr/>
            <p:nvPr/>
          </p:nvSpPr>
          <p:spPr>
            <a:xfrm>
              <a:off x="6514834" y="-350198"/>
              <a:ext cy="487196" cx="385214"/>
            </a:xfrm>
            <a:custGeom>
              <a:avLst/>
              <a:gdLst/>
              <a:ahLst/>
              <a:cxnLst/>
              <a:rect r="r" b="b" l="l" t="t"/>
              <a:pathLst>
                <a:path h="487196" stroke="false" w="385214">
                  <a:moveTo>
                    <a:pt x="190535" y="8792"/>
                  </a:moveTo>
                  <a:cubicBezTo>
                    <a:pt x="190535" y="8792"/>
                    <a:pt x="201436" y="0"/>
                    <a:pt x="228399" y="0"/>
                  </a:cubicBezTo>
                  <a:cubicBezTo>
                    <a:pt x="255362" y="3346"/>
                    <a:pt x="296800" y="25091"/>
                    <a:pt x="318151" y="63264"/>
                  </a:cubicBezTo>
                  <a:cubicBezTo>
                    <a:pt x="339501" y="101438"/>
                    <a:pt x="347439" y="146441"/>
                    <a:pt x="347320" y="179123"/>
                  </a:cubicBezTo>
                  <a:cubicBezTo>
                    <a:pt x="347201" y="211804"/>
                    <a:pt x="354949" y="259462"/>
                    <a:pt x="345427" y="282597"/>
                  </a:cubicBezTo>
                  <a:cubicBezTo>
                    <a:pt x="335905" y="305731"/>
                    <a:pt x="326206" y="304576"/>
                    <a:pt x="329700" y="332338"/>
                  </a:cubicBezTo>
                  <a:cubicBezTo>
                    <a:pt x="333195" y="360100"/>
                    <a:pt x="352596" y="373402"/>
                    <a:pt x="354344" y="381500"/>
                  </a:cubicBezTo>
                  <a:cubicBezTo>
                    <a:pt x="356091" y="389598"/>
                    <a:pt x="363665" y="394225"/>
                    <a:pt x="336870" y="415625"/>
                  </a:cubicBezTo>
                  <a:cubicBezTo>
                    <a:pt x="310075" y="437025"/>
                    <a:pt x="298311" y="420527"/>
                    <a:pt x="311241" y="438182"/>
                  </a:cubicBezTo>
                  <a:cubicBezTo>
                    <a:pt x="318046" y="447475"/>
                    <a:pt x="336478" y="457092"/>
                    <a:pt x="352412" y="461473"/>
                  </a:cubicBezTo>
                  <a:cubicBezTo>
                    <a:pt x="366751" y="465416"/>
                    <a:pt x="385214" y="443518"/>
                    <a:pt x="385214" y="445163"/>
                  </a:cubicBezTo>
                  <a:cubicBezTo>
                    <a:pt x="385214" y="448633"/>
                    <a:pt x="367159" y="501802"/>
                    <a:pt x="333957" y="483296"/>
                  </a:cubicBezTo>
                  <a:cubicBezTo>
                    <a:pt x="300756" y="464789"/>
                    <a:pt x="286777" y="499488"/>
                    <a:pt x="256488" y="465366"/>
                  </a:cubicBezTo>
                  <a:cubicBezTo>
                    <a:pt x="226199" y="431241"/>
                    <a:pt x="225831" y="440322"/>
                    <a:pt x="219424" y="421236"/>
                  </a:cubicBezTo>
                  <a:cubicBezTo>
                    <a:pt x="213017" y="402150"/>
                    <a:pt x="225407" y="391529"/>
                    <a:pt x="230643" y="389301"/>
                  </a:cubicBezTo>
                  <a:cubicBezTo>
                    <a:pt x="235878" y="387073"/>
                    <a:pt x="241925" y="379765"/>
                    <a:pt x="239595" y="367042"/>
                  </a:cubicBezTo>
                  <a:cubicBezTo>
                    <a:pt x="237267" y="354317"/>
                    <a:pt x="229111" y="336966"/>
                    <a:pt x="238431" y="312094"/>
                  </a:cubicBezTo>
                  <a:cubicBezTo>
                    <a:pt x="247750" y="287225"/>
                    <a:pt x="256488" y="273920"/>
                    <a:pt x="257071" y="274500"/>
                  </a:cubicBezTo>
                  <a:cubicBezTo>
                    <a:pt x="257071" y="274500"/>
                    <a:pt x="233190" y="291274"/>
                    <a:pt x="222704" y="299948"/>
                  </a:cubicBezTo>
                  <a:cubicBezTo>
                    <a:pt x="212220" y="308624"/>
                    <a:pt x="184843" y="319036"/>
                    <a:pt x="167951" y="308045"/>
                  </a:cubicBezTo>
                  <a:cubicBezTo>
                    <a:pt x="151059" y="297057"/>
                    <a:pt x="129672" y="258589"/>
                    <a:pt x="129672" y="258589"/>
                  </a:cubicBezTo>
                  <a:cubicBezTo>
                    <a:pt x="129672" y="258589"/>
                    <a:pt x="132502" y="283059"/>
                    <a:pt x="140143" y="298318"/>
                  </a:cubicBezTo>
                  <a:cubicBezTo>
                    <a:pt x="147784" y="313575"/>
                    <a:pt x="157345" y="335085"/>
                    <a:pt x="152858" y="362564"/>
                  </a:cubicBezTo>
                  <a:cubicBezTo>
                    <a:pt x="148370" y="390043"/>
                    <a:pt x="163329" y="390043"/>
                    <a:pt x="164825" y="399698"/>
                  </a:cubicBezTo>
                  <a:cubicBezTo>
                    <a:pt x="166321" y="409353"/>
                    <a:pt x="165039" y="421409"/>
                    <a:pt x="165039" y="421409"/>
                  </a:cubicBezTo>
                  <a:cubicBezTo>
                    <a:pt x="165039" y="421409"/>
                    <a:pt x="169407" y="420541"/>
                    <a:pt x="174358" y="423722"/>
                  </a:cubicBezTo>
                  <a:cubicBezTo>
                    <a:pt x="179310" y="426903"/>
                    <a:pt x="191568" y="444060"/>
                    <a:pt x="186318" y="459246"/>
                  </a:cubicBezTo>
                  <a:cubicBezTo>
                    <a:pt x="181068" y="474434"/>
                    <a:pt x="178436" y="472884"/>
                    <a:pt x="178436" y="472884"/>
                  </a:cubicBezTo>
                  <a:cubicBezTo>
                    <a:pt x="178436" y="472884"/>
                    <a:pt x="189535" y="454087"/>
                    <a:pt x="156884" y="457847"/>
                  </a:cubicBezTo>
                  <a:cubicBezTo>
                    <a:pt x="124557" y="461608"/>
                    <a:pt x="114946" y="469993"/>
                    <a:pt x="66017" y="448595"/>
                  </a:cubicBezTo>
                  <a:cubicBezTo>
                    <a:pt x="17089" y="427192"/>
                    <a:pt x="33981" y="414469"/>
                    <a:pt x="10099" y="400588"/>
                  </a:cubicBezTo>
                  <a:cubicBezTo>
                    <a:pt x="-13782" y="386707"/>
                    <a:pt x="11264" y="371091"/>
                    <a:pt x="18254" y="349112"/>
                  </a:cubicBezTo>
                  <a:cubicBezTo>
                    <a:pt x="25244" y="327133"/>
                    <a:pt x="23496" y="284332"/>
                    <a:pt x="31069" y="245002"/>
                  </a:cubicBezTo>
                  <a:cubicBezTo>
                    <a:pt x="38641" y="205672"/>
                    <a:pt x="43017" y="136538"/>
                    <a:pt x="59366" y="96685"/>
                  </a:cubicBezTo>
                  <a:cubicBezTo>
                    <a:pt x="75716" y="56833"/>
                    <a:pt x="77317" y="46183"/>
                    <a:pt x="108730" y="18704"/>
                  </a:cubicBezTo>
                  <a:cubicBezTo>
                    <a:pt x="140143" y="-8775"/>
                    <a:pt x="178287" y="7564"/>
                    <a:pt x="190535" y="8792"/>
                  </a:cubicBezTo>
                  <a:close/>
                </a:path>
                <a:path h="487196" fill="none" w="385214">
                  <a:moveTo>
                    <a:pt x="190535" y="8792"/>
                  </a:moveTo>
                  <a:cubicBezTo>
                    <a:pt x="190535" y="8792"/>
                    <a:pt x="201436" y="0"/>
                    <a:pt x="228399" y="0"/>
                  </a:cubicBezTo>
                  <a:cubicBezTo>
                    <a:pt x="255362" y="3346"/>
                    <a:pt x="296800" y="25091"/>
                    <a:pt x="318151" y="63264"/>
                  </a:cubicBezTo>
                  <a:cubicBezTo>
                    <a:pt x="339501" y="101438"/>
                    <a:pt x="347439" y="146441"/>
                    <a:pt x="347320" y="179123"/>
                  </a:cubicBezTo>
                  <a:cubicBezTo>
                    <a:pt x="347201" y="211804"/>
                    <a:pt x="354949" y="259462"/>
                    <a:pt x="345427" y="282597"/>
                  </a:cubicBezTo>
                  <a:cubicBezTo>
                    <a:pt x="335905" y="305731"/>
                    <a:pt x="326206" y="304576"/>
                    <a:pt x="329700" y="332338"/>
                  </a:cubicBezTo>
                  <a:cubicBezTo>
                    <a:pt x="333195" y="360100"/>
                    <a:pt x="352596" y="373402"/>
                    <a:pt x="354344" y="381500"/>
                  </a:cubicBezTo>
                  <a:cubicBezTo>
                    <a:pt x="356091" y="389598"/>
                    <a:pt x="363665" y="394225"/>
                    <a:pt x="336870" y="415625"/>
                  </a:cubicBezTo>
                  <a:cubicBezTo>
                    <a:pt x="310075" y="437025"/>
                    <a:pt x="298311" y="420527"/>
                    <a:pt x="311241" y="438182"/>
                  </a:cubicBezTo>
                  <a:cubicBezTo>
                    <a:pt x="318046" y="447475"/>
                    <a:pt x="336478" y="457092"/>
                    <a:pt x="352412" y="461473"/>
                  </a:cubicBezTo>
                  <a:cubicBezTo>
                    <a:pt x="366751" y="465416"/>
                    <a:pt x="385214" y="443518"/>
                    <a:pt x="385214" y="445163"/>
                  </a:cubicBezTo>
                  <a:cubicBezTo>
                    <a:pt x="385214" y="448633"/>
                    <a:pt x="367159" y="501802"/>
                    <a:pt x="333957" y="483296"/>
                  </a:cubicBezTo>
                  <a:cubicBezTo>
                    <a:pt x="300756" y="464789"/>
                    <a:pt x="286777" y="499488"/>
                    <a:pt x="256488" y="465366"/>
                  </a:cubicBezTo>
                  <a:cubicBezTo>
                    <a:pt x="226199" y="431241"/>
                    <a:pt x="225831" y="440322"/>
                    <a:pt x="219424" y="421236"/>
                  </a:cubicBezTo>
                  <a:cubicBezTo>
                    <a:pt x="213017" y="402150"/>
                    <a:pt x="225407" y="391529"/>
                    <a:pt x="230643" y="389301"/>
                  </a:cubicBezTo>
                  <a:cubicBezTo>
                    <a:pt x="235878" y="387073"/>
                    <a:pt x="241925" y="379765"/>
                    <a:pt x="239595" y="367042"/>
                  </a:cubicBezTo>
                  <a:cubicBezTo>
                    <a:pt x="237267" y="354317"/>
                    <a:pt x="229111" y="336966"/>
                    <a:pt x="238431" y="312094"/>
                  </a:cubicBezTo>
                  <a:cubicBezTo>
                    <a:pt x="247750" y="287225"/>
                    <a:pt x="256488" y="273920"/>
                    <a:pt x="257071" y="274500"/>
                  </a:cubicBezTo>
                  <a:cubicBezTo>
                    <a:pt x="257071" y="274500"/>
                    <a:pt x="233190" y="291274"/>
                    <a:pt x="222704" y="299948"/>
                  </a:cubicBezTo>
                  <a:cubicBezTo>
                    <a:pt x="212220" y="308624"/>
                    <a:pt x="184843" y="319036"/>
                    <a:pt x="167951" y="308045"/>
                  </a:cubicBezTo>
                  <a:cubicBezTo>
                    <a:pt x="151059" y="297057"/>
                    <a:pt x="129672" y="258589"/>
                    <a:pt x="129672" y="258589"/>
                  </a:cubicBezTo>
                  <a:cubicBezTo>
                    <a:pt x="129672" y="258589"/>
                    <a:pt x="132502" y="283059"/>
                    <a:pt x="140143" y="298318"/>
                  </a:cubicBezTo>
                  <a:cubicBezTo>
                    <a:pt x="147784" y="313575"/>
                    <a:pt x="157345" y="335085"/>
                    <a:pt x="152858" y="362564"/>
                  </a:cubicBezTo>
                  <a:cubicBezTo>
                    <a:pt x="148370" y="390043"/>
                    <a:pt x="163329" y="390043"/>
                    <a:pt x="164825" y="399698"/>
                  </a:cubicBezTo>
                  <a:cubicBezTo>
                    <a:pt x="166321" y="409353"/>
                    <a:pt x="165039" y="421409"/>
                    <a:pt x="165039" y="421409"/>
                  </a:cubicBezTo>
                  <a:cubicBezTo>
                    <a:pt x="165039" y="421409"/>
                    <a:pt x="169407" y="420541"/>
                    <a:pt x="174358" y="423722"/>
                  </a:cubicBezTo>
                  <a:cubicBezTo>
                    <a:pt x="179310" y="426903"/>
                    <a:pt x="191568" y="444060"/>
                    <a:pt x="186318" y="459246"/>
                  </a:cubicBezTo>
                  <a:cubicBezTo>
                    <a:pt x="181068" y="474434"/>
                    <a:pt x="178436" y="472884"/>
                    <a:pt x="178436" y="472884"/>
                  </a:cubicBezTo>
                  <a:cubicBezTo>
                    <a:pt x="178436" y="472884"/>
                    <a:pt x="189535" y="454087"/>
                    <a:pt x="156884" y="457847"/>
                  </a:cubicBezTo>
                  <a:cubicBezTo>
                    <a:pt x="124557" y="461608"/>
                    <a:pt x="114946" y="469993"/>
                    <a:pt x="66017" y="448595"/>
                  </a:cubicBezTo>
                  <a:cubicBezTo>
                    <a:pt x="17089" y="427192"/>
                    <a:pt x="33981" y="414469"/>
                    <a:pt x="10099" y="400588"/>
                  </a:cubicBezTo>
                  <a:cubicBezTo>
                    <a:pt x="-13782" y="386707"/>
                    <a:pt x="11264" y="371091"/>
                    <a:pt x="18254" y="349112"/>
                  </a:cubicBezTo>
                  <a:cubicBezTo>
                    <a:pt x="25244" y="327133"/>
                    <a:pt x="23496" y="284332"/>
                    <a:pt x="31069" y="245002"/>
                  </a:cubicBezTo>
                  <a:cubicBezTo>
                    <a:pt x="38641" y="205672"/>
                    <a:pt x="43017" y="136538"/>
                    <a:pt x="59366" y="96685"/>
                  </a:cubicBezTo>
                  <a:cubicBezTo>
                    <a:pt x="75716" y="56833"/>
                    <a:pt x="77317" y="46183"/>
                    <a:pt x="108730" y="18704"/>
                  </a:cubicBezTo>
                  <a:cubicBezTo>
                    <a:pt x="140143" y="-8775"/>
                    <a:pt x="178287" y="7564"/>
                    <a:pt x="190535" y="8792"/>
                  </a:cubicBezTo>
                  <a:close/>
                </a:path>
              </a:pathLst>
            </a:custGeom>
            <a:solidFill>
              <a:srgbClr val="BF793E"/>
            </a:solidFill>
            <a:ln cap="flat" w="7600">
              <a:solidFill>
                <a:srgbClr val="BF793E"/>
              </a:solidFill>
              <a:miter/>
            </a:ln>
          </p:spPr>
        </p:sp>
        <p:sp>
          <p:nvSpPr>
            <p:cNvPr name="" id="330"/>
            <p:cNvSpPr/>
            <p:nvPr/>
          </p:nvSpPr>
          <p:spPr>
            <a:xfrm>
              <a:off x="6596371" y="-285458"/>
              <a:ext cy="254889" cx="222640"/>
            </a:xfrm>
            <a:custGeom>
              <a:avLst/>
              <a:gdLst/>
              <a:ahLst/>
              <a:cxnLst/>
              <a:rect r="r" b="b" l="l" t="t"/>
              <a:pathLst>
                <a:path h="254889" stroke="false" w="222640">
                  <a:moveTo>
                    <a:pt x="114303" y="254889"/>
                  </a:moveTo>
                  <a:cubicBezTo>
                    <a:pt x="114303" y="254889"/>
                    <a:pt x="81056" y="248759"/>
                    <a:pt x="56018" y="220562"/>
                  </a:cubicBezTo>
                  <a:cubicBezTo>
                    <a:pt x="30981" y="192364"/>
                    <a:pt x="28108" y="164983"/>
                    <a:pt x="28108" y="164983"/>
                  </a:cubicBezTo>
                  <a:cubicBezTo>
                    <a:pt x="28108" y="164983"/>
                    <a:pt x="17436" y="165392"/>
                    <a:pt x="12921" y="151906"/>
                  </a:cubicBezTo>
                  <a:cubicBezTo>
                    <a:pt x="8406" y="138420"/>
                    <a:pt x="-9654" y="112266"/>
                    <a:pt x="6764" y="104501"/>
                  </a:cubicBezTo>
                  <a:cubicBezTo>
                    <a:pt x="6764" y="104501"/>
                    <a:pt x="14563" y="101641"/>
                    <a:pt x="18257" y="109814"/>
                  </a:cubicBezTo>
                  <a:cubicBezTo>
                    <a:pt x="21951" y="117987"/>
                    <a:pt x="26960" y="136615"/>
                    <a:pt x="28191" y="138658"/>
                  </a:cubicBezTo>
                  <a:cubicBezTo>
                    <a:pt x="29423" y="140701"/>
                    <a:pt x="33033" y="133108"/>
                    <a:pt x="31186" y="96941"/>
                  </a:cubicBezTo>
                  <a:cubicBezTo>
                    <a:pt x="31186" y="96941"/>
                    <a:pt x="23047" y="72987"/>
                    <a:pt x="42617" y="40879"/>
                  </a:cubicBezTo>
                  <a:cubicBezTo>
                    <a:pt x="62188" y="8771"/>
                    <a:pt x="96803" y="15131"/>
                    <a:pt x="106002" y="4194"/>
                  </a:cubicBezTo>
                  <a:cubicBezTo>
                    <a:pt x="115201" y="-6743"/>
                    <a:pt x="158417" y="4766"/>
                    <a:pt x="174552" y="26509"/>
                  </a:cubicBezTo>
                  <a:cubicBezTo>
                    <a:pt x="190686" y="48252"/>
                    <a:pt x="190686" y="55691"/>
                    <a:pt x="194143" y="85445"/>
                  </a:cubicBezTo>
                  <a:cubicBezTo>
                    <a:pt x="197601" y="115198"/>
                    <a:pt x="189826" y="135151"/>
                    <a:pt x="194752" y="138420"/>
                  </a:cubicBezTo>
                  <a:cubicBezTo>
                    <a:pt x="199677" y="141690"/>
                    <a:pt x="198856" y="118396"/>
                    <a:pt x="202550" y="110223"/>
                  </a:cubicBezTo>
                  <a:cubicBezTo>
                    <a:pt x="206245" y="102049"/>
                    <a:pt x="219789" y="98371"/>
                    <a:pt x="222627" y="111857"/>
                  </a:cubicBezTo>
                  <a:cubicBezTo>
                    <a:pt x="223074" y="125343"/>
                    <a:pt x="211991" y="153132"/>
                    <a:pt x="207886" y="158036"/>
                  </a:cubicBezTo>
                  <a:cubicBezTo>
                    <a:pt x="203782" y="162940"/>
                    <a:pt x="196804" y="170296"/>
                    <a:pt x="191879" y="165392"/>
                  </a:cubicBezTo>
                  <a:cubicBezTo>
                    <a:pt x="191879" y="165392"/>
                    <a:pt x="188184" y="195634"/>
                    <a:pt x="165199" y="222605"/>
                  </a:cubicBezTo>
                  <a:cubicBezTo>
                    <a:pt x="142214" y="249577"/>
                    <a:pt x="122922" y="254072"/>
                    <a:pt x="114303" y="254889"/>
                  </a:cubicBezTo>
                  <a:close/>
                </a:path>
                <a:path h="254889" fill="none" w="222640">
                  <a:moveTo>
                    <a:pt x="114303" y="254889"/>
                  </a:moveTo>
                  <a:cubicBezTo>
                    <a:pt x="114303" y="254889"/>
                    <a:pt x="81056" y="248759"/>
                    <a:pt x="56018" y="220562"/>
                  </a:cubicBezTo>
                  <a:cubicBezTo>
                    <a:pt x="30981" y="192364"/>
                    <a:pt x="28108" y="164983"/>
                    <a:pt x="28108" y="164983"/>
                  </a:cubicBezTo>
                  <a:cubicBezTo>
                    <a:pt x="28108" y="164983"/>
                    <a:pt x="17436" y="165392"/>
                    <a:pt x="12921" y="151906"/>
                  </a:cubicBezTo>
                  <a:cubicBezTo>
                    <a:pt x="8406" y="138420"/>
                    <a:pt x="-9654" y="112266"/>
                    <a:pt x="6764" y="104501"/>
                  </a:cubicBezTo>
                  <a:cubicBezTo>
                    <a:pt x="6764" y="104501"/>
                    <a:pt x="14563" y="101641"/>
                    <a:pt x="18257" y="109814"/>
                  </a:cubicBezTo>
                  <a:cubicBezTo>
                    <a:pt x="21951" y="117987"/>
                    <a:pt x="26960" y="136615"/>
                    <a:pt x="28191" y="138658"/>
                  </a:cubicBezTo>
                  <a:cubicBezTo>
                    <a:pt x="29423" y="140701"/>
                    <a:pt x="33033" y="133108"/>
                    <a:pt x="31186" y="96941"/>
                  </a:cubicBezTo>
                  <a:cubicBezTo>
                    <a:pt x="31186" y="96941"/>
                    <a:pt x="23047" y="72987"/>
                    <a:pt x="42617" y="40879"/>
                  </a:cubicBezTo>
                  <a:cubicBezTo>
                    <a:pt x="62188" y="8771"/>
                    <a:pt x="96803" y="15131"/>
                    <a:pt x="106002" y="4194"/>
                  </a:cubicBezTo>
                  <a:cubicBezTo>
                    <a:pt x="115201" y="-6743"/>
                    <a:pt x="158417" y="4766"/>
                    <a:pt x="174552" y="26509"/>
                  </a:cubicBezTo>
                  <a:cubicBezTo>
                    <a:pt x="190686" y="48252"/>
                    <a:pt x="190686" y="55691"/>
                    <a:pt x="194143" y="85445"/>
                  </a:cubicBezTo>
                  <a:cubicBezTo>
                    <a:pt x="197601" y="115198"/>
                    <a:pt x="189826" y="135151"/>
                    <a:pt x="194752" y="138420"/>
                  </a:cubicBezTo>
                  <a:cubicBezTo>
                    <a:pt x="199677" y="141690"/>
                    <a:pt x="198856" y="118396"/>
                    <a:pt x="202550" y="110223"/>
                  </a:cubicBezTo>
                  <a:cubicBezTo>
                    <a:pt x="206245" y="102049"/>
                    <a:pt x="219789" y="98371"/>
                    <a:pt x="222627" y="111857"/>
                  </a:cubicBezTo>
                  <a:cubicBezTo>
                    <a:pt x="223074" y="125343"/>
                    <a:pt x="211991" y="153132"/>
                    <a:pt x="207886" y="158036"/>
                  </a:cubicBezTo>
                  <a:cubicBezTo>
                    <a:pt x="203782" y="162940"/>
                    <a:pt x="196804" y="170296"/>
                    <a:pt x="191879" y="165392"/>
                  </a:cubicBezTo>
                  <a:cubicBezTo>
                    <a:pt x="191879" y="165392"/>
                    <a:pt x="188184" y="195634"/>
                    <a:pt x="165199" y="222605"/>
                  </a:cubicBezTo>
                  <a:cubicBezTo>
                    <a:pt x="142214" y="249577"/>
                    <a:pt x="122922" y="254072"/>
                    <a:pt x="114303" y="254889"/>
                  </a:cubicBezTo>
                  <a:close/>
                </a:path>
              </a:pathLst>
            </a:custGeom>
            <a:solidFill>
              <a:srgbClr val="FAD1B6"/>
            </a:solidFill>
            <a:ln cap="flat" w="7600">
              <a:noFill/>
              <a:miter/>
            </a:ln>
          </p:spPr>
        </p:sp>
      </p:grpSp>
      <p:sp>
        <p:nvSpPr>
          <p:cNvPr name="Rectangle" id="348"/>
          <p:cNvSpPr/>
          <p:nvPr/>
        </p:nvSpPr>
        <p:spPr>
          <a:xfrm>
            <a:off x="9905908" y="-325400"/>
            <a:ext cy="1869600" cx="212800"/>
          </a:xfrm>
          <a:custGeom>
            <a:avLst/>
            <a:gdLst>
              <a:gd name="connsiteX0" fmla="*/ 0 w 212800"/>
              <a:gd name="connsiteY0" fmla="*/ 934800 h 1869600"/>
              <a:gd name="connsiteX1" fmla="*/ 106400 w 212800"/>
              <a:gd name="connsiteY1" fmla="*/ 0 h 1869600"/>
              <a:gd name="connsiteX2" fmla="*/ 212800 w 212800"/>
              <a:gd name="connsiteY2" fmla="*/ 934800 h 1869600"/>
              <a:gd name="connsiteX3" fmla="*/ 106400 w 212800"/>
              <a:gd name="connsiteY3" fmla="*/ 1869600 h 1869600"/>
            </a:gdLst>
            <a:ahLst/>
            <a:cxnLst>
              <a:cxn ang="108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5400000">
                <a:pos x="connsiteX3" y="connsiteY3"/>
              </a:cxn>
            </a:cxnLst>
            <a:rect r="r" b="b" l="l" t="t"/>
            <a:pathLst>
              <a:path h="1869600" stroke="false" w="212800">
                <a:moveTo>
                  <a:pt x="212800" y="1869600"/>
                </a:moveTo>
                <a:lnTo>
                  <a:pt x="212800" y="0"/>
                </a:lnTo>
                <a:lnTo>
                  <a:pt x="0" y="0"/>
                </a:lnTo>
                <a:lnTo>
                  <a:pt x="0" y="1869600"/>
                </a:lnTo>
                <a:lnTo>
                  <a:pt x="212800" y="1869600"/>
                </a:lnTo>
                <a:close/>
              </a:path>
              <a:path h="1869600" fill="none" w="212800">
                <a:moveTo>
                  <a:pt x="212800" y="1869600"/>
                </a:moveTo>
                <a:lnTo>
                  <a:pt x="212800" y="0"/>
                </a:lnTo>
                <a:lnTo>
                  <a:pt x="0" y="0"/>
                </a:lnTo>
                <a:lnTo>
                  <a:pt x="0" y="1869600"/>
                </a:lnTo>
                <a:lnTo>
                  <a:pt x="212800" y="1869600"/>
                </a:lnTo>
                <a:close/>
              </a:path>
            </a:pathLst>
          </a:custGeom>
          <a:solidFill>
            <a:srgbClr val="FFFFFF"/>
          </a:solidFill>
          <a:ln cap="flat" w="7600">
            <a:noFill/>
            <a:miter/>
          </a:ln>
        </p:spPr>
      </p:sp>
      <p:sp>
        <p:nvSpPr>
          <p:cNvPr name="Ellipse" id="333"/>
          <p:cNvSpPr/>
          <p:nvPr/>
        </p:nvSpPr>
        <p:spPr>
          <a:xfrm>
            <a:off x="9581441" y="-449934"/>
            <a:ext cy="861734" cx="861734"/>
          </a:xfrm>
          <a:custGeom>
            <a:avLst/>
            <a:gdLst>
              <a:gd name="connsiteX0" fmla="*/ 0 w 861734"/>
              <a:gd name="connsiteY0" fmla="*/ 430867 h 861734"/>
              <a:gd name="connsiteX1" fmla="*/ 430867 w 861734"/>
              <a:gd name="connsiteY1" fmla="*/ 0 h 861734"/>
              <a:gd name="connsiteX2" fmla="*/ 861734 w 861734"/>
              <a:gd name="connsiteY2" fmla="*/ 430867 h 861734"/>
              <a:gd name="connsiteX3" fmla="*/ 430867 w 861734"/>
              <a:gd name="connsiteY3" fmla="*/ 861734 h 861734"/>
            </a:gdLst>
            <a:ahLst/>
            <a:cxnLst>
              <a:cxn ang="108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5400000">
                <a:pos x="connsiteX3" y="connsiteY3"/>
              </a:cxn>
            </a:cxnLst>
            <a:rect r="r" b="b" l="l" t="t"/>
            <a:pathLst>
              <a:path h="861734" stroke="false" w="861734">
                <a:moveTo>
                  <a:pt x="0" y="430867"/>
                </a:moveTo>
                <a:cubicBezTo>
                  <a:pt x="0" y="192905"/>
                  <a:pt x="192905" y="0"/>
                  <a:pt x="430867" y="0"/>
                </a:cubicBezTo>
                <a:cubicBezTo>
                  <a:pt x="668827" y="0"/>
                  <a:pt x="861734" y="192905"/>
                  <a:pt x="861734" y="430867"/>
                </a:cubicBezTo>
                <a:cubicBezTo>
                  <a:pt x="861734" y="668827"/>
                  <a:pt x="668827" y="861734"/>
                  <a:pt x="430867" y="861734"/>
                </a:cubicBezTo>
                <a:cubicBezTo>
                  <a:pt x="192905" y="861734"/>
                  <a:pt x="0" y="668827"/>
                  <a:pt x="0" y="430867"/>
                </a:cubicBezTo>
                <a:close/>
              </a:path>
              <a:path h="861734" fill="none" w="861734">
                <a:moveTo>
                  <a:pt x="0" y="430867"/>
                </a:moveTo>
                <a:cubicBezTo>
                  <a:pt x="0" y="192905"/>
                  <a:pt x="192905" y="0"/>
                  <a:pt x="430867" y="0"/>
                </a:cubicBezTo>
                <a:cubicBezTo>
                  <a:pt x="668827" y="0"/>
                  <a:pt x="861734" y="192905"/>
                  <a:pt x="861734" y="430867"/>
                </a:cubicBezTo>
                <a:cubicBezTo>
                  <a:pt x="861734" y="668827"/>
                  <a:pt x="668827" y="861734"/>
                  <a:pt x="430867" y="861734"/>
                </a:cubicBezTo>
                <a:cubicBezTo>
                  <a:pt x="192905" y="861734"/>
                  <a:pt x="0" y="668827"/>
                  <a:pt x="0" y="430867"/>
                </a:cubicBezTo>
                <a:close/>
              </a:path>
            </a:pathLst>
          </a:custGeom>
          <a:solidFill>
            <a:srgbClr val="FAE9E9"/>
          </a:solidFill>
          <a:ln cap="flat" w="7600">
            <a:noFill/>
            <a:miter/>
          </a:ln>
        </p:spPr>
      </p:sp>
      <p:grpSp>
        <p:nvGrpSpPr>
          <p:cNvPr name="Salesman" id="334"/>
          <p:cNvGrpSpPr/>
          <p:nvPr/>
        </p:nvGrpSpPr>
        <p:grpSpPr>
          <a:xfrm>
            <a:off x="9756667" y="-323603"/>
            <a:ext cy="562396" cx="562400"/>
            <a:chOff x="9756667" y="-323603"/>
            <a:chExt cy="562396" cx="562400"/>
          </a:xfrm>
        </p:grpSpPr>
        <p:sp>
          <p:nvSpPr>
            <p:cNvPr name="" id="335"/>
            <p:cNvSpPr/>
            <p:nvPr/>
          </p:nvSpPr>
          <p:spPr>
            <a:xfrm>
              <a:off x="9756667" y="-1146"/>
              <a:ext cy="239757" cx="562400"/>
            </a:xfrm>
            <a:custGeom>
              <a:avLst/>
              <a:gdLst/>
              <a:ahLst/>
              <a:cxnLst/>
              <a:rect r="r" b="b" l="l" t="t"/>
              <a:pathLst>
                <a:path h="239757" stroke="false" w="562400">
                  <a:moveTo>
                    <a:pt x="0" y="239757"/>
                  </a:moveTo>
                  <a:cubicBezTo>
                    <a:pt x="2275" y="193398"/>
                    <a:pt x="7778" y="128604"/>
                    <a:pt x="21017" y="104311"/>
                  </a:cubicBezTo>
                  <a:cubicBezTo>
                    <a:pt x="42564" y="64772"/>
                    <a:pt x="103049" y="46522"/>
                    <a:pt x="129511" y="37778"/>
                  </a:cubicBezTo>
                  <a:cubicBezTo>
                    <a:pt x="155973" y="29034"/>
                    <a:pt x="176386" y="18008"/>
                    <a:pt x="176386" y="18008"/>
                  </a:cubicBezTo>
                  <a:cubicBezTo>
                    <a:pt x="176386" y="18008"/>
                    <a:pt x="191082" y="11406"/>
                    <a:pt x="218677" y="0"/>
                  </a:cubicBezTo>
                  <a:cubicBezTo>
                    <a:pt x="218677" y="0"/>
                    <a:pt x="229429" y="55347"/>
                    <a:pt x="285137" y="69754"/>
                  </a:cubicBezTo>
                  <a:cubicBezTo>
                    <a:pt x="285137" y="69754"/>
                    <a:pt x="345108" y="49709"/>
                    <a:pt x="349882" y="16813"/>
                  </a:cubicBezTo>
                  <a:cubicBezTo>
                    <a:pt x="349882" y="16813"/>
                    <a:pt x="366066" y="13914"/>
                    <a:pt x="383466" y="17879"/>
                  </a:cubicBezTo>
                  <a:cubicBezTo>
                    <a:pt x="383466" y="17879"/>
                    <a:pt x="457042" y="47343"/>
                    <a:pt x="475346" y="55347"/>
                  </a:cubicBezTo>
                  <a:cubicBezTo>
                    <a:pt x="493650" y="63351"/>
                    <a:pt x="495243" y="63351"/>
                    <a:pt x="495243" y="63351"/>
                  </a:cubicBezTo>
                  <a:cubicBezTo>
                    <a:pt x="495243" y="63351"/>
                    <a:pt x="539014" y="80960"/>
                    <a:pt x="550552" y="130985"/>
                  </a:cubicBezTo>
                  <a:cubicBezTo>
                    <a:pt x="550552" y="130985"/>
                    <a:pt x="561067" y="170495"/>
                    <a:pt x="562400" y="239757"/>
                  </a:cubicBezTo>
                  <a:lnTo>
                    <a:pt x="0" y="239757"/>
                  </a:lnTo>
                  <a:close/>
                </a:path>
                <a:path h="239757" fill="none" w="562400">
                  <a:moveTo>
                    <a:pt x="0" y="239757"/>
                  </a:moveTo>
                  <a:cubicBezTo>
                    <a:pt x="2275" y="193398"/>
                    <a:pt x="7778" y="128604"/>
                    <a:pt x="21017" y="104311"/>
                  </a:cubicBezTo>
                  <a:cubicBezTo>
                    <a:pt x="42564" y="64772"/>
                    <a:pt x="103049" y="46522"/>
                    <a:pt x="129511" y="37778"/>
                  </a:cubicBezTo>
                  <a:cubicBezTo>
                    <a:pt x="155973" y="29034"/>
                    <a:pt x="176386" y="18008"/>
                    <a:pt x="176386" y="18008"/>
                  </a:cubicBezTo>
                  <a:cubicBezTo>
                    <a:pt x="176386" y="18008"/>
                    <a:pt x="191082" y="11406"/>
                    <a:pt x="218677" y="0"/>
                  </a:cubicBezTo>
                  <a:cubicBezTo>
                    <a:pt x="218677" y="0"/>
                    <a:pt x="229429" y="55347"/>
                    <a:pt x="285137" y="69754"/>
                  </a:cubicBezTo>
                  <a:cubicBezTo>
                    <a:pt x="285137" y="69754"/>
                    <a:pt x="345108" y="49709"/>
                    <a:pt x="349882" y="16813"/>
                  </a:cubicBezTo>
                  <a:cubicBezTo>
                    <a:pt x="349882" y="16813"/>
                    <a:pt x="366066" y="13914"/>
                    <a:pt x="383466" y="17879"/>
                  </a:cubicBezTo>
                  <a:cubicBezTo>
                    <a:pt x="383466" y="17879"/>
                    <a:pt x="457042" y="47343"/>
                    <a:pt x="475346" y="55347"/>
                  </a:cubicBezTo>
                  <a:cubicBezTo>
                    <a:pt x="493650" y="63351"/>
                    <a:pt x="495243" y="63351"/>
                    <a:pt x="495243" y="63351"/>
                  </a:cubicBezTo>
                  <a:cubicBezTo>
                    <a:pt x="495243" y="63351"/>
                    <a:pt x="539014" y="80960"/>
                    <a:pt x="550552" y="130985"/>
                  </a:cubicBezTo>
                  <a:cubicBezTo>
                    <a:pt x="550552" y="130985"/>
                    <a:pt x="561067" y="170495"/>
                    <a:pt x="562400" y="239757"/>
                  </a:cubicBezTo>
                  <a:lnTo>
                    <a:pt x="0" y="239757"/>
                  </a:lnTo>
                  <a:close/>
                </a:path>
              </a:pathLst>
            </a:custGeom>
            <a:solidFill>
              <a:srgbClr val="303030"/>
            </a:solidFill>
            <a:ln cap="flat" w="7600">
              <a:solidFill>
                <a:srgbClr val="303030"/>
              </a:solidFill>
              <a:miter/>
            </a:ln>
          </p:spPr>
        </p:sp>
        <p:sp>
          <p:nvSpPr>
            <p:cNvPr name="" id="336"/>
            <p:cNvSpPr/>
            <p:nvPr/>
          </p:nvSpPr>
          <p:spPr>
            <a:xfrm>
              <a:off x="9979392" y="-65586"/>
              <a:ext cy="126878" cx="121600"/>
            </a:xfrm>
            <a:custGeom>
              <a:avLst/>
              <a:gdLst/>
              <a:ahLst/>
              <a:cxnLst/>
              <a:rect r="r" b="b" l="l" t="t"/>
              <a:pathLst>
                <a:path h="126878" stroke="false" w="121600">
                  <a:moveTo>
                    <a:pt x="120917" y="4716"/>
                  </a:moveTo>
                  <a:cubicBezTo>
                    <a:pt x="120917" y="4716"/>
                    <a:pt x="119168" y="31603"/>
                    <a:pt x="119168" y="37448"/>
                  </a:cubicBezTo>
                  <a:cubicBezTo>
                    <a:pt x="119168" y="43293"/>
                    <a:pt x="123296" y="72618"/>
                    <a:pt x="101734" y="95121"/>
                  </a:cubicBezTo>
                  <a:cubicBezTo>
                    <a:pt x="80173" y="117625"/>
                    <a:pt x="68762" y="126878"/>
                    <a:pt x="68762" y="126878"/>
                  </a:cubicBezTo>
                  <a:lnTo>
                    <a:pt x="58856" y="126878"/>
                  </a:lnTo>
                  <a:lnTo>
                    <a:pt x="21664" y="95847"/>
                  </a:lnTo>
                  <a:cubicBezTo>
                    <a:pt x="21664" y="95847"/>
                    <a:pt x="9324" y="81286"/>
                    <a:pt x="4953" y="65797"/>
                  </a:cubicBezTo>
                  <a:cubicBezTo>
                    <a:pt x="0" y="50307"/>
                    <a:pt x="0" y="11178"/>
                    <a:pt x="0" y="11178"/>
                  </a:cubicBezTo>
                  <a:cubicBezTo>
                    <a:pt x="0" y="11178"/>
                    <a:pt x="14139" y="29893"/>
                    <a:pt x="33240" y="42868"/>
                  </a:cubicBezTo>
                  <a:cubicBezTo>
                    <a:pt x="52341" y="55843"/>
                    <a:pt x="75464" y="50892"/>
                    <a:pt x="95568" y="31603"/>
                  </a:cubicBezTo>
                  <a:cubicBezTo>
                    <a:pt x="115672" y="12314"/>
                    <a:pt x="121600" y="0"/>
                    <a:pt x="121600" y="0"/>
                  </a:cubicBezTo>
                  <a:lnTo>
                    <a:pt x="120917" y="4716"/>
                  </a:lnTo>
                  <a:close/>
                </a:path>
                <a:path h="126878" fill="none" w="121600">
                  <a:moveTo>
                    <a:pt x="120917" y="4716"/>
                  </a:moveTo>
                  <a:cubicBezTo>
                    <a:pt x="120917" y="4716"/>
                    <a:pt x="119168" y="31603"/>
                    <a:pt x="119168" y="37448"/>
                  </a:cubicBezTo>
                  <a:cubicBezTo>
                    <a:pt x="119168" y="43293"/>
                    <a:pt x="123296" y="72618"/>
                    <a:pt x="101734" y="95121"/>
                  </a:cubicBezTo>
                  <a:cubicBezTo>
                    <a:pt x="80173" y="117625"/>
                    <a:pt x="68762" y="126878"/>
                    <a:pt x="68762" y="126878"/>
                  </a:cubicBezTo>
                  <a:lnTo>
                    <a:pt x="58856" y="126878"/>
                  </a:lnTo>
                  <a:lnTo>
                    <a:pt x="21664" y="95847"/>
                  </a:lnTo>
                  <a:cubicBezTo>
                    <a:pt x="21664" y="95847"/>
                    <a:pt x="9324" y="81286"/>
                    <a:pt x="4953" y="65797"/>
                  </a:cubicBezTo>
                  <a:cubicBezTo>
                    <a:pt x="0" y="50307"/>
                    <a:pt x="0" y="11178"/>
                    <a:pt x="0" y="11178"/>
                  </a:cubicBezTo>
                  <a:cubicBezTo>
                    <a:pt x="0" y="11178"/>
                    <a:pt x="14139" y="29893"/>
                    <a:pt x="33240" y="42868"/>
                  </a:cubicBezTo>
                  <a:cubicBezTo>
                    <a:pt x="52341" y="55843"/>
                    <a:pt x="75464" y="50892"/>
                    <a:pt x="95568" y="31603"/>
                  </a:cubicBezTo>
                  <a:cubicBezTo>
                    <a:pt x="115672" y="12314"/>
                    <a:pt x="121600" y="0"/>
                    <a:pt x="121600" y="0"/>
                  </a:cubicBezTo>
                  <a:lnTo>
                    <a:pt x="120917" y="4716"/>
                  </a:lnTo>
                  <a:close/>
                </a:path>
              </a:pathLst>
            </a:custGeom>
            <a:solidFill>
              <a:srgbClr val="EAC3AA"/>
            </a:solidFill>
            <a:ln cap="flat" w="7600">
              <a:solidFill>
                <a:srgbClr val="EAC3AA"/>
              </a:solidFill>
              <a:miter/>
            </a:ln>
          </p:spPr>
        </p:sp>
        <p:sp>
          <p:nvSpPr>
            <p:cNvPr name="" id="337"/>
            <p:cNvSpPr/>
            <p:nvPr/>
          </p:nvSpPr>
          <p:spPr>
            <a:xfrm>
              <a:off x="9925349" y="-323603"/>
              <a:ext cy="192493" cx="220897"/>
            </a:xfrm>
            <a:custGeom>
              <a:avLst/>
              <a:gdLst/>
              <a:ahLst/>
              <a:cxnLst/>
              <a:rect r="r" b="b" l="l" t="t"/>
              <a:pathLst>
                <a:path h="192493" stroke="false" w="220897">
                  <a:moveTo>
                    <a:pt x="87336" y="68103"/>
                  </a:moveTo>
                  <a:cubicBezTo>
                    <a:pt x="76903" y="70893"/>
                    <a:pt x="55587" y="70051"/>
                    <a:pt x="48284" y="86097"/>
                  </a:cubicBezTo>
                  <a:cubicBezTo>
                    <a:pt x="40981" y="102142"/>
                    <a:pt x="41778" y="121123"/>
                    <a:pt x="30998" y="149726"/>
                  </a:cubicBezTo>
                  <a:cubicBezTo>
                    <a:pt x="20217" y="178329"/>
                    <a:pt x="25930" y="189240"/>
                    <a:pt x="25930" y="189240"/>
                  </a:cubicBezTo>
                  <a:cubicBezTo>
                    <a:pt x="25930" y="189240"/>
                    <a:pt x="15021" y="182303"/>
                    <a:pt x="9784" y="167167"/>
                  </a:cubicBezTo>
                  <a:cubicBezTo>
                    <a:pt x="4547" y="152030"/>
                    <a:pt x="1064" y="139839"/>
                    <a:pt x="0" y="126964"/>
                  </a:cubicBezTo>
                  <a:cubicBezTo>
                    <a:pt x="0" y="114090"/>
                    <a:pt x="0" y="102913"/>
                    <a:pt x="2275" y="85745"/>
                  </a:cubicBezTo>
                  <a:cubicBezTo>
                    <a:pt x="5277" y="68577"/>
                    <a:pt x="9247" y="45044"/>
                    <a:pt x="29186" y="24460"/>
                  </a:cubicBezTo>
                  <a:cubicBezTo>
                    <a:pt x="49126" y="3875"/>
                    <a:pt x="64731" y="8804"/>
                    <a:pt x="73426" y="11246"/>
                  </a:cubicBezTo>
                  <a:cubicBezTo>
                    <a:pt x="82120" y="13687"/>
                    <a:pt x="96030" y="23105"/>
                    <a:pt x="96030" y="23105"/>
                  </a:cubicBezTo>
                  <a:cubicBezTo>
                    <a:pt x="96030" y="23105"/>
                    <a:pt x="99354" y="11457"/>
                    <a:pt x="110412" y="4997"/>
                  </a:cubicBezTo>
                  <a:cubicBezTo>
                    <a:pt x="120994" y="-1463"/>
                    <a:pt x="144841" y="-3168"/>
                    <a:pt x="164838" y="9133"/>
                  </a:cubicBezTo>
                  <a:cubicBezTo>
                    <a:pt x="184834" y="21516"/>
                    <a:pt x="195447" y="37875"/>
                    <a:pt x="202587" y="53447"/>
                  </a:cubicBezTo>
                  <a:cubicBezTo>
                    <a:pt x="209726" y="69018"/>
                    <a:pt x="217590" y="92747"/>
                    <a:pt x="220890" y="124756"/>
                  </a:cubicBezTo>
                  <a:cubicBezTo>
                    <a:pt x="221170" y="153667"/>
                    <a:pt x="213228" y="169259"/>
                    <a:pt x="213228" y="169259"/>
                  </a:cubicBezTo>
                  <a:cubicBezTo>
                    <a:pt x="213228" y="169259"/>
                    <a:pt x="203165" y="171479"/>
                    <a:pt x="203165" y="172875"/>
                  </a:cubicBezTo>
                  <a:cubicBezTo>
                    <a:pt x="203165" y="174270"/>
                    <a:pt x="198541" y="197706"/>
                    <a:pt x="198541" y="191426"/>
                  </a:cubicBezTo>
                  <a:cubicBezTo>
                    <a:pt x="198541" y="185148"/>
                    <a:pt x="190623" y="144145"/>
                    <a:pt x="187146" y="136471"/>
                  </a:cubicBezTo>
                  <a:cubicBezTo>
                    <a:pt x="183668" y="128797"/>
                    <a:pt x="180886" y="97403"/>
                    <a:pt x="179843" y="93566"/>
                  </a:cubicBezTo>
                  <a:cubicBezTo>
                    <a:pt x="178799" y="89729"/>
                    <a:pt x="163946" y="79972"/>
                    <a:pt x="158152" y="78050"/>
                  </a:cubicBezTo>
                  <a:cubicBezTo>
                    <a:pt x="152359" y="76129"/>
                    <a:pt x="140008" y="71935"/>
                    <a:pt x="129029" y="70179"/>
                  </a:cubicBezTo>
                  <a:cubicBezTo>
                    <a:pt x="118049" y="68423"/>
                    <a:pt x="97769" y="65312"/>
                    <a:pt x="87336" y="68103"/>
                  </a:cubicBezTo>
                  <a:close/>
                </a:path>
                <a:path h="192493" fill="none" w="220897">
                  <a:moveTo>
                    <a:pt x="87336" y="68103"/>
                  </a:moveTo>
                  <a:cubicBezTo>
                    <a:pt x="76903" y="70893"/>
                    <a:pt x="55587" y="70051"/>
                    <a:pt x="48284" y="86097"/>
                  </a:cubicBezTo>
                  <a:cubicBezTo>
                    <a:pt x="40981" y="102142"/>
                    <a:pt x="41778" y="121123"/>
                    <a:pt x="30998" y="149726"/>
                  </a:cubicBezTo>
                  <a:cubicBezTo>
                    <a:pt x="20217" y="178329"/>
                    <a:pt x="25930" y="189240"/>
                    <a:pt x="25930" y="189240"/>
                  </a:cubicBezTo>
                  <a:cubicBezTo>
                    <a:pt x="25930" y="189240"/>
                    <a:pt x="15021" y="182303"/>
                    <a:pt x="9784" y="167167"/>
                  </a:cubicBezTo>
                  <a:cubicBezTo>
                    <a:pt x="4547" y="152030"/>
                    <a:pt x="1064" y="139839"/>
                    <a:pt x="0" y="126964"/>
                  </a:cubicBezTo>
                  <a:cubicBezTo>
                    <a:pt x="0" y="114090"/>
                    <a:pt x="0" y="102913"/>
                    <a:pt x="2275" y="85745"/>
                  </a:cubicBezTo>
                  <a:cubicBezTo>
                    <a:pt x="5277" y="68577"/>
                    <a:pt x="9247" y="45044"/>
                    <a:pt x="29186" y="24460"/>
                  </a:cubicBezTo>
                  <a:cubicBezTo>
                    <a:pt x="49126" y="3875"/>
                    <a:pt x="64731" y="8804"/>
                    <a:pt x="73426" y="11246"/>
                  </a:cubicBezTo>
                  <a:cubicBezTo>
                    <a:pt x="82120" y="13687"/>
                    <a:pt x="96030" y="23105"/>
                    <a:pt x="96030" y="23105"/>
                  </a:cubicBezTo>
                  <a:cubicBezTo>
                    <a:pt x="96030" y="23105"/>
                    <a:pt x="99354" y="11457"/>
                    <a:pt x="110412" y="4997"/>
                  </a:cubicBezTo>
                  <a:cubicBezTo>
                    <a:pt x="120994" y="-1463"/>
                    <a:pt x="144841" y="-3168"/>
                    <a:pt x="164838" y="9133"/>
                  </a:cubicBezTo>
                  <a:cubicBezTo>
                    <a:pt x="184834" y="21516"/>
                    <a:pt x="195447" y="37875"/>
                    <a:pt x="202587" y="53447"/>
                  </a:cubicBezTo>
                  <a:cubicBezTo>
                    <a:pt x="209726" y="69018"/>
                    <a:pt x="217590" y="92747"/>
                    <a:pt x="220890" y="124756"/>
                  </a:cubicBezTo>
                  <a:cubicBezTo>
                    <a:pt x="221170" y="153667"/>
                    <a:pt x="213228" y="169259"/>
                    <a:pt x="213228" y="169259"/>
                  </a:cubicBezTo>
                  <a:cubicBezTo>
                    <a:pt x="213228" y="169259"/>
                    <a:pt x="203165" y="171479"/>
                    <a:pt x="203165" y="172875"/>
                  </a:cubicBezTo>
                  <a:cubicBezTo>
                    <a:pt x="203165" y="174270"/>
                    <a:pt x="198541" y="197706"/>
                    <a:pt x="198541" y="191426"/>
                  </a:cubicBezTo>
                  <a:cubicBezTo>
                    <a:pt x="198541" y="185148"/>
                    <a:pt x="190623" y="144145"/>
                    <a:pt x="187146" y="136471"/>
                  </a:cubicBezTo>
                  <a:cubicBezTo>
                    <a:pt x="183668" y="128797"/>
                    <a:pt x="180886" y="97403"/>
                    <a:pt x="179843" y="93566"/>
                  </a:cubicBezTo>
                  <a:cubicBezTo>
                    <a:pt x="178799" y="89729"/>
                    <a:pt x="163946" y="79972"/>
                    <a:pt x="158152" y="78050"/>
                  </a:cubicBezTo>
                  <a:cubicBezTo>
                    <a:pt x="152359" y="76129"/>
                    <a:pt x="140008" y="71935"/>
                    <a:pt x="129029" y="70179"/>
                  </a:cubicBezTo>
                  <a:cubicBezTo>
                    <a:pt x="118049" y="68423"/>
                    <a:pt x="97769" y="65312"/>
                    <a:pt x="87336" y="68103"/>
                  </a:cubicBezTo>
                  <a:close/>
                </a:path>
              </a:pathLst>
            </a:custGeom>
            <a:solidFill>
              <a:srgbClr val="191919"/>
            </a:solidFill>
            <a:ln cap="flat" w="7600">
              <a:solidFill>
                <a:srgbClr val="191919"/>
              </a:solidFill>
              <a:miter/>
            </a:ln>
          </p:spPr>
        </p:sp>
        <p:sp>
          <p:nvSpPr>
            <p:cNvPr name="" id="338"/>
            <p:cNvSpPr/>
            <p:nvPr/>
          </p:nvSpPr>
          <p:spPr>
            <a:xfrm>
              <a:off x="9977439" y="-22498"/>
              <a:ext cy="116721" cx="60815"/>
            </a:xfrm>
            <a:custGeom>
              <a:avLst/>
              <a:gdLst/>
              <a:ahLst/>
              <a:cxnLst/>
              <a:rect r="r" b="b" l="l" t="t"/>
              <a:pathLst>
                <a:path h="116721" stroke="false" w="60815">
                  <a:moveTo>
                    <a:pt x="3492" y="0"/>
                  </a:moveTo>
                  <a:cubicBezTo>
                    <a:pt x="3492" y="0"/>
                    <a:pt x="-3167" y="10495"/>
                    <a:pt x="1906" y="35621"/>
                  </a:cubicBezTo>
                  <a:cubicBezTo>
                    <a:pt x="6980" y="60746"/>
                    <a:pt x="16607" y="78582"/>
                    <a:pt x="20729" y="90986"/>
                  </a:cubicBezTo>
                  <a:cubicBezTo>
                    <a:pt x="24851" y="103390"/>
                    <a:pt x="30408" y="116721"/>
                    <a:pt x="30408" y="116721"/>
                  </a:cubicBezTo>
                  <a:cubicBezTo>
                    <a:pt x="30408" y="116721"/>
                    <a:pt x="50103" y="84599"/>
                    <a:pt x="54542" y="84599"/>
                  </a:cubicBezTo>
                  <a:cubicBezTo>
                    <a:pt x="58981" y="84599"/>
                    <a:pt x="60815" y="83791"/>
                    <a:pt x="60815" y="83791"/>
                  </a:cubicBezTo>
                  <a:cubicBezTo>
                    <a:pt x="60815" y="83791"/>
                    <a:pt x="24419" y="55021"/>
                    <a:pt x="16492" y="41663"/>
                  </a:cubicBezTo>
                  <a:cubicBezTo>
                    <a:pt x="8565" y="28306"/>
                    <a:pt x="3492" y="1590"/>
                    <a:pt x="3492" y="0"/>
                  </a:cubicBezTo>
                  <a:close/>
                </a:path>
                <a:path h="116721" fill="none" w="60815">
                  <a:moveTo>
                    <a:pt x="3492" y="0"/>
                  </a:moveTo>
                  <a:cubicBezTo>
                    <a:pt x="3492" y="0"/>
                    <a:pt x="-3167" y="10495"/>
                    <a:pt x="1906" y="35621"/>
                  </a:cubicBezTo>
                  <a:cubicBezTo>
                    <a:pt x="6980" y="60746"/>
                    <a:pt x="16607" y="78582"/>
                    <a:pt x="20729" y="90986"/>
                  </a:cubicBezTo>
                  <a:cubicBezTo>
                    <a:pt x="24851" y="103390"/>
                    <a:pt x="30408" y="116721"/>
                    <a:pt x="30408" y="116721"/>
                  </a:cubicBezTo>
                  <a:cubicBezTo>
                    <a:pt x="30408" y="116721"/>
                    <a:pt x="50103" y="84599"/>
                    <a:pt x="54542" y="84599"/>
                  </a:cubicBezTo>
                  <a:cubicBezTo>
                    <a:pt x="58981" y="84599"/>
                    <a:pt x="60815" y="83791"/>
                    <a:pt x="60815" y="83791"/>
                  </a:cubicBezTo>
                  <a:cubicBezTo>
                    <a:pt x="60815" y="83791"/>
                    <a:pt x="24419" y="55021"/>
                    <a:pt x="16492" y="41663"/>
                  </a:cubicBezTo>
                  <a:cubicBezTo>
                    <a:pt x="8565" y="28306"/>
                    <a:pt x="3492" y="1590"/>
                    <a:pt x="3492" y="0"/>
                  </a:cubicBezTo>
                  <a:close/>
                </a:path>
              </a:pathLst>
            </a:custGeom>
            <a:solidFill>
              <a:srgbClr val="E9F4ED"/>
            </a:solidFill>
            <a:ln cap="flat" w="7600">
              <a:solidFill>
                <a:srgbClr val="E9F4ED"/>
              </a:solidFill>
              <a:miter/>
            </a:ln>
          </p:spPr>
        </p:sp>
        <p:sp>
          <p:nvSpPr>
            <p:cNvPr name="" id="339"/>
            <p:cNvSpPr/>
            <p:nvPr/>
          </p:nvSpPr>
          <p:spPr>
            <a:xfrm>
              <a:off x="10048153" y="-24398"/>
              <a:ext cy="123394" cx="56263"/>
            </a:xfrm>
            <a:custGeom>
              <a:avLst/>
              <a:gdLst/>
              <a:ahLst/>
              <a:cxnLst/>
              <a:rect r="r" b="b" l="l" t="t"/>
              <a:pathLst>
                <a:path h="123394" stroke="false" w="56263">
                  <a:moveTo>
                    <a:pt x="50335" y="0"/>
                  </a:moveTo>
                  <a:cubicBezTo>
                    <a:pt x="50335" y="0"/>
                    <a:pt x="64040" y="18758"/>
                    <a:pt x="49772" y="54379"/>
                  </a:cubicBezTo>
                  <a:cubicBezTo>
                    <a:pt x="35504" y="89999"/>
                    <a:pt x="28845" y="123394"/>
                    <a:pt x="28845" y="123394"/>
                  </a:cubicBezTo>
                  <a:cubicBezTo>
                    <a:pt x="28845" y="123394"/>
                    <a:pt x="20918" y="101131"/>
                    <a:pt x="13626" y="95088"/>
                  </a:cubicBezTo>
                  <a:cubicBezTo>
                    <a:pt x="6333" y="89045"/>
                    <a:pt x="0" y="87773"/>
                    <a:pt x="0" y="87773"/>
                  </a:cubicBezTo>
                  <a:cubicBezTo>
                    <a:pt x="0" y="87773"/>
                    <a:pt x="10455" y="68373"/>
                    <a:pt x="24723" y="59467"/>
                  </a:cubicBezTo>
                  <a:cubicBezTo>
                    <a:pt x="38991" y="50562"/>
                    <a:pt x="50335" y="1590"/>
                    <a:pt x="50335" y="0"/>
                  </a:cubicBezTo>
                  <a:close/>
                </a:path>
                <a:path h="123394" fill="none" w="56263">
                  <a:moveTo>
                    <a:pt x="50335" y="0"/>
                  </a:moveTo>
                  <a:cubicBezTo>
                    <a:pt x="50335" y="0"/>
                    <a:pt x="64040" y="18758"/>
                    <a:pt x="49772" y="54379"/>
                  </a:cubicBezTo>
                  <a:cubicBezTo>
                    <a:pt x="35504" y="89999"/>
                    <a:pt x="28845" y="123394"/>
                    <a:pt x="28845" y="123394"/>
                  </a:cubicBezTo>
                  <a:cubicBezTo>
                    <a:pt x="28845" y="123394"/>
                    <a:pt x="20918" y="101131"/>
                    <a:pt x="13626" y="95088"/>
                  </a:cubicBezTo>
                  <a:cubicBezTo>
                    <a:pt x="6333" y="89045"/>
                    <a:pt x="0" y="87773"/>
                    <a:pt x="0" y="87773"/>
                  </a:cubicBezTo>
                  <a:cubicBezTo>
                    <a:pt x="0" y="87773"/>
                    <a:pt x="10455" y="68373"/>
                    <a:pt x="24723" y="59467"/>
                  </a:cubicBezTo>
                  <a:cubicBezTo>
                    <a:pt x="38991" y="50562"/>
                    <a:pt x="50335" y="1590"/>
                    <a:pt x="50335" y="0"/>
                  </a:cubicBezTo>
                  <a:close/>
                </a:path>
              </a:pathLst>
            </a:custGeom>
            <a:solidFill>
              <a:srgbClr val="E9F4ED"/>
            </a:solidFill>
            <a:ln cap="flat" w="7600">
              <a:solidFill>
                <a:srgbClr val="E9F4ED"/>
              </a:solidFill>
              <a:miter/>
            </a:ln>
          </p:spPr>
        </p:sp>
        <p:sp>
          <p:nvSpPr>
            <p:cNvPr name="" id="340"/>
            <p:cNvSpPr/>
            <p:nvPr/>
          </p:nvSpPr>
          <p:spPr>
            <a:xfrm>
              <a:off x="10016412" y="59760"/>
              <a:ext cy="173896" cx="51862"/>
            </a:xfrm>
            <a:custGeom>
              <a:avLst/>
              <a:gdLst/>
              <a:ahLst/>
              <a:cxnLst/>
              <a:rect r="r" b="b" l="l" t="t"/>
              <a:pathLst>
                <a:path h="173896" stroke="false" w="51862">
                  <a:moveTo>
                    <a:pt x="0" y="21043"/>
                  </a:moveTo>
                  <a:lnTo>
                    <a:pt x="15442" y="47931"/>
                  </a:lnTo>
                  <a:lnTo>
                    <a:pt x="17773" y="53191"/>
                  </a:lnTo>
                  <a:lnTo>
                    <a:pt x="4662" y="75111"/>
                  </a:lnTo>
                  <a:lnTo>
                    <a:pt x="28867" y="173896"/>
                  </a:lnTo>
                  <a:cubicBezTo>
                    <a:pt x="28867" y="173896"/>
                    <a:pt x="48309" y="78051"/>
                    <a:pt x="48309" y="74544"/>
                  </a:cubicBezTo>
                  <a:cubicBezTo>
                    <a:pt x="48309" y="71037"/>
                    <a:pt x="42830" y="48223"/>
                    <a:pt x="43413" y="40332"/>
                  </a:cubicBezTo>
                  <a:cubicBezTo>
                    <a:pt x="43996" y="32441"/>
                    <a:pt x="45161" y="24550"/>
                    <a:pt x="45453" y="23965"/>
                  </a:cubicBezTo>
                  <a:cubicBezTo>
                    <a:pt x="45744" y="23381"/>
                    <a:pt x="51862" y="21043"/>
                    <a:pt x="51862" y="21043"/>
                  </a:cubicBezTo>
                  <a:cubicBezTo>
                    <a:pt x="51862" y="21043"/>
                    <a:pt x="46798" y="9756"/>
                    <a:pt x="40735" y="6193"/>
                  </a:cubicBezTo>
                  <a:cubicBezTo>
                    <a:pt x="34672" y="2630"/>
                    <a:pt x="30884" y="1461"/>
                    <a:pt x="30884" y="1461"/>
                  </a:cubicBezTo>
                  <a:lnTo>
                    <a:pt x="20395" y="0"/>
                  </a:lnTo>
                  <a:lnTo>
                    <a:pt x="14123" y="808"/>
                  </a:lnTo>
                  <a:lnTo>
                    <a:pt x="0" y="21043"/>
                  </a:lnTo>
                  <a:close/>
                </a:path>
                <a:path h="173896" fill="none" w="51862">
                  <a:moveTo>
                    <a:pt x="0" y="21043"/>
                  </a:moveTo>
                  <a:lnTo>
                    <a:pt x="15442" y="47931"/>
                  </a:lnTo>
                  <a:lnTo>
                    <a:pt x="17773" y="53191"/>
                  </a:lnTo>
                  <a:lnTo>
                    <a:pt x="4662" y="75111"/>
                  </a:lnTo>
                  <a:lnTo>
                    <a:pt x="28867" y="173896"/>
                  </a:lnTo>
                  <a:cubicBezTo>
                    <a:pt x="28867" y="173896"/>
                    <a:pt x="48309" y="78051"/>
                    <a:pt x="48309" y="74544"/>
                  </a:cubicBezTo>
                  <a:cubicBezTo>
                    <a:pt x="48309" y="71037"/>
                    <a:pt x="42830" y="48223"/>
                    <a:pt x="43413" y="40332"/>
                  </a:cubicBezTo>
                  <a:cubicBezTo>
                    <a:pt x="43996" y="32441"/>
                    <a:pt x="45161" y="24550"/>
                    <a:pt x="45453" y="23965"/>
                  </a:cubicBezTo>
                  <a:cubicBezTo>
                    <a:pt x="45744" y="23381"/>
                    <a:pt x="51862" y="21043"/>
                    <a:pt x="51862" y="21043"/>
                  </a:cubicBezTo>
                  <a:cubicBezTo>
                    <a:pt x="51862" y="21043"/>
                    <a:pt x="46798" y="9756"/>
                    <a:pt x="40735" y="6193"/>
                  </a:cubicBezTo>
                  <a:cubicBezTo>
                    <a:pt x="34672" y="2630"/>
                    <a:pt x="30884" y="1461"/>
                    <a:pt x="30884" y="1461"/>
                  </a:cubicBezTo>
                  <a:lnTo>
                    <a:pt x="20395" y="0"/>
                  </a:lnTo>
                  <a:lnTo>
                    <a:pt x="14123" y="808"/>
                  </a:lnTo>
                  <a:lnTo>
                    <a:pt x="0" y="21043"/>
                  </a:lnTo>
                  <a:close/>
                </a:path>
              </a:pathLst>
            </a:custGeom>
            <a:solidFill>
              <a:srgbClr val="EB8989"/>
            </a:solidFill>
            <a:ln cap="flat" w="7600">
              <a:solidFill>
                <a:srgbClr val="EB8989"/>
              </a:solidFill>
              <a:miter/>
            </a:ln>
          </p:spPr>
        </p:sp>
        <p:sp>
          <p:nvSpPr>
            <p:cNvPr name="" id="341"/>
            <p:cNvSpPr/>
            <p:nvPr/>
          </p:nvSpPr>
          <p:spPr>
            <a:xfrm>
              <a:off x="10046713" y="-25018"/>
              <a:ext cy="262724" cx="119290"/>
            </a:xfrm>
            <a:custGeom>
              <a:avLst/>
              <a:gdLst/>
              <a:ahLst/>
              <a:cxnLst/>
              <a:rect r="r" b="b" l="l" t="t"/>
              <a:pathLst>
                <a:path h="262724" stroke="false" w="119290">
                  <a:moveTo>
                    <a:pt x="51786" y="0"/>
                  </a:moveTo>
                  <a:cubicBezTo>
                    <a:pt x="51786" y="0"/>
                    <a:pt x="79836" y="26688"/>
                    <a:pt x="91764" y="42794"/>
                  </a:cubicBezTo>
                  <a:cubicBezTo>
                    <a:pt x="103692" y="58899"/>
                    <a:pt x="119290" y="94330"/>
                    <a:pt x="119290" y="94330"/>
                  </a:cubicBezTo>
                  <a:lnTo>
                    <a:pt x="94517" y="106754"/>
                  </a:lnTo>
                  <a:lnTo>
                    <a:pt x="116766" y="129071"/>
                  </a:lnTo>
                  <a:cubicBezTo>
                    <a:pt x="116766" y="129071"/>
                    <a:pt x="71867" y="220951"/>
                    <a:pt x="40760" y="262724"/>
                  </a:cubicBezTo>
                  <a:lnTo>
                    <a:pt x="0" y="262724"/>
                  </a:lnTo>
                  <a:cubicBezTo>
                    <a:pt x="2469" y="251491"/>
                    <a:pt x="9738" y="212126"/>
                    <a:pt x="11282" y="207068"/>
                  </a:cubicBezTo>
                  <a:cubicBezTo>
                    <a:pt x="18163" y="184521"/>
                    <a:pt x="34875" y="98892"/>
                    <a:pt x="39004" y="86008"/>
                  </a:cubicBezTo>
                  <a:cubicBezTo>
                    <a:pt x="43132" y="73124"/>
                    <a:pt x="57816" y="41254"/>
                    <a:pt x="56851" y="23468"/>
                  </a:cubicBezTo>
                  <a:cubicBezTo>
                    <a:pt x="55886" y="5681"/>
                    <a:pt x="51786" y="0"/>
                    <a:pt x="51786" y="0"/>
                  </a:cubicBezTo>
                  <a:close/>
                </a:path>
                <a:path h="262724" fill="none" w="119290">
                  <a:moveTo>
                    <a:pt x="51786" y="0"/>
                  </a:moveTo>
                  <a:cubicBezTo>
                    <a:pt x="51786" y="0"/>
                    <a:pt x="79836" y="26688"/>
                    <a:pt x="91764" y="42794"/>
                  </a:cubicBezTo>
                  <a:cubicBezTo>
                    <a:pt x="103692" y="58899"/>
                    <a:pt x="119290" y="94330"/>
                    <a:pt x="119290" y="94330"/>
                  </a:cubicBezTo>
                  <a:lnTo>
                    <a:pt x="94517" y="106754"/>
                  </a:lnTo>
                  <a:lnTo>
                    <a:pt x="116766" y="129071"/>
                  </a:lnTo>
                  <a:cubicBezTo>
                    <a:pt x="116766" y="129071"/>
                    <a:pt x="71867" y="220951"/>
                    <a:pt x="40760" y="262724"/>
                  </a:cubicBezTo>
                  <a:lnTo>
                    <a:pt x="0" y="262724"/>
                  </a:lnTo>
                  <a:cubicBezTo>
                    <a:pt x="2469" y="251491"/>
                    <a:pt x="9738" y="212126"/>
                    <a:pt x="11282" y="207068"/>
                  </a:cubicBezTo>
                  <a:cubicBezTo>
                    <a:pt x="18163" y="184521"/>
                    <a:pt x="34875" y="98892"/>
                    <a:pt x="39004" y="86008"/>
                  </a:cubicBezTo>
                  <a:cubicBezTo>
                    <a:pt x="43132" y="73124"/>
                    <a:pt x="57816" y="41254"/>
                    <a:pt x="56851" y="23468"/>
                  </a:cubicBezTo>
                  <a:cubicBezTo>
                    <a:pt x="55886" y="5681"/>
                    <a:pt x="51786" y="0"/>
                    <a:pt x="51786" y="0"/>
                  </a:cubicBezTo>
                  <a:close/>
                </a:path>
              </a:pathLst>
            </a:custGeom>
            <a:solidFill>
              <a:srgbClr val="454545"/>
            </a:solidFill>
            <a:ln cap="flat" w="7600">
              <a:solidFill>
                <a:srgbClr val="454545"/>
              </a:solidFill>
              <a:miter/>
            </a:ln>
          </p:spPr>
        </p:sp>
        <p:sp>
          <p:nvSpPr>
            <p:cNvPr name="" id="342"/>
            <p:cNvSpPr/>
            <p:nvPr/>
          </p:nvSpPr>
          <p:spPr>
            <a:xfrm>
              <a:off x="9917365" y="-23429"/>
              <a:ext cy="262223" cx="128493"/>
            </a:xfrm>
            <a:custGeom>
              <a:avLst/>
              <a:gdLst/>
              <a:ahLst/>
              <a:cxnLst/>
              <a:rect r="r" b="b" l="l" t="t"/>
              <a:pathLst>
                <a:path h="262223" stroke="false" w="128493">
                  <a:moveTo>
                    <a:pt x="63921" y="0"/>
                  </a:moveTo>
                  <a:cubicBezTo>
                    <a:pt x="63921" y="0"/>
                    <a:pt x="53673" y="25113"/>
                    <a:pt x="69270" y="59623"/>
                  </a:cubicBezTo>
                  <a:cubicBezTo>
                    <a:pt x="83954" y="92115"/>
                    <a:pt x="124064" y="247283"/>
                    <a:pt x="128493" y="261716"/>
                  </a:cubicBezTo>
                  <a:lnTo>
                    <a:pt x="84455" y="262223"/>
                  </a:lnTo>
                  <a:cubicBezTo>
                    <a:pt x="77957" y="251364"/>
                    <a:pt x="0" y="126805"/>
                    <a:pt x="0" y="126805"/>
                  </a:cubicBezTo>
                  <a:lnTo>
                    <a:pt x="22478" y="99656"/>
                  </a:lnTo>
                  <a:lnTo>
                    <a:pt x="4587" y="89533"/>
                  </a:lnTo>
                  <a:cubicBezTo>
                    <a:pt x="4587" y="89533"/>
                    <a:pt x="17432" y="43058"/>
                    <a:pt x="28901" y="26493"/>
                  </a:cubicBezTo>
                  <a:cubicBezTo>
                    <a:pt x="40369" y="9928"/>
                    <a:pt x="62106" y="0"/>
                    <a:pt x="63921" y="0"/>
                  </a:cubicBezTo>
                  <a:close/>
                </a:path>
                <a:path h="262223" fill="none" w="128493">
                  <a:moveTo>
                    <a:pt x="63921" y="0"/>
                  </a:moveTo>
                  <a:cubicBezTo>
                    <a:pt x="63921" y="0"/>
                    <a:pt x="53673" y="25113"/>
                    <a:pt x="69270" y="59623"/>
                  </a:cubicBezTo>
                  <a:cubicBezTo>
                    <a:pt x="83954" y="92115"/>
                    <a:pt x="124064" y="247283"/>
                    <a:pt x="128493" y="261716"/>
                  </a:cubicBezTo>
                  <a:lnTo>
                    <a:pt x="84455" y="262223"/>
                  </a:lnTo>
                  <a:cubicBezTo>
                    <a:pt x="77957" y="251364"/>
                    <a:pt x="0" y="126805"/>
                    <a:pt x="0" y="126805"/>
                  </a:cubicBezTo>
                  <a:lnTo>
                    <a:pt x="22478" y="99656"/>
                  </a:lnTo>
                  <a:lnTo>
                    <a:pt x="4587" y="89533"/>
                  </a:lnTo>
                  <a:cubicBezTo>
                    <a:pt x="4587" y="89533"/>
                    <a:pt x="17432" y="43058"/>
                    <a:pt x="28901" y="26493"/>
                  </a:cubicBezTo>
                  <a:cubicBezTo>
                    <a:pt x="40369" y="9928"/>
                    <a:pt x="62106" y="0"/>
                    <a:pt x="63921" y="0"/>
                  </a:cubicBezTo>
                  <a:close/>
                </a:path>
              </a:pathLst>
            </a:custGeom>
            <a:solidFill>
              <a:srgbClr val="454545"/>
            </a:solidFill>
            <a:ln cap="flat" w="7600">
              <a:solidFill>
                <a:srgbClr val="454545"/>
              </a:solidFill>
              <a:miter/>
            </a:ln>
          </p:spPr>
        </p:sp>
        <p:sp>
          <p:nvSpPr>
            <p:cNvPr name="" id="343"/>
            <p:cNvSpPr/>
            <p:nvPr/>
          </p:nvSpPr>
          <p:spPr>
            <a:xfrm>
              <a:off x="9918494" y="-265835"/>
              <a:ext cy="252725" cx="234312"/>
            </a:xfrm>
            <a:custGeom>
              <a:avLst/>
              <a:gdLst/>
              <a:ahLst/>
              <a:cxnLst/>
              <a:rect r="r" b="b" l="l" t="t"/>
              <a:pathLst>
                <a:path h="252725" stroke="false" w="234312">
                  <a:moveTo>
                    <a:pt x="117854" y="252725"/>
                  </a:moveTo>
                  <a:cubicBezTo>
                    <a:pt x="117854" y="252725"/>
                    <a:pt x="82939" y="245588"/>
                    <a:pt x="57081" y="215116"/>
                  </a:cubicBezTo>
                  <a:cubicBezTo>
                    <a:pt x="31224" y="184644"/>
                    <a:pt x="28704" y="155450"/>
                    <a:pt x="28704" y="155450"/>
                  </a:cubicBezTo>
                  <a:cubicBezTo>
                    <a:pt x="28704" y="155450"/>
                    <a:pt x="17453" y="155688"/>
                    <a:pt x="12946" y="141252"/>
                  </a:cubicBezTo>
                  <a:cubicBezTo>
                    <a:pt x="8438" y="127014"/>
                    <a:pt x="-10105" y="98647"/>
                    <a:pt x="7337" y="90687"/>
                  </a:cubicBezTo>
                  <a:cubicBezTo>
                    <a:pt x="7337" y="90687"/>
                    <a:pt x="15606" y="87786"/>
                    <a:pt x="19347" y="96553"/>
                  </a:cubicBezTo>
                  <a:cubicBezTo>
                    <a:pt x="23088" y="105319"/>
                    <a:pt x="26237" y="123212"/>
                    <a:pt x="27496" y="125410"/>
                  </a:cubicBezTo>
                  <a:cubicBezTo>
                    <a:pt x="28756" y="127607"/>
                    <a:pt x="34484" y="121616"/>
                    <a:pt x="33207" y="83091"/>
                  </a:cubicBezTo>
                  <a:cubicBezTo>
                    <a:pt x="33207" y="83091"/>
                    <a:pt x="33730" y="36832"/>
                    <a:pt x="59161" y="17700"/>
                  </a:cubicBezTo>
                  <a:cubicBezTo>
                    <a:pt x="84593" y="-1432"/>
                    <a:pt x="103666" y="0"/>
                    <a:pt x="117146" y="0"/>
                  </a:cubicBezTo>
                  <a:cubicBezTo>
                    <a:pt x="130253" y="0"/>
                    <a:pt x="163802" y="2220"/>
                    <a:pt x="182109" y="20599"/>
                  </a:cubicBezTo>
                  <a:cubicBezTo>
                    <a:pt x="182109" y="20599"/>
                    <a:pt x="195786" y="45423"/>
                    <a:pt x="197739" y="67633"/>
                  </a:cubicBezTo>
                  <a:cubicBezTo>
                    <a:pt x="199693" y="89844"/>
                    <a:pt x="199123" y="119919"/>
                    <a:pt x="204252" y="123159"/>
                  </a:cubicBezTo>
                  <a:cubicBezTo>
                    <a:pt x="209381" y="126829"/>
                    <a:pt x="209467" y="109018"/>
                    <a:pt x="213510" y="100387"/>
                  </a:cubicBezTo>
                  <a:cubicBezTo>
                    <a:pt x="217554" y="91757"/>
                    <a:pt x="231893" y="88092"/>
                    <a:pt x="234293" y="102481"/>
                  </a:cubicBezTo>
                  <a:cubicBezTo>
                    <a:pt x="234855" y="116858"/>
                    <a:pt x="222662" y="146229"/>
                    <a:pt x="218247" y="151373"/>
                  </a:cubicBezTo>
                  <a:cubicBezTo>
                    <a:pt x="213832" y="156516"/>
                    <a:pt x="206343" y="164216"/>
                    <a:pt x="201245" y="158906"/>
                  </a:cubicBezTo>
                  <a:cubicBezTo>
                    <a:pt x="201245" y="158906"/>
                    <a:pt x="196793" y="191023"/>
                    <a:pt x="172076" y="219305"/>
                  </a:cubicBezTo>
                  <a:cubicBezTo>
                    <a:pt x="147359" y="247586"/>
                    <a:pt x="126950" y="252140"/>
                    <a:pt x="117854" y="252725"/>
                  </a:cubicBezTo>
                  <a:close/>
                </a:path>
                <a:path h="252725" fill="none" w="234312">
                  <a:moveTo>
                    <a:pt x="117854" y="252725"/>
                  </a:moveTo>
                  <a:cubicBezTo>
                    <a:pt x="117854" y="252725"/>
                    <a:pt x="82939" y="245588"/>
                    <a:pt x="57081" y="215116"/>
                  </a:cubicBezTo>
                  <a:cubicBezTo>
                    <a:pt x="31224" y="184644"/>
                    <a:pt x="28704" y="155450"/>
                    <a:pt x="28704" y="155450"/>
                  </a:cubicBezTo>
                  <a:cubicBezTo>
                    <a:pt x="28704" y="155450"/>
                    <a:pt x="17453" y="155688"/>
                    <a:pt x="12946" y="141252"/>
                  </a:cubicBezTo>
                  <a:cubicBezTo>
                    <a:pt x="8438" y="127014"/>
                    <a:pt x="-10105" y="98647"/>
                    <a:pt x="7337" y="90687"/>
                  </a:cubicBezTo>
                  <a:cubicBezTo>
                    <a:pt x="7337" y="90687"/>
                    <a:pt x="15606" y="87786"/>
                    <a:pt x="19347" y="96553"/>
                  </a:cubicBezTo>
                  <a:cubicBezTo>
                    <a:pt x="23088" y="105319"/>
                    <a:pt x="26237" y="123212"/>
                    <a:pt x="27496" y="125410"/>
                  </a:cubicBezTo>
                  <a:cubicBezTo>
                    <a:pt x="28756" y="127607"/>
                    <a:pt x="34484" y="121616"/>
                    <a:pt x="33207" y="83091"/>
                  </a:cubicBezTo>
                  <a:cubicBezTo>
                    <a:pt x="33207" y="83091"/>
                    <a:pt x="33730" y="36832"/>
                    <a:pt x="59161" y="17700"/>
                  </a:cubicBezTo>
                  <a:cubicBezTo>
                    <a:pt x="84593" y="-1432"/>
                    <a:pt x="103666" y="0"/>
                    <a:pt x="117146" y="0"/>
                  </a:cubicBezTo>
                  <a:cubicBezTo>
                    <a:pt x="130253" y="0"/>
                    <a:pt x="163802" y="2220"/>
                    <a:pt x="182109" y="20599"/>
                  </a:cubicBezTo>
                  <a:cubicBezTo>
                    <a:pt x="182109" y="20599"/>
                    <a:pt x="195786" y="45423"/>
                    <a:pt x="197739" y="67633"/>
                  </a:cubicBezTo>
                  <a:cubicBezTo>
                    <a:pt x="199693" y="89844"/>
                    <a:pt x="199123" y="119919"/>
                    <a:pt x="204252" y="123159"/>
                  </a:cubicBezTo>
                  <a:cubicBezTo>
                    <a:pt x="209381" y="126829"/>
                    <a:pt x="209467" y="109018"/>
                    <a:pt x="213510" y="100387"/>
                  </a:cubicBezTo>
                  <a:cubicBezTo>
                    <a:pt x="217554" y="91757"/>
                    <a:pt x="231893" y="88092"/>
                    <a:pt x="234293" y="102481"/>
                  </a:cubicBezTo>
                  <a:cubicBezTo>
                    <a:pt x="234855" y="116858"/>
                    <a:pt x="222662" y="146229"/>
                    <a:pt x="218247" y="151373"/>
                  </a:cubicBezTo>
                  <a:cubicBezTo>
                    <a:pt x="213832" y="156516"/>
                    <a:pt x="206343" y="164216"/>
                    <a:pt x="201245" y="158906"/>
                  </a:cubicBezTo>
                  <a:cubicBezTo>
                    <a:pt x="201245" y="158906"/>
                    <a:pt x="196793" y="191023"/>
                    <a:pt x="172076" y="219305"/>
                  </a:cubicBezTo>
                  <a:cubicBezTo>
                    <a:pt x="147359" y="247586"/>
                    <a:pt x="126950" y="252140"/>
                    <a:pt x="117854" y="252725"/>
                  </a:cubicBezTo>
                  <a:close/>
                </a:path>
              </a:pathLst>
            </a:custGeom>
            <a:solidFill>
              <a:srgbClr val="FAD1B6"/>
            </a:solidFill>
            <a:ln cap="flat" w="7600">
              <a:noFill/>
              <a:miter/>
            </a:ln>
          </p:spPr>
        </p:sp>
      </p:grpSp>
      <p:grpSp>
        <p:nvGrpSpPr>
          <p:cNvPr name="Group meeting" id="622"/>
          <p:cNvGrpSpPr/>
          <p:nvPr/>
        </p:nvGrpSpPr>
        <p:grpSpPr>
          <a:xfrm>
            <a:off x="4554151" y="1208258"/>
            <a:ext cy="1360404" cx="2112800"/>
            <a:chOff x="4554151" y="1208258"/>
            <a:chExt cy="1360404" cx="2112800"/>
          </a:xfrm>
        </p:grpSpPr>
        <p:grpSp>
          <p:nvGrpSpPr>
            <p:cNvPr name="" id="623"/>
            <p:cNvGrpSpPr/>
            <p:nvPr/>
          </p:nvGrpSpPr>
          <p:grpSpPr>
            <a:xfrm>
              <a:off x="5263240" y="1414761"/>
              <a:ext cy="520768" cx="334038"/>
              <a:chOff x="5263240" y="1414761"/>
              <a:chExt cy="520768" cx="334038"/>
            </a:xfrm>
          </p:grpSpPr>
          <p:sp>
            <p:nvSpPr>
              <p:cNvPr name="" id="624"/>
              <p:cNvSpPr/>
              <p:nvPr/>
            </p:nvSpPr>
            <p:spPr>
              <a:xfrm>
                <a:off x="5314413" y="1414761"/>
                <a:ext cy="146566" cx="146460"/>
              </a:xfrm>
              <a:custGeom>
                <a:avLst/>
                <a:gdLst/>
                <a:ahLst/>
                <a:cxnLst/>
                <a:rect r="r" b="b" l="l" t="t"/>
                <a:pathLst>
                  <a:path h="146566" stroke="false" w="146460">
                    <a:moveTo>
                      <a:pt x="0" y="73283"/>
                    </a:moveTo>
                    <a:cubicBezTo>
                      <a:pt x="0" y="32810"/>
                      <a:pt x="32786" y="0"/>
                      <a:pt x="73230" y="0"/>
                    </a:cubicBezTo>
                    <a:cubicBezTo>
                      <a:pt x="113673" y="0"/>
                      <a:pt x="146460" y="32810"/>
                      <a:pt x="146460" y="73283"/>
                    </a:cubicBezTo>
                    <a:cubicBezTo>
                      <a:pt x="146460" y="113756"/>
                      <a:pt x="113673" y="146566"/>
                      <a:pt x="73230" y="146566"/>
                    </a:cubicBezTo>
                    <a:cubicBezTo>
                      <a:pt x="32786" y="146566"/>
                      <a:pt x="0" y="113756"/>
                      <a:pt x="0" y="73283"/>
                    </a:cubicBezTo>
                    <a:close/>
                  </a:path>
                  <a:path h="146566" fill="none" w="146460">
                    <a:moveTo>
                      <a:pt x="0" y="73283"/>
                    </a:moveTo>
                    <a:cubicBezTo>
                      <a:pt x="0" y="32810"/>
                      <a:pt x="32786" y="0"/>
                      <a:pt x="73230" y="0"/>
                    </a:cubicBezTo>
                    <a:cubicBezTo>
                      <a:pt x="113673" y="0"/>
                      <a:pt x="146460" y="32810"/>
                      <a:pt x="146460" y="73283"/>
                    </a:cubicBezTo>
                    <a:cubicBezTo>
                      <a:pt x="146460" y="113756"/>
                      <a:pt x="113673" y="146566"/>
                      <a:pt x="73230" y="146566"/>
                    </a:cubicBezTo>
                    <a:cubicBezTo>
                      <a:pt x="32786" y="146566"/>
                      <a:pt x="0" y="113756"/>
                      <a:pt x="0" y="73283"/>
                    </a:cubicBezTo>
                    <a:close/>
                  </a:path>
                </a:pathLst>
              </a:custGeom>
              <a:solidFill>
                <a:srgbClr val="FFE5C2"/>
              </a:solidFill>
              <a:ln cap="flat" w="7600">
                <a:solidFill>
                  <a:srgbClr val="FFE5C2"/>
                </a:solidFill>
                <a:miter/>
              </a:ln>
            </p:spPr>
          </p:sp>
          <p:sp>
            <p:nvSpPr>
              <p:cNvPr name="" id="625"/>
              <p:cNvSpPr/>
              <p:nvPr/>
            </p:nvSpPr>
            <p:spPr>
              <a:xfrm>
                <a:off x="5263240" y="1563452"/>
                <a:ext cy="291407" cx="153543"/>
              </a:xfrm>
              <a:custGeom>
                <a:avLst/>
                <a:gdLst/>
                <a:ahLst/>
                <a:cxnLst/>
                <a:rect r="r" b="b" l="l" t="t"/>
                <a:pathLst>
                  <a:path h="291407" stroke="false" w="153543">
                    <a:moveTo>
                      <a:pt x="103302" y="291312"/>
                    </a:moveTo>
                    <a:lnTo>
                      <a:pt x="0" y="291407"/>
                    </a:lnTo>
                    <a:cubicBezTo>
                      <a:pt x="18185" y="210497"/>
                      <a:pt x="52413" y="45651"/>
                      <a:pt x="53024" y="42890"/>
                    </a:cubicBezTo>
                    <a:cubicBezTo>
                      <a:pt x="57612" y="22180"/>
                      <a:pt x="79454" y="-6997"/>
                      <a:pt x="114394" y="1517"/>
                    </a:cubicBezTo>
                    <a:cubicBezTo>
                      <a:pt x="153851" y="10271"/>
                      <a:pt x="155609" y="48954"/>
                      <a:pt x="152543" y="64969"/>
                    </a:cubicBezTo>
                    <a:lnTo>
                      <a:pt x="103302" y="291312"/>
                    </a:lnTo>
                    <a:close/>
                  </a:path>
                  <a:path h="291407" fill="none" w="153543">
                    <a:moveTo>
                      <a:pt x="103302" y="291312"/>
                    </a:moveTo>
                    <a:lnTo>
                      <a:pt x="0" y="291407"/>
                    </a:lnTo>
                    <a:cubicBezTo>
                      <a:pt x="18185" y="210497"/>
                      <a:pt x="52413" y="45651"/>
                      <a:pt x="53024" y="42890"/>
                    </a:cubicBezTo>
                    <a:cubicBezTo>
                      <a:pt x="57612" y="22180"/>
                      <a:pt x="79454" y="-6997"/>
                      <a:pt x="114394" y="1517"/>
                    </a:cubicBezTo>
                    <a:cubicBezTo>
                      <a:pt x="153851" y="10271"/>
                      <a:pt x="155609" y="48954"/>
                      <a:pt x="152543" y="64969"/>
                    </a:cubicBezTo>
                    <a:lnTo>
                      <a:pt x="103302" y="291312"/>
                    </a:lnTo>
                    <a:close/>
                  </a:path>
                </a:pathLst>
              </a:custGeom>
              <a:solidFill>
                <a:srgbClr val="50BEC1"/>
              </a:solidFill>
              <a:ln cap="flat" w="7600">
                <a:noFill/>
                <a:miter/>
              </a:ln>
            </p:spPr>
          </p:sp>
          <p:sp>
            <p:nvSpPr>
              <p:cNvPr name="" id="626"/>
              <p:cNvSpPr/>
              <p:nvPr/>
            </p:nvSpPr>
            <p:spPr>
              <a:xfrm>
                <a:off x="5385230" y="1895272"/>
                <a:ext cy="40257" cx="212048"/>
              </a:xfrm>
              <a:custGeom>
                <a:avLst/>
                <a:gdLst/>
                <a:ahLst/>
                <a:cxnLst/>
                <a:rect r="r" b="b" l="l" t="t"/>
                <a:pathLst>
                  <a:path h="40257" stroke="false" w="212048">
                    <a:moveTo>
                      <a:pt x="195107" y="40257"/>
                    </a:moveTo>
                    <a:lnTo>
                      <a:pt x="38792" y="40257"/>
                    </a:lnTo>
                    <a:lnTo>
                      <a:pt x="0" y="0"/>
                    </a:lnTo>
                    <a:lnTo>
                      <a:pt x="195107" y="0"/>
                    </a:lnTo>
                    <a:cubicBezTo>
                      <a:pt x="205001" y="2278"/>
                      <a:pt x="212048" y="10497"/>
                      <a:pt x="212048" y="20129"/>
                    </a:cubicBezTo>
                    <a:cubicBezTo>
                      <a:pt x="212048" y="30230"/>
                      <a:pt x="205001" y="38449"/>
                      <a:pt x="195107" y="40257"/>
                    </a:cubicBezTo>
                    <a:close/>
                  </a:path>
                  <a:path h="40257" fill="none" w="212048">
                    <a:moveTo>
                      <a:pt x="195107" y="40257"/>
                    </a:moveTo>
                    <a:lnTo>
                      <a:pt x="38792" y="40257"/>
                    </a:lnTo>
                    <a:lnTo>
                      <a:pt x="0" y="0"/>
                    </a:lnTo>
                    <a:lnTo>
                      <a:pt x="195107" y="0"/>
                    </a:lnTo>
                    <a:cubicBezTo>
                      <a:pt x="205001" y="2278"/>
                      <a:pt x="212048" y="10497"/>
                      <a:pt x="212048" y="20129"/>
                    </a:cubicBezTo>
                    <a:cubicBezTo>
                      <a:pt x="212048" y="30230"/>
                      <a:pt x="205001" y="38449"/>
                      <a:pt x="195107" y="40257"/>
                    </a:cubicBezTo>
                    <a:close/>
                  </a:path>
                </a:pathLst>
              </a:custGeom>
              <a:solidFill>
                <a:srgbClr val="FFE5C2"/>
              </a:solidFill>
              <a:ln cap="flat" w="7600">
                <a:solidFill>
                  <a:srgbClr val="FFE5C2"/>
                </a:solidFill>
                <a:miter/>
              </a:ln>
            </p:spPr>
          </p:sp>
          <p:sp>
            <p:nvSpPr>
              <p:cNvPr name="" id="627"/>
              <p:cNvSpPr/>
              <p:nvPr/>
            </p:nvSpPr>
            <p:spPr>
              <a:xfrm>
                <a:off x="5343696" y="1618400"/>
                <a:ext cy="99727" cx="124663"/>
              </a:xfrm>
              <a:custGeom>
                <a:avLst/>
                <a:gdLst/>
                <a:ahLst/>
                <a:cxnLst/>
                <a:rect r="r" b="b" l="l" t="t"/>
                <a:pathLst>
                  <a:path h="99727" stroke="false" w="124663">
                    <a:moveTo>
                      <a:pt x="68739" y="99727"/>
                    </a:moveTo>
                    <a:lnTo>
                      <a:pt x="2938" y="31539"/>
                    </a:lnTo>
                    <a:cubicBezTo>
                      <a:pt x="-1827" y="23323"/>
                      <a:pt x="-814" y="12541"/>
                      <a:pt x="6110" y="5850"/>
                    </a:cubicBezTo>
                    <a:cubicBezTo>
                      <a:pt x="13371" y="-1166"/>
                      <a:pt x="24174" y="-1804"/>
                      <a:pt x="31875" y="3575"/>
                    </a:cubicBezTo>
                    <a:lnTo>
                      <a:pt x="124663" y="99727"/>
                    </a:lnTo>
                    <a:lnTo>
                      <a:pt x="68739" y="99727"/>
                    </a:lnTo>
                    <a:close/>
                  </a:path>
                  <a:path h="99727" fill="none" w="124663">
                    <a:moveTo>
                      <a:pt x="68739" y="99727"/>
                    </a:moveTo>
                    <a:lnTo>
                      <a:pt x="2938" y="31539"/>
                    </a:lnTo>
                    <a:cubicBezTo>
                      <a:pt x="-1827" y="23323"/>
                      <a:pt x="-814" y="12541"/>
                      <a:pt x="6110" y="5850"/>
                    </a:cubicBezTo>
                    <a:cubicBezTo>
                      <a:pt x="13371" y="-1166"/>
                      <a:pt x="24174" y="-1804"/>
                      <a:pt x="31875" y="3575"/>
                    </a:cubicBezTo>
                    <a:lnTo>
                      <a:pt x="124663" y="99727"/>
                    </a:lnTo>
                    <a:lnTo>
                      <a:pt x="68739" y="99727"/>
                    </a:lnTo>
                    <a:close/>
                  </a:path>
                </a:pathLst>
              </a:custGeom>
              <a:solidFill>
                <a:srgbClr val="FFE5C2"/>
              </a:solidFill>
              <a:ln cap="flat" w="7600">
                <a:solidFill>
                  <a:srgbClr val="FFE5C2"/>
                </a:solidFill>
                <a:miter/>
              </a:ln>
            </p:spPr>
          </p:sp>
        </p:grpSp>
        <p:grpSp>
          <p:nvGrpSpPr>
            <p:cNvPr name="" id="628"/>
            <p:cNvGrpSpPr/>
            <p:nvPr/>
          </p:nvGrpSpPr>
          <p:grpSpPr>
            <a:xfrm flipH="true">
              <a:off x="5640802" y="1419074"/>
              <a:ext cy="440132" cx="334068"/>
              <a:chOff x="5640802" y="1419074"/>
              <a:chExt cy="440132" cx="334068"/>
            </a:xfrm>
          </p:grpSpPr>
          <p:sp>
            <p:nvSpPr>
              <p:cNvPr name="" id="629"/>
              <p:cNvSpPr/>
              <p:nvPr/>
            </p:nvSpPr>
            <p:spPr>
              <a:xfrm>
                <a:off x="5691983" y="1419074"/>
                <a:ext cy="146574" cx="146460"/>
              </a:xfrm>
              <a:custGeom>
                <a:avLst/>
                <a:gdLst/>
                <a:ahLst/>
                <a:cxnLst/>
                <a:rect r="r" b="b" l="l" t="t"/>
                <a:pathLst>
                  <a:path h="146574" stroke="false" w="146460">
                    <a:moveTo>
                      <a:pt x="0" y="73287"/>
                    </a:moveTo>
                    <a:cubicBezTo>
                      <a:pt x="0" y="32812"/>
                      <a:pt x="32786" y="0"/>
                      <a:pt x="73230" y="0"/>
                    </a:cubicBezTo>
                    <a:cubicBezTo>
                      <a:pt x="113673" y="0"/>
                      <a:pt x="146460" y="32812"/>
                      <a:pt x="146460" y="73287"/>
                    </a:cubicBezTo>
                    <a:cubicBezTo>
                      <a:pt x="146460" y="113762"/>
                      <a:pt x="113673" y="146574"/>
                      <a:pt x="73230" y="146574"/>
                    </a:cubicBezTo>
                    <a:cubicBezTo>
                      <a:pt x="32786" y="146574"/>
                      <a:pt x="0" y="113762"/>
                      <a:pt x="0" y="73287"/>
                    </a:cubicBezTo>
                    <a:close/>
                  </a:path>
                  <a:path h="146574" fill="none" w="146460">
                    <a:moveTo>
                      <a:pt x="0" y="73287"/>
                    </a:moveTo>
                    <a:cubicBezTo>
                      <a:pt x="0" y="32812"/>
                      <a:pt x="32786" y="0"/>
                      <a:pt x="73230" y="0"/>
                    </a:cubicBezTo>
                    <a:cubicBezTo>
                      <a:pt x="113673" y="0"/>
                      <a:pt x="146460" y="32812"/>
                      <a:pt x="146460" y="73287"/>
                    </a:cubicBezTo>
                    <a:cubicBezTo>
                      <a:pt x="146460" y="113762"/>
                      <a:pt x="113673" y="146574"/>
                      <a:pt x="73230" y="146574"/>
                    </a:cubicBezTo>
                    <a:cubicBezTo>
                      <a:pt x="32786" y="146574"/>
                      <a:pt x="0" y="113762"/>
                      <a:pt x="0" y="73287"/>
                    </a:cubicBezTo>
                    <a:close/>
                  </a:path>
                </a:pathLst>
              </a:custGeom>
              <a:solidFill>
                <a:srgbClr val="FFE5C2"/>
              </a:solidFill>
              <a:ln cap="flat" w="7600">
                <a:solidFill>
                  <a:srgbClr val="FFE5C2"/>
                </a:solidFill>
                <a:miter/>
              </a:ln>
            </p:spPr>
          </p:sp>
          <p:sp>
            <p:nvSpPr>
              <p:cNvPr name="" id="630"/>
              <p:cNvSpPr/>
              <p:nvPr/>
            </p:nvSpPr>
            <p:spPr>
              <a:xfrm>
                <a:off x="5640802" y="1567799"/>
                <a:ext cy="291407" cx="153543"/>
              </a:xfrm>
              <a:custGeom>
                <a:avLst/>
                <a:gdLst/>
                <a:ahLst/>
                <a:cxnLst/>
                <a:rect r="r" b="b" l="l" t="t"/>
                <a:pathLst>
                  <a:path h="291407" stroke="false" w="153543">
                    <a:moveTo>
                      <a:pt x="103302" y="291312"/>
                    </a:moveTo>
                    <a:lnTo>
                      <a:pt x="0" y="291407"/>
                    </a:lnTo>
                    <a:cubicBezTo>
                      <a:pt x="18185" y="210497"/>
                      <a:pt x="52413" y="45651"/>
                      <a:pt x="53024" y="42890"/>
                    </a:cubicBezTo>
                    <a:cubicBezTo>
                      <a:pt x="57612" y="22180"/>
                      <a:pt x="79454" y="-6997"/>
                      <a:pt x="114394" y="1517"/>
                    </a:cubicBezTo>
                    <a:cubicBezTo>
                      <a:pt x="153851" y="10271"/>
                      <a:pt x="155609" y="48954"/>
                      <a:pt x="152543" y="64969"/>
                    </a:cubicBezTo>
                    <a:lnTo>
                      <a:pt x="103302" y="291312"/>
                    </a:lnTo>
                    <a:close/>
                  </a:path>
                  <a:path h="291407" fill="none" w="153543">
                    <a:moveTo>
                      <a:pt x="103302" y="291312"/>
                    </a:moveTo>
                    <a:lnTo>
                      <a:pt x="0" y="291407"/>
                    </a:lnTo>
                    <a:cubicBezTo>
                      <a:pt x="18185" y="210497"/>
                      <a:pt x="52413" y="45651"/>
                      <a:pt x="53024" y="42890"/>
                    </a:cubicBezTo>
                    <a:cubicBezTo>
                      <a:pt x="57612" y="22180"/>
                      <a:pt x="79454" y="-6997"/>
                      <a:pt x="114394" y="1517"/>
                    </a:cubicBezTo>
                    <a:cubicBezTo>
                      <a:pt x="153851" y="10271"/>
                      <a:pt x="155609" y="48954"/>
                      <a:pt x="152543" y="64969"/>
                    </a:cubicBezTo>
                    <a:lnTo>
                      <a:pt x="103302" y="291312"/>
                    </a:lnTo>
                    <a:close/>
                  </a:path>
                </a:pathLst>
              </a:custGeom>
              <a:solidFill>
                <a:srgbClr val="50BEC1"/>
              </a:solidFill>
              <a:ln cap="flat" w="7600">
                <a:noFill/>
                <a:miter/>
              </a:ln>
            </p:spPr>
          </p:sp>
          <p:sp>
            <p:nvSpPr>
              <p:cNvPr name="" id="631"/>
              <p:cNvSpPr/>
              <p:nvPr/>
            </p:nvSpPr>
            <p:spPr>
              <a:xfrm>
                <a:off x="5762823" y="1682449"/>
                <a:ext cy="40257" cx="212048"/>
              </a:xfrm>
              <a:custGeom>
                <a:avLst/>
                <a:gdLst/>
                <a:ahLst/>
                <a:cxnLst/>
                <a:rect r="r" b="b" l="l" t="t"/>
                <a:pathLst>
                  <a:path h="40257" stroke="false" w="212048">
                    <a:moveTo>
                      <a:pt x="195107" y="40257"/>
                    </a:moveTo>
                    <a:lnTo>
                      <a:pt x="38792" y="40257"/>
                    </a:lnTo>
                    <a:lnTo>
                      <a:pt x="0" y="0"/>
                    </a:lnTo>
                    <a:lnTo>
                      <a:pt x="195107" y="0"/>
                    </a:lnTo>
                    <a:cubicBezTo>
                      <a:pt x="205001" y="2278"/>
                      <a:pt x="212048" y="10497"/>
                      <a:pt x="212048" y="20129"/>
                    </a:cubicBezTo>
                    <a:cubicBezTo>
                      <a:pt x="212048" y="30230"/>
                      <a:pt x="205001" y="38449"/>
                      <a:pt x="195107" y="40257"/>
                    </a:cubicBezTo>
                    <a:close/>
                  </a:path>
                  <a:path h="40257" fill="none" w="212048">
                    <a:moveTo>
                      <a:pt x="195107" y="40257"/>
                    </a:moveTo>
                    <a:lnTo>
                      <a:pt x="38792" y="40257"/>
                    </a:lnTo>
                    <a:lnTo>
                      <a:pt x="0" y="0"/>
                    </a:lnTo>
                    <a:lnTo>
                      <a:pt x="195107" y="0"/>
                    </a:lnTo>
                    <a:cubicBezTo>
                      <a:pt x="205001" y="2278"/>
                      <a:pt x="212048" y="10497"/>
                      <a:pt x="212048" y="20129"/>
                    </a:cubicBezTo>
                    <a:cubicBezTo>
                      <a:pt x="212048" y="30230"/>
                      <a:pt x="205001" y="38449"/>
                      <a:pt x="195107" y="40257"/>
                    </a:cubicBezTo>
                    <a:close/>
                  </a:path>
                </a:pathLst>
              </a:custGeom>
              <a:solidFill>
                <a:srgbClr val="FFE5C2"/>
              </a:solidFill>
              <a:ln cap="flat" w="7600">
                <a:solidFill>
                  <a:srgbClr val="FFE5C2"/>
                </a:solidFill>
                <a:miter/>
              </a:ln>
            </p:spPr>
          </p:sp>
          <p:sp>
            <p:nvSpPr>
              <p:cNvPr name="" id="632"/>
              <p:cNvSpPr/>
              <p:nvPr/>
            </p:nvSpPr>
            <p:spPr>
              <a:xfrm>
                <a:off x="5721281" y="1622713"/>
                <a:ext cy="99735" cx="124663"/>
              </a:xfrm>
              <a:custGeom>
                <a:avLst/>
                <a:gdLst/>
                <a:ahLst/>
                <a:cxnLst/>
                <a:rect r="r" b="b" l="l" t="t"/>
                <a:pathLst>
                  <a:path h="99735" stroke="false" w="124663">
                    <a:moveTo>
                      <a:pt x="68739" y="99735"/>
                    </a:moveTo>
                    <a:lnTo>
                      <a:pt x="2938" y="31541"/>
                    </a:lnTo>
                    <a:cubicBezTo>
                      <a:pt x="-1827" y="23324"/>
                      <a:pt x="-814" y="12542"/>
                      <a:pt x="6110" y="5851"/>
                    </a:cubicBezTo>
                    <a:cubicBezTo>
                      <a:pt x="13371" y="-1167"/>
                      <a:pt x="24174" y="-1804"/>
                      <a:pt x="31875" y="3575"/>
                    </a:cubicBezTo>
                    <a:lnTo>
                      <a:pt x="124663" y="99735"/>
                    </a:lnTo>
                    <a:lnTo>
                      <a:pt x="68739" y="99735"/>
                    </a:lnTo>
                    <a:close/>
                  </a:path>
                  <a:path h="99735" fill="none" w="124663">
                    <a:moveTo>
                      <a:pt x="68739" y="99735"/>
                    </a:moveTo>
                    <a:lnTo>
                      <a:pt x="2938" y="31541"/>
                    </a:lnTo>
                    <a:cubicBezTo>
                      <a:pt x="-1827" y="23324"/>
                      <a:pt x="-814" y="12542"/>
                      <a:pt x="6110" y="5851"/>
                    </a:cubicBezTo>
                    <a:cubicBezTo>
                      <a:pt x="13371" y="-1167"/>
                      <a:pt x="24174" y="-1804"/>
                      <a:pt x="31875" y="3575"/>
                    </a:cubicBezTo>
                    <a:lnTo>
                      <a:pt x="124663" y="99735"/>
                    </a:lnTo>
                    <a:lnTo>
                      <a:pt x="68739" y="99735"/>
                    </a:lnTo>
                    <a:close/>
                  </a:path>
                </a:pathLst>
              </a:custGeom>
              <a:solidFill>
                <a:srgbClr val="FFE5C2"/>
              </a:solidFill>
              <a:ln cap="flat" w="7600">
                <a:solidFill>
                  <a:srgbClr val="FFE5C2"/>
                </a:solidFill>
                <a:miter/>
              </a:ln>
            </p:spPr>
          </p:sp>
        </p:grpSp>
        <p:grpSp>
          <p:nvGrpSpPr>
            <p:cNvPr name="" id="633"/>
            <p:cNvGrpSpPr/>
            <p:nvPr/>
          </p:nvGrpSpPr>
          <p:grpSpPr>
            <a:xfrm>
              <a:off x="5076559" y="1344230"/>
              <a:ext cy="1035440" cx="391085"/>
              <a:chOff x="5076559" y="1344230"/>
              <a:chExt cy="1035440" cx="391085"/>
            </a:xfrm>
          </p:grpSpPr>
          <p:sp>
            <p:nvSpPr>
              <p:cNvPr name="" id="634"/>
              <p:cNvSpPr/>
              <p:nvPr/>
            </p:nvSpPr>
            <p:spPr>
              <a:xfrm>
                <a:off x="5076559" y="1553537"/>
                <a:ext cy="532410" cx="379134"/>
              </a:xfrm>
              <a:custGeom>
                <a:avLst/>
                <a:gdLst/>
                <a:ahLst/>
                <a:cxnLst/>
                <a:rect r="r" b="b" l="l" t="t"/>
                <a:pathLst>
                  <a:path h="532410" stroke="false" w="379134">
                    <a:moveTo>
                      <a:pt x="13579" y="73622"/>
                    </a:moveTo>
                    <a:cubicBezTo>
                      <a:pt x="13579" y="44666"/>
                      <a:pt x="34073" y="0"/>
                      <a:pt x="83152" y="0"/>
                    </a:cubicBezTo>
                    <a:cubicBezTo>
                      <a:pt x="138318" y="0"/>
                      <a:pt x="152081" y="51372"/>
                      <a:pt x="152723" y="73622"/>
                    </a:cubicBezTo>
                    <a:lnTo>
                      <a:pt x="152929" y="142412"/>
                    </a:lnTo>
                    <a:lnTo>
                      <a:pt x="138158" y="273970"/>
                    </a:lnTo>
                    <a:lnTo>
                      <a:pt x="367161" y="435542"/>
                    </a:lnTo>
                    <a:lnTo>
                      <a:pt x="379134" y="532410"/>
                    </a:lnTo>
                    <a:lnTo>
                      <a:pt x="58593" y="531324"/>
                    </a:lnTo>
                    <a:lnTo>
                      <a:pt x="0" y="443368"/>
                    </a:lnTo>
                    <a:lnTo>
                      <a:pt x="25623" y="270092"/>
                    </a:lnTo>
                    <a:lnTo>
                      <a:pt x="13579" y="139687"/>
                    </a:lnTo>
                    <a:lnTo>
                      <a:pt x="13579" y="73622"/>
                    </a:lnTo>
                    <a:close/>
                  </a:path>
                  <a:path h="532410" fill="none" w="379134">
                    <a:moveTo>
                      <a:pt x="13579" y="73622"/>
                    </a:moveTo>
                    <a:cubicBezTo>
                      <a:pt x="13579" y="44666"/>
                      <a:pt x="34073" y="0"/>
                      <a:pt x="83152" y="0"/>
                    </a:cubicBezTo>
                    <a:cubicBezTo>
                      <a:pt x="138318" y="0"/>
                      <a:pt x="152081" y="51372"/>
                      <a:pt x="152723" y="73622"/>
                    </a:cubicBezTo>
                    <a:lnTo>
                      <a:pt x="152929" y="142412"/>
                    </a:lnTo>
                    <a:lnTo>
                      <a:pt x="138158" y="273970"/>
                    </a:lnTo>
                    <a:lnTo>
                      <a:pt x="367161" y="435542"/>
                    </a:lnTo>
                    <a:lnTo>
                      <a:pt x="379134" y="532410"/>
                    </a:lnTo>
                    <a:lnTo>
                      <a:pt x="58593" y="531324"/>
                    </a:lnTo>
                    <a:lnTo>
                      <a:pt x="0" y="443368"/>
                    </a:lnTo>
                    <a:lnTo>
                      <a:pt x="25623" y="270092"/>
                    </a:lnTo>
                    <a:lnTo>
                      <a:pt x="13579" y="139687"/>
                    </a:lnTo>
                    <a:lnTo>
                      <a:pt x="13579" y="73622"/>
                    </a:lnTo>
                    <a:close/>
                  </a:path>
                </a:pathLst>
              </a:custGeom>
              <a:solidFill>
                <a:srgbClr val="EB6D71"/>
              </a:solidFill>
              <a:ln cap="flat" w="7600">
                <a:solidFill>
                  <a:srgbClr val="EB6D71"/>
                </a:solidFill>
                <a:miter/>
              </a:ln>
            </p:spPr>
          </p:sp>
          <p:sp>
            <p:nvSpPr>
              <p:cNvPr name="" id="635"/>
              <p:cNvSpPr/>
              <p:nvPr/>
            </p:nvSpPr>
            <p:spPr>
              <a:xfrm>
                <a:off x="5091315" y="1344230"/>
                <a:ext cy="1035440" cx="376329"/>
              </a:xfrm>
              <a:custGeom>
                <a:avLst/>
                <a:gdLst/>
                <a:ahLst/>
                <a:cxnLst/>
                <a:rect r="r" b="b" l="l" t="t"/>
                <a:pathLst>
                  <a:path h="1035440" stroke="false" w="376329">
                    <a:moveTo>
                      <a:pt x="0" y="100051"/>
                    </a:moveTo>
                    <a:cubicBezTo>
                      <a:pt x="0" y="44794"/>
                      <a:pt x="44754" y="0"/>
                      <a:pt x="99961" y="0"/>
                    </a:cubicBezTo>
                    <a:cubicBezTo>
                      <a:pt x="155169" y="0"/>
                      <a:pt x="199923" y="44794"/>
                      <a:pt x="199923" y="100051"/>
                    </a:cubicBezTo>
                    <a:cubicBezTo>
                      <a:pt x="199923" y="155308"/>
                      <a:pt x="155169" y="200101"/>
                      <a:pt x="99961" y="200101"/>
                    </a:cubicBezTo>
                    <a:cubicBezTo>
                      <a:pt x="44754" y="200101"/>
                      <a:pt x="0" y="155308"/>
                      <a:pt x="0" y="100051"/>
                    </a:cubicBezTo>
                    <a:close/>
                    <a:moveTo>
                      <a:pt x="271751" y="742784"/>
                    </a:moveTo>
                    <a:cubicBezTo>
                      <a:pt x="276776" y="813106"/>
                      <a:pt x="289668" y="993531"/>
                      <a:pt x="289737" y="994595"/>
                    </a:cubicBezTo>
                    <a:cubicBezTo>
                      <a:pt x="291511" y="1018469"/>
                      <a:pt x="312201" y="1036481"/>
                      <a:pt x="336053" y="1035394"/>
                    </a:cubicBezTo>
                    <a:cubicBezTo>
                      <a:pt x="358312" y="1033241"/>
                      <a:pt x="375463" y="1015104"/>
                      <a:pt x="376329" y="993283"/>
                    </a:cubicBezTo>
                    <a:cubicBezTo>
                      <a:pt x="376329" y="992876"/>
                      <a:pt x="376329" y="992467"/>
                      <a:pt x="376329" y="992055"/>
                    </a:cubicBezTo>
                    <a:cubicBezTo>
                      <a:pt x="376329" y="991704"/>
                      <a:pt x="376329" y="991352"/>
                      <a:pt x="376329" y="990999"/>
                    </a:cubicBezTo>
                    <a:cubicBezTo>
                      <a:pt x="376329" y="987888"/>
                      <a:pt x="376329" y="984586"/>
                      <a:pt x="376329" y="981084"/>
                    </a:cubicBezTo>
                    <a:lnTo>
                      <a:pt x="358484" y="742784"/>
                    </a:lnTo>
                    <a:lnTo>
                      <a:pt x="271751" y="742784"/>
                    </a:lnTo>
                    <a:close/>
                    <a:moveTo>
                      <a:pt x="68174" y="729488"/>
                    </a:moveTo>
                    <a:cubicBezTo>
                      <a:pt x="81312" y="729488"/>
                      <a:pt x="92524" y="719862"/>
                      <a:pt x="95631" y="706343"/>
                    </a:cubicBezTo>
                    <a:lnTo>
                      <a:pt x="95631" y="288824"/>
                    </a:lnTo>
                    <a:cubicBezTo>
                      <a:pt x="93164" y="276233"/>
                      <a:pt x="81953" y="266606"/>
                      <a:pt x="68174" y="266606"/>
                    </a:cubicBezTo>
                    <a:cubicBezTo>
                      <a:pt x="55037" y="266606"/>
                      <a:pt x="43825" y="276233"/>
                      <a:pt x="40718" y="288824"/>
                    </a:cubicBezTo>
                    <a:lnTo>
                      <a:pt x="40718" y="706343"/>
                    </a:lnTo>
                    <a:cubicBezTo>
                      <a:pt x="43184" y="719862"/>
                      <a:pt x="54396" y="729488"/>
                      <a:pt x="68174" y="729488"/>
                    </a:cubicBezTo>
                    <a:close/>
                  </a:path>
                  <a:path h="1035440" fill="none" w="376329">
                    <a:moveTo>
                      <a:pt x="0" y="100051"/>
                    </a:moveTo>
                    <a:cubicBezTo>
                      <a:pt x="0" y="44794"/>
                      <a:pt x="44754" y="0"/>
                      <a:pt x="99961" y="0"/>
                    </a:cubicBezTo>
                    <a:cubicBezTo>
                      <a:pt x="155169" y="0"/>
                      <a:pt x="199923" y="44794"/>
                      <a:pt x="199923" y="100051"/>
                    </a:cubicBezTo>
                    <a:cubicBezTo>
                      <a:pt x="199923" y="155308"/>
                      <a:pt x="155169" y="200101"/>
                      <a:pt x="99961" y="200101"/>
                    </a:cubicBezTo>
                    <a:cubicBezTo>
                      <a:pt x="44754" y="200101"/>
                      <a:pt x="0" y="155308"/>
                      <a:pt x="0" y="100051"/>
                    </a:cubicBezTo>
                    <a:close/>
                    <a:moveTo>
                      <a:pt x="271751" y="742784"/>
                    </a:moveTo>
                    <a:cubicBezTo>
                      <a:pt x="276776" y="813106"/>
                      <a:pt x="289668" y="993531"/>
                      <a:pt x="289737" y="994595"/>
                    </a:cubicBezTo>
                    <a:cubicBezTo>
                      <a:pt x="291511" y="1018469"/>
                      <a:pt x="312201" y="1036481"/>
                      <a:pt x="336053" y="1035394"/>
                    </a:cubicBezTo>
                    <a:cubicBezTo>
                      <a:pt x="358312" y="1033241"/>
                      <a:pt x="375463" y="1015104"/>
                      <a:pt x="376329" y="993283"/>
                    </a:cubicBezTo>
                    <a:cubicBezTo>
                      <a:pt x="376329" y="992876"/>
                      <a:pt x="376329" y="992467"/>
                      <a:pt x="376329" y="992055"/>
                    </a:cubicBezTo>
                    <a:cubicBezTo>
                      <a:pt x="376329" y="991704"/>
                      <a:pt x="376329" y="991352"/>
                      <a:pt x="376329" y="990999"/>
                    </a:cubicBezTo>
                    <a:cubicBezTo>
                      <a:pt x="376329" y="987888"/>
                      <a:pt x="376329" y="984586"/>
                      <a:pt x="376329" y="981084"/>
                    </a:cubicBezTo>
                    <a:lnTo>
                      <a:pt x="358484" y="742784"/>
                    </a:lnTo>
                    <a:lnTo>
                      <a:pt x="271751" y="742784"/>
                    </a:lnTo>
                    <a:close/>
                    <a:moveTo>
                      <a:pt x="68174" y="729488"/>
                    </a:moveTo>
                    <a:cubicBezTo>
                      <a:pt x="81312" y="729488"/>
                      <a:pt x="92524" y="719862"/>
                      <a:pt x="95631" y="706343"/>
                    </a:cubicBezTo>
                    <a:lnTo>
                      <a:pt x="95631" y="288824"/>
                    </a:lnTo>
                    <a:cubicBezTo>
                      <a:pt x="93164" y="276233"/>
                      <a:pt x="81953" y="266606"/>
                      <a:pt x="68174" y="266606"/>
                    </a:cubicBezTo>
                    <a:cubicBezTo>
                      <a:pt x="55037" y="266606"/>
                      <a:pt x="43825" y="276233"/>
                      <a:pt x="40718" y="288824"/>
                    </a:cubicBezTo>
                    <a:lnTo>
                      <a:pt x="40718" y="706343"/>
                    </a:lnTo>
                    <a:cubicBezTo>
                      <a:pt x="43184" y="719862"/>
                      <a:pt x="54396" y="729488"/>
                      <a:pt x="68174" y="729488"/>
                    </a:cubicBezTo>
                    <a:close/>
                  </a:path>
                </a:pathLst>
              </a:custGeom>
              <a:solidFill>
                <a:srgbClr val="FFE5C2"/>
              </a:solidFill>
              <a:ln cap="flat" w="7600">
                <a:solidFill>
                  <a:srgbClr val="FFE5C2"/>
                </a:solidFill>
                <a:miter/>
              </a:ln>
            </p:spPr>
          </p:sp>
        </p:grpSp>
        <p:sp>
          <p:nvSpPr>
            <p:cNvPr name="" id="636"/>
            <p:cNvSpPr/>
            <p:nvPr/>
          </p:nvSpPr>
          <p:spPr>
            <a:xfrm flipH="true">
              <a:off x="5767696" y="1623841"/>
              <a:ext cy="795568" cx="485731"/>
            </a:xfrm>
            <a:custGeom>
              <a:avLst/>
              <a:gdLst/>
              <a:ahLst/>
              <a:cxnLst/>
              <a:rect r="r" b="b" l="l" t="t"/>
              <a:pathLst>
                <a:path h="795568" stroke="false" w="485731">
                  <a:moveTo>
                    <a:pt x="0" y="33268"/>
                  </a:moveTo>
                  <a:cubicBezTo>
                    <a:pt x="956" y="14757"/>
                    <a:pt x="18142" y="0"/>
                    <a:pt x="39209" y="0"/>
                  </a:cubicBezTo>
                  <a:cubicBezTo>
                    <a:pt x="60864" y="0"/>
                    <a:pt x="78418" y="15592"/>
                    <a:pt x="78418" y="34826"/>
                  </a:cubicBezTo>
                  <a:cubicBezTo>
                    <a:pt x="78418" y="36398"/>
                    <a:pt x="78418" y="37946"/>
                    <a:pt x="78074" y="39463"/>
                  </a:cubicBezTo>
                  <a:lnTo>
                    <a:pt x="78074" y="449320"/>
                  </a:lnTo>
                  <a:lnTo>
                    <a:pt x="447150" y="449320"/>
                  </a:lnTo>
                  <a:cubicBezTo>
                    <a:pt x="467350" y="451131"/>
                    <a:pt x="483167" y="466225"/>
                    <a:pt x="483167" y="484601"/>
                  </a:cubicBezTo>
                  <a:cubicBezTo>
                    <a:pt x="483167" y="502976"/>
                    <a:pt x="467350" y="518071"/>
                    <a:pt x="447150" y="520101"/>
                  </a:cubicBezTo>
                  <a:lnTo>
                    <a:pt x="269502" y="520101"/>
                  </a:lnTo>
                  <a:lnTo>
                    <a:pt x="269502" y="685027"/>
                  </a:lnTo>
                  <a:lnTo>
                    <a:pt x="253563" y="685027"/>
                  </a:lnTo>
                  <a:cubicBezTo>
                    <a:pt x="377019" y="685787"/>
                    <a:pt x="477619" y="734311"/>
                    <a:pt x="485731" y="795568"/>
                  </a:cubicBezTo>
                  <a:lnTo>
                    <a:pt x="449681" y="795568"/>
                  </a:lnTo>
                  <a:cubicBezTo>
                    <a:pt x="430657" y="747661"/>
                    <a:pt x="348763" y="711636"/>
                    <a:pt x="250621" y="711636"/>
                  </a:cubicBezTo>
                  <a:cubicBezTo>
                    <a:pt x="152480" y="711636"/>
                    <a:pt x="70585" y="747661"/>
                    <a:pt x="51562" y="795568"/>
                  </a:cubicBezTo>
                  <a:lnTo>
                    <a:pt x="15512" y="795568"/>
                  </a:lnTo>
                  <a:cubicBezTo>
                    <a:pt x="23624" y="734311"/>
                    <a:pt x="124224" y="685787"/>
                    <a:pt x="247680" y="685027"/>
                  </a:cubicBezTo>
                  <a:lnTo>
                    <a:pt x="227929" y="685027"/>
                  </a:lnTo>
                  <a:lnTo>
                    <a:pt x="227929" y="520101"/>
                  </a:lnTo>
                  <a:lnTo>
                    <a:pt x="38292" y="520101"/>
                  </a:lnTo>
                  <a:cubicBezTo>
                    <a:pt x="19276" y="519430"/>
                    <a:pt x="3676" y="506945"/>
                    <a:pt x="0" y="490683"/>
                  </a:cubicBezTo>
                  <a:lnTo>
                    <a:pt x="0" y="33268"/>
                  </a:lnTo>
                  <a:close/>
                </a:path>
                <a:path h="795568" fill="none" w="485731">
                  <a:moveTo>
                    <a:pt x="0" y="33268"/>
                  </a:moveTo>
                  <a:cubicBezTo>
                    <a:pt x="956" y="14757"/>
                    <a:pt x="18142" y="0"/>
                    <a:pt x="39209" y="0"/>
                  </a:cubicBezTo>
                  <a:cubicBezTo>
                    <a:pt x="60864" y="0"/>
                    <a:pt x="78418" y="15592"/>
                    <a:pt x="78418" y="34826"/>
                  </a:cubicBezTo>
                  <a:cubicBezTo>
                    <a:pt x="78418" y="36398"/>
                    <a:pt x="78418" y="37946"/>
                    <a:pt x="78074" y="39463"/>
                  </a:cubicBezTo>
                  <a:lnTo>
                    <a:pt x="78074" y="449320"/>
                  </a:lnTo>
                  <a:lnTo>
                    <a:pt x="447150" y="449320"/>
                  </a:lnTo>
                  <a:cubicBezTo>
                    <a:pt x="467350" y="451131"/>
                    <a:pt x="483167" y="466225"/>
                    <a:pt x="483167" y="484601"/>
                  </a:cubicBezTo>
                  <a:cubicBezTo>
                    <a:pt x="483167" y="502976"/>
                    <a:pt x="467350" y="518071"/>
                    <a:pt x="447150" y="520101"/>
                  </a:cubicBezTo>
                  <a:lnTo>
                    <a:pt x="269502" y="520101"/>
                  </a:lnTo>
                  <a:lnTo>
                    <a:pt x="269502" y="685027"/>
                  </a:lnTo>
                  <a:lnTo>
                    <a:pt x="253563" y="685027"/>
                  </a:lnTo>
                  <a:cubicBezTo>
                    <a:pt x="377019" y="685787"/>
                    <a:pt x="477619" y="734311"/>
                    <a:pt x="485731" y="795568"/>
                  </a:cubicBezTo>
                  <a:lnTo>
                    <a:pt x="449681" y="795568"/>
                  </a:lnTo>
                  <a:cubicBezTo>
                    <a:pt x="430657" y="747661"/>
                    <a:pt x="348763" y="711636"/>
                    <a:pt x="250621" y="711636"/>
                  </a:cubicBezTo>
                  <a:cubicBezTo>
                    <a:pt x="152480" y="711636"/>
                    <a:pt x="70585" y="747661"/>
                    <a:pt x="51562" y="795568"/>
                  </a:cubicBezTo>
                  <a:lnTo>
                    <a:pt x="15512" y="795568"/>
                  </a:lnTo>
                  <a:cubicBezTo>
                    <a:pt x="23624" y="734311"/>
                    <a:pt x="124224" y="685787"/>
                    <a:pt x="247680" y="685027"/>
                  </a:cubicBezTo>
                  <a:lnTo>
                    <a:pt x="227929" y="685027"/>
                  </a:lnTo>
                  <a:lnTo>
                    <a:pt x="227929" y="520101"/>
                  </a:lnTo>
                  <a:lnTo>
                    <a:pt x="38292" y="520101"/>
                  </a:lnTo>
                  <a:cubicBezTo>
                    <a:pt x="19276" y="519430"/>
                    <a:pt x="3676" y="506945"/>
                    <a:pt x="0" y="490683"/>
                  </a:cubicBezTo>
                  <a:lnTo>
                    <a:pt x="0" y="33268"/>
                  </a:lnTo>
                  <a:close/>
                </a:path>
              </a:pathLst>
            </a:custGeom>
            <a:solidFill>
              <a:srgbClr val="50BEC1"/>
            </a:solidFill>
            <a:ln cap="flat" w="7600">
              <a:solidFill>
                <a:srgbClr val="50BEC1"/>
              </a:solidFill>
              <a:miter/>
            </a:ln>
          </p:spPr>
        </p:sp>
        <p:sp>
          <p:nvSpPr>
            <p:cNvPr name="" id="637"/>
            <p:cNvSpPr/>
            <p:nvPr/>
          </p:nvSpPr>
          <p:spPr>
            <a:xfrm>
              <a:off x="5238379" y="1863382"/>
              <a:ext cy="328141" cx="282538"/>
            </a:xfrm>
            <a:custGeom>
              <a:avLst/>
              <a:gdLst/>
              <a:ahLst/>
              <a:cxnLst/>
              <a:rect r="r" b="b" l="l" t="t"/>
              <a:pathLst>
                <a:path h="328141" stroke="false" w="282538">
                  <a:moveTo>
                    <a:pt x="106675" y="0"/>
                  </a:moveTo>
                  <a:lnTo>
                    <a:pt x="103786" y="27158"/>
                  </a:lnTo>
                  <a:cubicBezTo>
                    <a:pt x="160858" y="29001"/>
                    <a:pt x="235220" y="31605"/>
                    <a:pt x="235877" y="31605"/>
                  </a:cubicBezTo>
                  <a:cubicBezTo>
                    <a:pt x="251879" y="31605"/>
                    <a:pt x="264885" y="44444"/>
                    <a:pt x="265169" y="60391"/>
                  </a:cubicBezTo>
                  <a:lnTo>
                    <a:pt x="268264" y="97411"/>
                  </a:lnTo>
                  <a:lnTo>
                    <a:pt x="282538" y="287998"/>
                  </a:lnTo>
                  <a:cubicBezTo>
                    <a:pt x="282538" y="290563"/>
                    <a:pt x="282538" y="292982"/>
                    <a:pt x="282538" y="295261"/>
                  </a:cubicBezTo>
                  <a:cubicBezTo>
                    <a:pt x="282538" y="295519"/>
                    <a:pt x="282538" y="295777"/>
                    <a:pt x="282538" y="296034"/>
                  </a:cubicBezTo>
                  <a:cubicBezTo>
                    <a:pt x="282538" y="296336"/>
                    <a:pt x="282538" y="296636"/>
                    <a:pt x="282538" y="296934"/>
                  </a:cubicBezTo>
                  <a:cubicBezTo>
                    <a:pt x="281902" y="312917"/>
                    <a:pt x="269339" y="326203"/>
                    <a:pt x="253032" y="328130"/>
                  </a:cubicBezTo>
                  <a:cubicBezTo>
                    <a:pt x="235558" y="328566"/>
                    <a:pt x="220401" y="315381"/>
                    <a:pt x="219101" y="297895"/>
                  </a:cubicBezTo>
                  <a:cubicBezTo>
                    <a:pt x="219040" y="296962"/>
                    <a:pt x="205514" y="107688"/>
                    <a:pt x="204536" y="94005"/>
                  </a:cubicBezTo>
                  <a:lnTo>
                    <a:pt x="39525" y="93510"/>
                  </a:lnTo>
                  <a:cubicBezTo>
                    <a:pt x="34287" y="93235"/>
                    <a:pt x="14998" y="86767"/>
                    <a:pt x="6643" y="70314"/>
                  </a:cubicBezTo>
                  <a:cubicBezTo>
                    <a:pt x="-1712" y="53861"/>
                    <a:pt x="-1442" y="33092"/>
                    <a:pt x="3348" y="0"/>
                  </a:cubicBezTo>
                  <a:lnTo>
                    <a:pt x="106675" y="0"/>
                  </a:lnTo>
                  <a:close/>
                </a:path>
                <a:path h="328141" stroke="false" w="282538">
                  <a:moveTo>
                    <a:pt x="3871" y="38943"/>
                  </a:moveTo>
                  <a:close/>
                </a:path>
                <a:path h="328141" fill="none" w="282538">
                  <a:moveTo>
                    <a:pt x="106675" y="0"/>
                  </a:moveTo>
                  <a:lnTo>
                    <a:pt x="103786" y="27158"/>
                  </a:lnTo>
                  <a:cubicBezTo>
                    <a:pt x="160858" y="29001"/>
                    <a:pt x="235220" y="31605"/>
                    <a:pt x="235877" y="31605"/>
                  </a:cubicBezTo>
                  <a:cubicBezTo>
                    <a:pt x="251879" y="31605"/>
                    <a:pt x="264885" y="44444"/>
                    <a:pt x="265169" y="60391"/>
                  </a:cubicBezTo>
                  <a:lnTo>
                    <a:pt x="268264" y="97411"/>
                  </a:lnTo>
                  <a:lnTo>
                    <a:pt x="282538" y="287998"/>
                  </a:lnTo>
                  <a:cubicBezTo>
                    <a:pt x="282538" y="290563"/>
                    <a:pt x="282538" y="292982"/>
                    <a:pt x="282538" y="295261"/>
                  </a:cubicBezTo>
                  <a:cubicBezTo>
                    <a:pt x="282538" y="295519"/>
                    <a:pt x="282538" y="295777"/>
                    <a:pt x="282538" y="296034"/>
                  </a:cubicBezTo>
                  <a:cubicBezTo>
                    <a:pt x="282538" y="296336"/>
                    <a:pt x="282538" y="296636"/>
                    <a:pt x="282538" y="296934"/>
                  </a:cubicBezTo>
                  <a:cubicBezTo>
                    <a:pt x="281902" y="312917"/>
                    <a:pt x="269339" y="326203"/>
                    <a:pt x="253032" y="328130"/>
                  </a:cubicBezTo>
                  <a:cubicBezTo>
                    <a:pt x="235558" y="328566"/>
                    <a:pt x="220401" y="315381"/>
                    <a:pt x="219101" y="297895"/>
                  </a:cubicBezTo>
                  <a:cubicBezTo>
                    <a:pt x="219040" y="296962"/>
                    <a:pt x="205514" y="107688"/>
                    <a:pt x="204536" y="94005"/>
                  </a:cubicBezTo>
                  <a:lnTo>
                    <a:pt x="39525" y="93510"/>
                  </a:lnTo>
                  <a:cubicBezTo>
                    <a:pt x="34287" y="93235"/>
                    <a:pt x="14998" y="86767"/>
                    <a:pt x="6643" y="70314"/>
                  </a:cubicBezTo>
                  <a:cubicBezTo>
                    <a:pt x="-1712" y="53861"/>
                    <a:pt x="-1442" y="33092"/>
                    <a:pt x="3348" y="0"/>
                  </a:cubicBezTo>
                  <a:lnTo>
                    <a:pt x="106675" y="0"/>
                  </a:lnTo>
                  <a:close/>
                </a:path>
                <a:path h="328141" fill="none" w="282538">
                  <a:moveTo>
                    <a:pt x="3871" y="38943"/>
                  </a:moveTo>
                  <a:close/>
                </a:path>
              </a:pathLst>
            </a:custGeom>
            <a:solidFill>
              <a:srgbClr val="46403F"/>
            </a:solidFill>
            <a:ln cap="flat" w="7600">
              <a:noFill/>
              <a:miter/>
            </a:ln>
          </p:spPr>
        </p:sp>
        <p:grpSp>
          <p:nvGrpSpPr>
            <p:cNvPr name="" id="638"/>
            <p:cNvGrpSpPr/>
            <p:nvPr/>
          </p:nvGrpSpPr>
          <p:grpSpPr>
            <a:xfrm flipH="true">
              <a:off x="5778936" y="1329341"/>
              <a:ext cy="1035395" cx="391085"/>
              <a:chOff x="5778936" y="1329341"/>
              <a:chExt cy="1035395" cx="391085"/>
            </a:xfrm>
          </p:grpSpPr>
          <p:sp>
            <p:nvSpPr>
              <p:cNvPr name="" id="639"/>
              <p:cNvSpPr/>
              <p:nvPr/>
            </p:nvSpPr>
            <p:spPr>
              <a:xfrm>
                <a:off x="5778936" y="1538649"/>
                <a:ext cy="532410" cx="379134"/>
              </a:xfrm>
              <a:custGeom>
                <a:avLst/>
                <a:gdLst/>
                <a:ahLst/>
                <a:cxnLst/>
                <a:rect r="r" b="b" l="l" t="t"/>
                <a:pathLst>
                  <a:path h="532410" stroke="false" w="379134">
                    <a:moveTo>
                      <a:pt x="13579" y="73622"/>
                    </a:moveTo>
                    <a:cubicBezTo>
                      <a:pt x="13579" y="44666"/>
                      <a:pt x="34073" y="0"/>
                      <a:pt x="83152" y="0"/>
                    </a:cubicBezTo>
                    <a:cubicBezTo>
                      <a:pt x="138318" y="0"/>
                      <a:pt x="152081" y="51372"/>
                      <a:pt x="152723" y="73622"/>
                    </a:cubicBezTo>
                    <a:lnTo>
                      <a:pt x="152929" y="142412"/>
                    </a:lnTo>
                    <a:lnTo>
                      <a:pt x="138158" y="273970"/>
                    </a:lnTo>
                    <a:lnTo>
                      <a:pt x="367161" y="435542"/>
                    </a:lnTo>
                    <a:lnTo>
                      <a:pt x="379134" y="532410"/>
                    </a:lnTo>
                    <a:lnTo>
                      <a:pt x="58593" y="531324"/>
                    </a:lnTo>
                    <a:lnTo>
                      <a:pt x="0" y="443368"/>
                    </a:lnTo>
                    <a:lnTo>
                      <a:pt x="25623" y="270092"/>
                    </a:lnTo>
                    <a:lnTo>
                      <a:pt x="13579" y="139687"/>
                    </a:lnTo>
                    <a:lnTo>
                      <a:pt x="13579" y="73622"/>
                    </a:lnTo>
                    <a:close/>
                  </a:path>
                  <a:path h="532410" fill="none" w="379134">
                    <a:moveTo>
                      <a:pt x="13579" y="73622"/>
                    </a:moveTo>
                    <a:cubicBezTo>
                      <a:pt x="13579" y="44666"/>
                      <a:pt x="34073" y="0"/>
                      <a:pt x="83152" y="0"/>
                    </a:cubicBezTo>
                    <a:cubicBezTo>
                      <a:pt x="138318" y="0"/>
                      <a:pt x="152081" y="51372"/>
                      <a:pt x="152723" y="73622"/>
                    </a:cubicBezTo>
                    <a:lnTo>
                      <a:pt x="152929" y="142412"/>
                    </a:lnTo>
                    <a:lnTo>
                      <a:pt x="138158" y="273970"/>
                    </a:lnTo>
                    <a:lnTo>
                      <a:pt x="367161" y="435542"/>
                    </a:lnTo>
                    <a:lnTo>
                      <a:pt x="379134" y="532410"/>
                    </a:lnTo>
                    <a:lnTo>
                      <a:pt x="58593" y="531324"/>
                    </a:lnTo>
                    <a:lnTo>
                      <a:pt x="0" y="443368"/>
                    </a:lnTo>
                    <a:lnTo>
                      <a:pt x="25623" y="270092"/>
                    </a:lnTo>
                    <a:lnTo>
                      <a:pt x="13579" y="139687"/>
                    </a:lnTo>
                    <a:lnTo>
                      <a:pt x="13579" y="73622"/>
                    </a:lnTo>
                    <a:close/>
                  </a:path>
                </a:pathLst>
              </a:custGeom>
              <a:solidFill>
                <a:srgbClr val="EB6D71"/>
              </a:solidFill>
              <a:ln cap="flat" w="7600">
                <a:solidFill>
                  <a:srgbClr val="EB6D71"/>
                </a:solidFill>
                <a:miter/>
              </a:ln>
            </p:spPr>
          </p:sp>
          <p:sp>
            <p:nvSpPr>
              <p:cNvPr name="" id="640"/>
              <p:cNvSpPr/>
              <p:nvPr/>
            </p:nvSpPr>
            <p:spPr>
              <a:xfrm>
                <a:off x="5793692" y="1329341"/>
                <a:ext cy="1035395" cx="376329"/>
              </a:xfrm>
              <a:custGeom>
                <a:avLst/>
                <a:gdLst/>
                <a:ahLst/>
                <a:cxnLst/>
                <a:rect r="r" b="b" l="l" t="t"/>
                <a:pathLst>
                  <a:path h="1035395" stroke="false" w="376329">
                    <a:moveTo>
                      <a:pt x="0" y="100047"/>
                    </a:moveTo>
                    <a:cubicBezTo>
                      <a:pt x="0" y="44792"/>
                      <a:pt x="44754" y="0"/>
                      <a:pt x="99961" y="0"/>
                    </a:cubicBezTo>
                    <a:cubicBezTo>
                      <a:pt x="155169" y="0"/>
                      <a:pt x="199923" y="44792"/>
                      <a:pt x="199923" y="100047"/>
                    </a:cubicBezTo>
                    <a:cubicBezTo>
                      <a:pt x="199923" y="155301"/>
                      <a:pt x="155169" y="200092"/>
                      <a:pt x="99961" y="200092"/>
                    </a:cubicBezTo>
                    <a:cubicBezTo>
                      <a:pt x="44754" y="200092"/>
                      <a:pt x="0" y="155301"/>
                      <a:pt x="0" y="100047"/>
                    </a:cubicBezTo>
                    <a:close/>
                    <a:moveTo>
                      <a:pt x="271751" y="742751"/>
                    </a:moveTo>
                    <a:cubicBezTo>
                      <a:pt x="276776" y="813070"/>
                      <a:pt x="289668" y="993487"/>
                      <a:pt x="289737" y="994551"/>
                    </a:cubicBezTo>
                    <a:cubicBezTo>
                      <a:pt x="291511" y="1018424"/>
                      <a:pt x="312201" y="1036435"/>
                      <a:pt x="336053" y="1035348"/>
                    </a:cubicBezTo>
                    <a:cubicBezTo>
                      <a:pt x="358312" y="1033196"/>
                      <a:pt x="375463" y="1015059"/>
                      <a:pt x="376329" y="993239"/>
                    </a:cubicBezTo>
                    <a:cubicBezTo>
                      <a:pt x="376329" y="992832"/>
                      <a:pt x="376329" y="992424"/>
                      <a:pt x="376329" y="992011"/>
                    </a:cubicBezTo>
                    <a:cubicBezTo>
                      <a:pt x="376329" y="991660"/>
                      <a:pt x="376329" y="991308"/>
                      <a:pt x="376329" y="990955"/>
                    </a:cubicBezTo>
                    <a:cubicBezTo>
                      <a:pt x="376329" y="987844"/>
                      <a:pt x="376329" y="984542"/>
                      <a:pt x="376329" y="981041"/>
                    </a:cubicBezTo>
                    <a:lnTo>
                      <a:pt x="358484" y="742751"/>
                    </a:lnTo>
                    <a:lnTo>
                      <a:pt x="271751" y="742751"/>
                    </a:lnTo>
                    <a:close/>
                    <a:moveTo>
                      <a:pt x="68174" y="729455"/>
                    </a:moveTo>
                    <a:cubicBezTo>
                      <a:pt x="81312" y="729455"/>
                      <a:pt x="92524" y="719830"/>
                      <a:pt x="95631" y="706312"/>
                    </a:cubicBezTo>
                    <a:lnTo>
                      <a:pt x="95631" y="288811"/>
                    </a:lnTo>
                    <a:cubicBezTo>
                      <a:pt x="93164" y="276220"/>
                      <a:pt x="81953" y="266594"/>
                      <a:pt x="68174" y="266594"/>
                    </a:cubicBezTo>
                    <a:cubicBezTo>
                      <a:pt x="55037" y="266594"/>
                      <a:pt x="43825" y="276220"/>
                      <a:pt x="40718" y="288811"/>
                    </a:cubicBezTo>
                    <a:lnTo>
                      <a:pt x="40718" y="706312"/>
                    </a:lnTo>
                    <a:cubicBezTo>
                      <a:pt x="43184" y="719830"/>
                      <a:pt x="54396" y="729455"/>
                      <a:pt x="68174" y="729455"/>
                    </a:cubicBezTo>
                    <a:close/>
                  </a:path>
                  <a:path h="1035395" fill="none" w="376329">
                    <a:moveTo>
                      <a:pt x="0" y="100047"/>
                    </a:moveTo>
                    <a:cubicBezTo>
                      <a:pt x="0" y="44792"/>
                      <a:pt x="44754" y="0"/>
                      <a:pt x="99961" y="0"/>
                    </a:cubicBezTo>
                    <a:cubicBezTo>
                      <a:pt x="155169" y="0"/>
                      <a:pt x="199923" y="44792"/>
                      <a:pt x="199923" y="100047"/>
                    </a:cubicBezTo>
                    <a:cubicBezTo>
                      <a:pt x="199923" y="155301"/>
                      <a:pt x="155169" y="200092"/>
                      <a:pt x="99961" y="200092"/>
                    </a:cubicBezTo>
                    <a:cubicBezTo>
                      <a:pt x="44754" y="200092"/>
                      <a:pt x="0" y="155301"/>
                      <a:pt x="0" y="100047"/>
                    </a:cubicBezTo>
                    <a:close/>
                    <a:moveTo>
                      <a:pt x="271751" y="742751"/>
                    </a:moveTo>
                    <a:cubicBezTo>
                      <a:pt x="276776" y="813070"/>
                      <a:pt x="289668" y="993487"/>
                      <a:pt x="289737" y="994551"/>
                    </a:cubicBezTo>
                    <a:cubicBezTo>
                      <a:pt x="291511" y="1018424"/>
                      <a:pt x="312201" y="1036435"/>
                      <a:pt x="336053" y="1035348"/>
                    </a:cubicBezTo>
                    <a:cubicBezTo>
                      <a:pt x="358312" y="1033196"/>
                      <a:pt x="375463" y="1015059"/>
                      <a:pt x="376329" y="993239"/>
                    </a:cubicBezTo>
                    <a:cubicBezTo>
                      <a:pt x="376329" y="992832"/>
                      <a:pt x="376329" y="992424"/>
                      <a:pt x="376329" y="992011"/>
                    </a:cubicBezTo>
                    <a:cubicBezTo>
                      <a:pt x="376329" y="991660"/>
                      <a:pt x="376329" y="991308"/>
                      <a:pt x="376329" y="990955"/>
                    </a:cubicBezTo>
                    <a:cubicBezTo>
                      <a:pt x="376329" y="987844"/>
                      <a:pt x="376329" y="984542"/>
                      <a:pt x="376329" y="981041"/>
                    </a:cubicBezTo>
                    <a:lnTo>
                      <a:pt x="358484" y="742751"/>
                    </a:lnTo>
                    <a:lnTo>
                      <a:pt x="271751" y="742751"/>
                    </a:lnTo>
                    <a:close/>
                    <a:moveTo>
                      <a:pt x="68174" y="729455"/>
                    </a:moveTo>
                    <a:cubicBezTo>
                      <a:pt x="81312" y="729455"/>
                      <a:pt x="92524" y="719830"/>
                      <a:pt x="95631" y="706312"/>
                    </a:cubicBezTo>
                    <a:lnTo>
                      <a:pt x="95631" y="288811"/>
                    </a:lnTo>
                    <a:cubicBezTo>
                      <a:pt x="93164" y="276220"/>
                      <a:pt x="81953" y="266594"/>
                      <a:pt x="68174" y="266594"/>
                    </a:cubicBezTo>
                    <a:cubicBezTo>
                      <a:pt x="55037" y="266594"/>
                      <a:pt x="43825" y="276220"/>
                      <a:pt x="40718" y="288811"/>
                    </a:cubicBezTo>
                    <a:lnTo>
                      <a:pt x="40718" y="706312"/>
                    </a:lnTo>
                    <a:cubicBezTo>
                      <a:pt x="43184" y="719830"/>
                      <a:pt x="54396" y="729455"/>
                      <a:pt x="68174" y="729455"/>
                    </a:cubicBezTo>
                    <a:close/>
                  </a:path>
                </a:pathLst>
              </a:custGeom>
              <a:solidFill>
                <a:srgbClr val="FFE5C2"/>
              </a:solidFill>
              <a:ln cap="flat" w="7600">
                <a:solidFill>
                  <a:srgbClr val="FFE5C2"/>
                </a:solidFill>
                <a:miter/>
              </a:ln>
            </p:spPr>
          </p:sp>
        </p:grpSp>
        <p:sp>
          <p:nvSpPr>
            <p:cNvPr name="" id="641"/>
            <p:cNvSpPr/>
            <p:nvPr/>
          </p:nvSpPr>
          <p:spPr>
            <a:xfrm>
              <a:off x="4960386" y="1617860"/>
              <a:ext cy="795568" cx="485731"/>
            </a:xfrm>
            <a:custGeom>
              <a:avLst/>
              <a:gdLst/>
              <a:ahLst/>
              <a:cxnLst/>
              <a:rect r="r" b="b" l="l" t="t"/>
              <a:pathLst>
                <a:path h="795568" stroke="false" w="485731">
                  <a:moveTo>
                    <a:pt x="0" y="33268"/>
                  </a:moveTo>
                  <a:cubicBezTo>
                    <a:pt x="956" y="14757"/>
                    <a:pt x="18142" y="0"/>
                    <a:pt x="39209" y="0"/>
                  </a:cubicBezTo>
                  <a:cubicBezTo>
                    <a:pt x="60864" y="0"/>
                    <a:pt x="78418" y="15592"/>
                    <a:pt x="78418" y="34826"/>
                  </a:cubicBezTo>
                  <a:cubicBezTo>
                    <a:pt x="78418" y="36398"/>
                    <a:pt x="78418" y="37946"/>
                    <a:pt x="78074" y="39463"/>
                  </a:cubicBezTo>
                  <a:lnTo>
                    <a:pt x="78074" y="449320"/>
                  </a:lnTo>
                  <a:lnTo>
                    <a:pt x="447150" y="449320"/>
                  </a:lnTo>
                  <a:cubicBezTo>
                    <a:pt x="467350" y="451131"/>
                    <a:pt x="483167" y="466225"/>
                    <a:pt x="483167" y="484601"/>
                  </a:cubicBezTo>
                  <a:cubicBezTo>
                    <a:pt x="483167" y="502976"/>
                    <a:pt x="467350" y="518071"/>
                    <a:pt x="447150" y="520101"/>
                  </a:cubicBezTo>
                  <a:lnTo>
                    <a:pt x="269502" y="520101"/>
                  </a:lnTo>
                  <a:lnTo>
                    <a:pt x="269502" y="685027"/>
                  </a:lnTo>
                  <a:lnTo>
                    <a:pt x="253563" y="685027"/>
                  </a:lnTo>
                  <a:cubicBezTo>
                    <a:pt x="377019" y="685787"/>
                    <a:pt x="477619" y="734311"/>
                    <a:pt x="485731" y="795568"/>
                  </a:cubicBezTo>
                  <a:lnTo>
                    <a:pt x="449681" y="795568"/>
                  </a:lnTo>
                  <a:cubicBezTo>
                    <a:pt x="430657" y="747661"/>
                    <a:pt x="348763" y="711636"/>
                    <a:pt x="250621" y="711636"/>
                  </a:cubicBezTo>
                  <a:cubicBezTo>
                    <a:pt x="152480" y="711636"/>
                    <a:pt x="70585" y="747661"/>
                    <a:pt x="51562" y="795568"/>
                  </a:cubicBezTo>
                  <a:lnTo>
                    <a:pt x="15512" y="795568"/>
                  </a:lnTo>
                  <a:cubicBezTo>
                    <a:pt x="23624" y="734311"/>
                    <a:pt x="124224" y="685787"/>
                    <a:pt x="247680" y="685027"/>
                  </a:cubicBezTo>
                  <a:lnTo>
                    <a:pt x="227929" y="685027"/>
                  </a:lnTo>
                  <a:lnTo>
                    <a:pt x="227929" y="520101"/>
                  </a:lnTo>
                  <a:lnTo>
                    <a:pt x="38292" y="520101"/>
                  </a:lnTo>
                  <a:cubicBezTo>
                    <a:pt x="19276" y="519430"/>
                    <a:pt x="3676" y="506945"/>
                    <a:pt x="0" y="490683"/>
                  </a:cubicBezTo>
                  <a:lnTo>
                    <a:pt x="0" y="33268"/>
                  </a:lnTo>
                  <a:close/>
                </a:path>
                <a:path h="795568" fill="none" w="485731">
                  <a:moveTo>
                    <a:pt x="0" y="33268"/>
                  </a:moveTo>
                  <a:cubicBezTo>
                    <a:pt x="956" y="14757"/>
                    <a:pt x="18142" y="0"/>
                    <a:pt x="39209" y="0"/>
                  </a:cubicBezTo>
                  <a:cubicBezTo>
                    <a:pt x="60864" y="0"/>
                    <a:pt x="78418" y="15592"/>
                    <a:pt x="78418" y="34826"/>
                  </a:cubicBezTo>
                  <a:cubicBezTo>
                    <a:pt x="78418" y="36398"/>
                    <a:pt x="78418" y="37946"/>
                    <a:pt x="78074" y="39463"/>
                  </a:cubicBezTo>
                  <a:lnTo>
                    <a:pt x="78074" y="449320"/>
                  </a:lnTo>
                  <a:lnTo>
                    <a:pt x="447150" y="449320"/>
                  </a:lnTo>
                  <a:cubicBezTo>
                    <a:pt x="467350" y="451131"/>
                    <a:pt x="483167" y="466225"/>
                    <a:pt x="483167" y="484601"/>
                  </a:cubicBezTo>
                  <a:cubicBezTo>
                    <a:pt x="483167" y="502976"/>
                    <a:pt x="467350" y="518071"/>
                    <a:pt x="447150" y="520101"/>
                  </a:cubicBezTo>
                  <a:lnTo>
                    <a:pt x="269502" y="520101"/>
                  </a:lnTo>
                  <a:lnTo>
                    <a:pt x="269502" y="685027"/>
                  </a:lnTo>
                  <a:lnTo>
                    <a:pt x="253563" y="685027"/>
                  </a:lnTo>
                  <a:cubicBezTo>
                    <a:pt x="377019" y="685787"/>
                    <a:pt x="477619" y="734311"/>
                    <a:pt x="485731" y="795568"/>
                  </a:cubicBezTo>
                  <a:lnTo>
                    <a:pt x="449681" y="795568"/>
                  </a:lnTo>
                  <a:cubicBezTo>
                    <a:pt x="430657" y="747661"/>
                    <a:pt x="348763" y="711636"/>
                    <a:pt x="250621" y="711636"/>
                  </a:cubicBezTo>
                  <a:cubicBezTo>
                    <a:pt x="152480" y="711636"/>
                    <a:pt x="70585" y="747661"/>
                    <a:pt x="51562" y="795568"/>
                  </a:cubicBezTo>
                  <a:lnTo>
                    <a:pt x="15512" y="795568"/>
                  </a:lnTo>
                  <a:cubicBezTo>
                    <a:pt x="23624" y="734311"/>
                    <a:pt x="124224" y="685787"/>
                    <a:pt x="247680" y="685027"/>
                  </a:cubicBezTo>
                  <a:lnTo>
                    <a:pt x="227929" y="685027"/>
                  </a:lnTo>
                  <a:lnTo>
                    <a:pt x="227929" y="520101"/>
                  </a:lnTo>
                  <a:lnTo>
                    <a:pt x="38292" y="520101"/>
                  </a:lnTo>
                  <a:cubicBezTo>
                    <a:pt x="19276" y="519430"/>
                    <a:pt x="3676" y="506945"/>
                    <a:pt x="0" y="490683"/>
                  </a:cubicBezTo>
                  <a:lnTo>
                    <a:pt x="0" y="33268"/>
                  </a:lnTo>
                  <a:close/>
                </a:path>
              </a:pathLst>
            </a:custGeom>
            <a:solidFill>
              <a:srgbClr val="50BEC1"/>
            </a:solidFill>
            <a:ln cap="flat" w="7600">
              <a:solidFill>
                <a:srgbClr val="50BEC1"/>
              </a:solidFill>
              <a:miter/>
            </a:ln>
          </p:spPr>
        </p:sp>
        <p:sp>
          <p:nvSpPr>
            <p:cNvPr name="" id="642"/>
            <p:cNvSpPr/>
            <p:nvPr/>
          </p:nvSpPr>
          <p:spPr>
            <a:xfrm>
              <a:off x="4972702" y="1867763"/>
              <a:ext cy="47074" cx="1242714"/>
            </a:xfrm>
            <a:custGeom>
              <a:avLst/>
              <a:gdLst/>
              <a:ahLst/>
              <a:cxnLst/>
              <a:rect r="r" b="b" l="l" t="t"/>
              <a:pathLst>
                <a:path h="47074" stroke="false" w="1242714">
                  <a:moveTo>
                    <a:pt x="0" y="0"/>
                  </a:moveTo>
                  <a:lnTo>
                    <a:pt x="1242714" y="0"/>
                  </a:lnTo>
                  <a:lnTo>
                    <a:pt x="1242714" y="47074"/>
                  </a:lnTo>
                  <a:lnTo>
                    <a:pt x="0" y="47074"/>
                  </a:lnTo>
                  <a:lnTo>
                    <a:pt x="0" y="0"/>
                  </a:lnTo>
                  <a:close/>
                </a:path>
                <a:path h="47074" fill="none" w="1242714">
                  <a:moveTo>
                    <a:pt x="0" y="0"/>
                  </a:moveTo>
                  <a:lnTo>
                    <a:pt x="1242714" y="0"/>
                  </a:lnTo>
                  <a:lnTo>
                    <a:pt x="1242714" y="47074"/>
                  </a:lnTo>
                  <a:lnTo>
                    <a:pt x="0" y="4707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CD98"/>
            </a:solidFill>
            <a:ln cap="flat" w="7600">
              <a:solidFill>
                <a:srgbClr val="EACD98"/>
              </a:solidFill>
              <a:miter/>
            </a:ln>
          </p:spPr>
        </p:sp>
        <p:sp>
          <p:nvSpPr>
            <p:cNvPr name="" id="643"/>
            <p:cNvSpPr/>
            <p:nvPr/>
          </p:nvSpPr>
          <p:spPr>
            <a:xfrm>
              <a:off x="5245215" y="1914860"/>
              <a:ext cy="641197" cx="697688"/>
            </a:xfrm>
            <a:custGeom>
              <a:avLst/>
              <a:gdLst/>
              <a:ahLst/>
              <a:cxnLst/>
              <a:rect r="r" b="b" l="l" t="t"/>
              <a:pathLst>
                <a:path h="641197" stroke="false" w="697688">
                  <a:moveTo>
                    <a:pt x="0" y="0"/>
                  </a:moveTo>
                  <a:lnTo>
                    <a:pt x="697688" y="0"/>
                  </a:lnTo>
                  <a:lnTo>
                    <a:pt x="697688" y="641197"/>
                  </a:lnTo>
                  <a:lnTo>
                    <a:pt x="0" y="641197"/>
                  </a:lnTo>
                  <a:lnTo>
                    <a:pt x="0" y="0"/>
                  </a:lnTo>
                  <a:close/>
                </a:path>
                <a:path h="641197" fill="none" w="697688">
                  <a:moveTo>
                    <a:pt x="0" y="0"/>
                  </a:moveTo>
                  <a:lnTo>
                    <a:pt x="697688" y="0"/>
                  </a:lnTo>
                  <a:lnTo>
                    <a:pt x="697688" y="641197"/>
                  </a:lnTo>
                  <a:lnTo>
                    <a:pt x="0" y="64119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EB887"/>
            </a:solidFill>
            <a:ln cap="flat" w="7600">
              <a:solidFill>
                <a:srgbClr val="DEB887"/>
              </a:solidFill>
              <a:miter/>
            </a:ln>
          </p:spPr>
        </p:sp>
        <p:sp>
          <p:nvSpPr>
            <p:cNvPr name="" id="644"/>
            <p:cNvSpPr/>
            <p:nvPr/>
          </p:nvSpPr>
          <p:spPr>
            <a:xfrm>
              <a:off x="4972732" y="1717393"/>
              <a:ext cy="150351" cx="1249828"/>
            </a:xfrm>
            <a:custGeom>
              <a:avLst/>
              <a:gdLst/>
              <a:ahLst/>
              <a:cxnLst/>
              <a:rect r="r" b="b" l="l" t="t"/>
              <a:pathLst>
                <a:path h="150351" stroke="false" w="1249828">
                  <a:moveTo>
                    <a:pt x="0" y="150351"/>
                  </a:moveTo>
                  <a:lnTo>
                    <a:pt x="475494" y="0"/>
                  </a:lnTo>
                  <a:lnTo>
                    <a:pt x="799841" y="2459"/>
                  </a:lnTo>
                  <a:lnTo>
                    <a:pt x="1249828" y="150351"/>
                  </a:lnTo>
                  <a:lnTo>
                    <a:pt x="0" y="150351"/>
                  </a:lnTo>
                  <a:close/>
                </a:path>
                <a:path h="150351" fill="none" w="1249828">
                  <a:moveTo>
                    <a:pt x="0" y="150351"/>
                  </a:moveTo>
                  <a:lnTo>
                    <a:pt x="475494" y="0"/>
                  </a:lnTo>
                  <a:lnTo>
                    <a:pt x="799841" y="2459"/>
                  </a:lnTo>
                  <a:lnTo>
                    <a:pt x="1249828" y="150351"/>
                  </a:lnTo>
                  <a:lnTo>
                    <a:pt x="0" y="150351"/>
                  </a:lnTo>
                  <a:close/>
                </a:path>
              </a:pathLst>
            </a:custGeom>
            <a:solidFill>
              <a:srgbClr val="DEB887"/>
            </a:solidFill>
            <a:ln cap="flat" w="7600">
              <a:solidFill>
                <a:srgbClr val="DEB887"/>
              </a:solidFill>
              <a:miter/>
            </a:ln>
          </p:spPr>
        </p:sp>
        <p:sp>
          <p:nvSpPr>
            <p:cNvPr name="" id="645"/>
            <p:cNvSpPr/>
            <p:nvPr/>
          </p:nvSpPr>
          <p:spPr>
            <a:xfrm>
              <a:off x="6161931" y="1624426"/>
              <a:ext cy="609262" cx="502345"/>
            </a:xfrm>
            <a:custGeom>
              <a:avLst/>
              <a:gdLst/>
              <a:ahLst/>
              <a:cxnLst/>
              <a:rect r="r" b="b" l="l" t="t"/>
              <a:pathLst>
                <a:path h="609262" stroke="false" w="502345">
                  <a:moveTo>
                    <a:pt x="501757" y="574800"/>
                  </a:moveTo>
                  <a:cubicBezTo>
                    <a:pt x="498521" y="593849"/>
                    <a:pt x="482302" y="608476"/>
                    <a:pt x="462533" y="609262"/>
                  </a:cubicBezTo>
                  <a:lnTo>
                    <a:pt x="37447" y="609262"/>
                  </a:lnTo>
                  <a:cubicBezTo>
                    <a:pt x="16444" y="606882"/>
                    <a:pt x="0" y="589201"/>
                    <a:pt x="0" y="567673"/>
                  </a:cubicBezTo>
                  <a:cubicBezTo>
                    <a:pt x="0" y="546148"/>
                    <a:pt x="16444" y="528467"/>
                    <a:pt x="37447" y="526344"/>
                  </a:cubicBezTo>
                  <a:lnTo>
                    <a:pt x="421173" y="526344"/>
                  </a:lnTo>
                  <a:lnTo>
                    <a:pt x="421173" y="46228"/>
                  </a:lnTo>
                  <a:cubicBezTo>
                    <a:pt x="420815" y="44451"/>
                    <a:pt x="420815" y="42638"/>
                    <a:pt x="420815" y="40796"/>
                  </a:cubicBezTo>
                  <a:cubicBezTo>
                    <a:pt x="420815" y="18266"/>
                    <a:pt x="439066" y="0"/>
                    <a:pt x="461580" y="0"/>
                  </a:cubicBezTo>
                  <a:cubicBezTo>
                    <a:pt x="483481" y="0"/>
                    <a:pt x="501350" y="17287"/>
                    <a:pt x="502345" y="38972"/>
                  </a:cubicBezTo>
                  <a:lnTo>
                    <a:pt x="501757" y="574800"/>
                  </a:lnTo>
                  <a:close/>
                </a:path>
                <a:path h="609262" fill="none" w="502345">
                  <a:moveTo>
                    <a:pt x="501757" y="574800"/>
                  </a:moveTo>
                  <a:cubicBezTo>
                    <a:pt x="498521" y="593849"/>
                    <a:pt x="482302" y="608476"/>
                    <a:pt x="462533" y="609262"/>
                  </a:cubicBezTo>
                  <a:lnTo>
                    <a:pt x="37447" y="609262"/>
                  </a:lnTo>
                  <a:cubicBezTo>
                    <a:pt x="16444" y="606882"/>
                    <a:pt x="0" y="589201"/>
                    <a:pt x="0" y="567673"/>
                  </a:cubicBezTo>
                  <a:cubicBezTo>
                    <a:pt x="0" y="546148"/>
                    <a:pt x="16444" y="528467"/>
                    <a:pt x="37447" y="526344"/>
                  </a:cubicBezTo>
                  <a:lnTo>
                    <a:pt x="421173" y="526344"/>
                  </a:lnTo>
                  <a:lnTo>
                    <a:pt x="421173" y="46228"/>
                  </a:lnTo>
                  <a:cubicBezTo>
                    <a:pt x="420815" y="44451"/>
                    <a:pt x="420815" y="42638"/>
                    <a:pt x="420815" y="40796"/>
                  </a:cubicBezTo>
                  <a:cubicBezTo>
                    <a:pt x="420815" y="18266"/>
                    <a:pt x="439066" y="0"/>
                    <a:pt x="461580" y="0"/>
                  </a:cubicBezTo>
                  <a:cubicBezTo>
                    <a:pt x="483481" y="0"/>
                    <a:pt x="501350" y="17287"/>
                    <a:pt x="502345" y="38972"/>
                  </a:cubicBezTo>
                  <a:lnTo>
                    <a:pt x="501757" y="574800"/>
                  </a:lnTo>
                  <a:close/>
                </a:path>
              </a:pathLst>
            </a:custGeom>
            <a:solidFill>
              <a:srgbClr val="50BEC1"/>
            </a:solidFill>
            <a:ln cap="flat" w="7600">
              <a:solidFill>
                <a:srgbClr val="50BEC1"/>
              </a:solidFill>
              <a:miter/>
            </a:ln>
          </p:spPr>
        </p:sp>
        <p:sp>
          <p:nvSpPr>
            <p:cNvPr name="" id="646"/>
            <p:cNvSpPr/>
            <p:nvPr/>
          </p:nvSpPr>
          <p:spPr>
            <a:xfrm>
              <a:off x="6398963" y="2216162"/>
              <a:ext cy="210733" cx="43221"/>
            </a:xfrm>
            <a:custGeom>
              <a:avLst/>
              <a:gdLst/>
              <a:ahLst/>
              <a:cxnLst/>
              <a:rect r="r" b="b" l="l" t="t"/>
              <a:pathLst>
                <a:path h="210733" stroke="false" w="43221">
                  <a:moveTo>
                    <a:pt x="43221" y="0"/>
                  </a:moveTo>
                  <a:lnTo>
                    <a:pt x="0" y="0"/>
                  </a:lnTo>
                  <a:lnTo>
                    <a:pt x="0" y="210733"/>
                  </a:lnTo>
                  <a:lnTo>
                    <a:pt x="43221" y="210733"/>
                  </a:lnTo>
                  <a:lnTo>
                    <a:pt x="43221" y="0"/>
                  </a:lnTo>
                  <a:close/>
                </a:path>
                <a:path h="210733" fill="none" w="43221">
                  <a:moveTo>
                    <a:pt x="43221" y="0"/>
                  </a:moveTo>
                  <a:lnTo>
                    <a:pt x="0" y="0"/>
                  </a:lnTo>
                  <a:lnTo>
                    <a:pt x="0" y="210733"/>
                  </a:lnTo>
                  <a:lnTo>
                    <a:pt x="43221" y="210733"/>
                  </a:lnTo>
                  <a:lnTo>
                    <a:pt x="43221" y="0"/>
                  </a:lnTo>
                  <a:close/>
                </a:path>
              </a:pathLst>
            </a:custGeom>
            <a:solidFill>
              <a:srgbClr val="50BEC1"/>
            </a:solidFill>
            <a:ln cap="flat" w="7600">
              <a:solidFill>
                <a:srgbClr val="50BEC1"/>
              </a:solidFill>
              <a:miter/>
            </a:ln>
          </p:spPr>
        </p:sp>
        <p:sp>
          <p:nvSpPr>
            <p:cNvPr name="" id="647"/>
            <p:cNvSpPr/>
            <p:nvPr/>
          </p:nvSpPr>
          <p:spPr>
            <a:xfrm>
              <a:off x="6178073" y="2426857"/>
              <a:ext cy="129504" cx="488878"/>
            </a:xfrm>
            <a:custGeom>
              <a:avLst/>
              <a:gdLst/>
              <a:ahLst/>
              <a:cxnLst/>
              <a:rect r="r" b="b" l="l" t="t"/>
              <a:pathLst>
                <a:path h="129504" stroke="false" w="488878">
                  <a:moveTo>
                    <a:pt x="488878" y="129504"/>
                  </a:moveTo>
                  <a:cubicBezTo>
                    <a:pt x="480377" y="57175"/>
                    <a:pt x="374186" y="0"/>
                    <a:pt x="244439" y="0"/>
                  </a:cubicBezTo>
                  <a:cubicBezTo>
                    <a:pt x="114691" y="0"/>
                    <a:pt x="8499" y="57175"/>
                    <a:pt x="0" y="129504"/>
                  </a:cubicBezTo>
                  <a:lnTo>
                    <a:pt x="37481" y="129504"/>
                  </a:lnTo>
                  <a:cubicBezTo>
                    <a:pt x="57260" y="73383"/>
                    <a:pt x="142402" y="31182"/>
                    <a:pt x="244439" y="31182"/>
                  </a:cubicBezTo>
                  <a:cubicBezTo>
                    <a:pt x="346475" y="31182"/>
                    <a:pt x="431619" y="73383"/>
                    <a:pt x="451397" y="129504"/>
                  </a:cubicBezTo>
                  <a:lnTo>
                    <a:pt x="488878" y="129504"/>
                  </a:lnTo>
                  <a:close/>
                </a:path>
                <a:path h="129504" fill="none" w="488878">
                  <a:moveTo>
                    <a:pt x="488878" y="129504"/>
                  </a:moveTo>
                  <a:cubicBezTo>
                    <a:pt x="480377" y="57175"/>
                    <a:pt x="374186" y="0"/>
                    <a:pt x="244439" y="0"/>
                  </a:cubicBezTo>
                  <a:cubicBezTo>
                    <a:pt x="114691" y="0"/>
                    <a:pt x="8499" y="57175"/>
                    <a:pt x="0" y="129504"/>
                  </a:cubicBezTo>
                  <a:lnTo>
                    <a:pt x="37481" y="129504"/>
                  </a:lnTo>
                  <a:cubicBezTo>
                    <a:pt x="57260" y="73383"/>
                    <a:pt x="142402" y="31182"/>
                    <a:pt x="244439" y="31182"/>
                  </a:cubicBezTo>
                  <a:cubicBezTo>
                    <a:pt x="346475" y="31182"/>
                    <a:pt x="431619" y="73383"/>
                    <a:pt x="451397" y="129504"/>
                  </a:cubicBezTo>
                  <a:lnTo>
                    <a:pt x="488878" y="129504"/>
                  </a:lnTo>
                  <a:close/>
                </a:path>
              </a:pathLst>
            </a:custGeom>
            <a:solidFill>
              <a:srgbClr val="50BEC1"/>
            </a:solidFill>
            <a:ln cap="flat" w="7600">
              <a:solidFill>
                <a:srgbClr val="50BEC1"/>
              </a:solidFill>
              <a:miter/>
            </a:ln>
          </p:spPr>
        </p:sp>
        <p:sp>
          <p:nvSpPr>
            <p:cNvPr name="" id="648"/>
            <p:cNvSpPr/>
            <p:nvPr/>
          </p:nvSpPr>
          <p:spPr>
            <a:xfrm>
              <a:off x="6162732" y="1217237"/>
              <a:ext cy="255307" cx="255109"/>
            </a:xfrm>
            <a:custGeom>
              <a:avLst/>
              <a:gdLst/>
              <a:ahLst/>
              <a:cxnLst/>
              <a:rect r="r" b="b" l="l" t="t"/>
              <a:pathLst>
                <a:path h="255307" stroke="false" w="255109">
                  <a:moveTo>
                    <a:pt x="255109" y="127653"/>
                  </a:moveTo>
                  <a:cubicBezTo>
                    <a:pt x="255109" y="57152"/>
                    <a:pt x="198001" y="0"/>
                    <a:pt x="127555" y="0"/>
                  </a:cubicBezTo>
                  <a:cubicBezTo>
                    <a:pt x="57108" y="0"/>
                    <a:pt x="0" y="57152"/>
                    <a:pt x="0" y="127653"/>
                  </a:cubicBezTo>
                  <a:cubicBezTo>
                    <a:pt x="0" y="198154"/>
                    <a:pt x="57108" y="255307"/>
                    <a:pt x="127555" y="255307"/>
                  </a:cubicBezTo>
                  <a:cubicBezTo>
                    <a:pt x="198001" y="255307"/>
                    <a:pt x="255109" y="198154"/>
                    <a:pt x="255109" y="127653"/>
                  </a:cubicBezTo>
                  <a:close/>
                </a:path>
                <a:path h="255307" fill="none" w="255109">
                  <a:moveTo>
                    <a:pt x="255109" y="127653"/>
                  </a:moveTo>
                  <a:cubicBezTo>
                    <a:pt x="255109" y="57152"/>
                    <a:pt x="198001" y="0"/>
                    <a:pt x="127555" y="0"/>
                  </a:cubicBezTo>
                  <a:cubicBezTo>
                    <a:pt x="57108" y="0"/>
                    <a:pt x="0" y="57152"/>
                    <a:pt x="0" y="127653"/>
                  </a:cubicBezTo>
                  <a:cubicBezTo>
                    <a:pt x="0" y="198154"/>
                    <a:pt x="57108" y="255307"/>
                    <a:pt x="127555" y="255307"/>
                  </a:cubicBezTo>
                  <a:cubicBezTo>
                    <a:pt x="198001" y="255307"/>
                    <a:pt x="255109" y="198154"/>
                    <a:pt x="255109" y="127653"/>
                  </a:cubicBezTo>
                  <a:close/>
                </a:path>
              </a:pathLst>
            </a:custGeom>
            <a:solidFill>
              <a:srgbClr val="FFE5C2"/>
            </a:solidFill>
            <a:ln cap="flat" w="7600">
              <a:solidFill>
                <a:srgbClr val="FFE5C2"/>
              </a:solidFill>
              <a:miter/>
            </a:ln>
          </p:spPr>
        </p:sp>
        <p:sp>
          <p:nvSpPr>
            <p:cNvPr name="" id="649"/>
            <p:cNvSpPr/>
            <p:nvPr/>
          </p:nvSpPr>
          <p:spPr>
            <a:xfrm>
              <a:off x="6239605" y="1476256"/>
              <a:ext cy="507596" cx="267451"/>
            </a:xfrm>
            <a:custGeom>
              <a:avLst/>
              <a:gdLst/>
              <a:ahLst/>
              <a:cxnLst/>
              <a:rect r="r" b="b" l="l" t="t"/>
              <a:pathLst>
                <a:path h="507596" stroke="false" w="267451">
                  <a:moveTo>
                    <a:pt x="87512" y="507432"/>
                  </a:moveTo>
                  <a:lnTo>
                    <a:pt x="267451" y="507596"/>
                  </a:lnTo>
                  <a:cubicBezTo>
                    <a:pt x="235777" y="366661"/>
                    <a:pt x="176156" y="79518"/>
                    <a:pt x="175090" y="74709"/>
                  </a:cubicBezTo>
                  <a:cubicBezTo>
                    <a:pt x="167099" y="38634"/>
                    <a:pt x="129053" y="-12188"/>
                    <a:pt x="68191" y="2643"/>
                  </a:cubicBezTo>
                  <a:cubicBezTo>
                    <a:pt x="0" y="17891"/>
                    <a:pt x="-3599" y="85272"/>
                    <a:pt x="1741" y="113169"/>
                  </a:cubicBezTo>
                  <a:lnTo>
                    <a:pt x="87512" y="507432"/>
                  </a:lnTo>
                  <a:close/>
                </a:path>
                <a:path h="507596" fill="none" w="267451">
                  <a:moveTo>
                    <a:pt x="87512" y="507432"/>
                  </a:moveTo>
                  <a:lnTo>
                    <a:pt x="267451" y="507596"/>
                  </a:lnTo>
                  <a:cubicBezTo>
                    <a:pt x="235777" y="366661"/>
                    <a:pt x="176156" y="79518"/>
                    <a:pt x="175090" y="74709"/>
                  </a:cubicBezTo>
                  <a:cubicBezTo>
                    <a:pt x="167099" y="38634"/>
                    <a:pt x="129053" y="-12188"/>
                    <a:pt x="68191" y="2643"/>
                  </a:cubicBezTo>
                  <a:cubicBezTo>
                    <a:pt x="0" y="17891"/>
                    <a:pt x="-3599" y="85272"/>
                    <a:pt x="1741" y="113169"/>
                  </a:cubicBezTo>
                  <a:lnTo>
                    <a:pt x="87512" y="507432"/>
                  </a:lnTo>
                  <a:close/>
                </a:path>
              </a:pathLst>
            </a:custGeom>
            <a:solidFill>
              <a:srgbClr val="50BEC1"/>
            </a:solidFill>
            <a:ln cap="flat" w="7600">
              <a:noFill/>
              <a:miter/>
            </a:ln>
          </p:spPr>
        </p:sp>
        <p:sp>
          <p:nvSpPr>
            <p:cNvPr name="" id="650"/>
            <p:cNvSpPr/>
            <p:nvPr/>
          </p:nvSpPr>
          <p:spPr>
            <a:xfrm>
              <a:off x="6020734" y="1983671"/>
              <a:ext cy="571583" cx="492137"/>
            </a:xfrm>
            <a:custGeom>
              <a:avLst/>
              <a:gdLst/>
              <a:ahLst/>
              <a:cxnLst/>
              <a:rect r="r" b="b" l="l" t="t"/>
              <a:pathLst>
                <a:path h="571583" stroke="false" w="492137">
                  <a:moveTo>
                    <a:pt x="306325" y="0"/>
                  </a:moveTo>
                  <a:lnTo>
                    <a:pt x="311358" y="47314"/>
                  </a:lnTo>
                  <a:cubicBezTo>
                    <a:pt x="211948" y="50524"/>
                    <a:pt x="82419" y="55059"/>
                    <a:pt x="81277" y="55059"/>
                  </a:cubicBezTo>
                  <a:cubicBezTo>
                    <a:pt x="53403" y="55059"/>
                    <a:pt x="30748" y="77424"/>
                    <a:pt x="30254" y="105200"/>
                  </a:cubicBezTo>
                  <a:lnTo>
                    <a:pt x="24863" y="169683"/>
                  </a:lnTo>
                  <a:lnTo>
                    <a:pt x="0" y="501653"/>
                  </a:lnTo>
                  <a:cubicBezTo>
                    <a:pt x="0" y="506121"/>
                    <a:pt x="0" y="510334"/>
                    <a:pt x="0" y="514304"/>
                  </a:cubicBezTo>
                  <a:cubicBezTo>
                    <a:pt x="0" y="514754"/>
                    <a:pt x="0" y="515203"/>
                    <a:pt x="0" y="515650"/>
                  </a:cubicBezTo>
                  <a:cubicBezTo>
                    <a:pt x="0" y="516177"/>
                    <a:pt x="0" y="516699"/>
                    <a:pt x="0" y="517218"/>
                  </a:cubicBezTo>
                  <a:cubicBezTo>
                    <a:pt x="1106" y="545058"/>
                    <a:pt x="22990" y="568199"/>
                    <a:pt x="51395" y="571566"/>
                  </a:cubicBezTo>
                  <a:cubicBezTo>
                    <a:pt x="81832" y="572314"/>
                    <a:pt x="108232" y="549351"/>
                    <a:pt x="110497" y="518892"/>
                  </a:cubicBezTo>
                  <a:cubicBezTo>
                    <a:pt x="110603" y="517266"/>
                    <a:pt x="134164" y="187584"/>
                    <a:pt x="135867" y="163750"/>
                  </a:cubicBezTo>
                  <a:lnTo>
                    <a:pt x="423292" y="162888"/>
                  </a:lnTo>
                  <a:cubicBezTo>
                    <a:pt x="432416" y="162409"/>
                    <a:pt x="466013" y="151143"/>
                    <a:pt x="480566" y="122484"/>
                  </a:cubicBezTo>
                  <a:cubicBezTo>
                    <a:pt x="495120" y="93826"/>
                    <a:pt x="494648" y="57650"/>
                    <a:pt x="486307" y="0"/>
                  </a:cubicBezTo>
                  <a:lnTo>
                    <a:pt x="306325" y="0"/>
                  </a:lnTo>
                  <a:close/>
                  <a:moveTo>
                    <a:pt x="485395" y="67841"/>
                  </a:moveTo>
                  <a:close/>
                </a:path>
                <a:path h="571583" fill="none" w="492137">
                  <a:moveTo>
                    <a:pt x="306325" y="0"/>
                  </a:moveTo>
                  <a:lnTo>
                    <a:pt x="311358" y="47314"/>
                  </a:lnTo>
                  <a:cubicBezTo>
                    <a:pt x="211948" y="50524"/>
                    <a:pt x="82419" y="55059"/>
                    <a:pt x="81277" y="55059"/>
                  </a:cubicBezTo>
                  <a:cubicBezTo>
                    <a:pt x="53403" y="55059"/>
                    <a:pt x="30748" y="77424"/>
                    <a:pt x="30254" y="105200"/>
                  </a:cubicBezTo>
                  <a:lnTo>
                    <a:pt x="24863" y="169683"/>
                  </a:lnTo>
                  <a:lnTo>
                    <a:pt x="0" y="501653"/>
                  </a:lnTo>
                  <a:cubicBezTo>
                    <a:pt x="0" y="506121"/>
                    <a:pt x="0" y="510334"/>
                    <a:pt x="0" y="514304"/>
                  </a:cubicBezTo>
                  <a:cubicBezTo>
                    <a:pt x="0" y="514754"/>
                    <a:pt x="0" y="515203"/>
                    <a:pt x="0" y="515650"/>
                  </a:cubicBezTo>
                  <a:cubicBezTo>
                    <a:pt x="0" y="516177"/>
                    <a:pt x="0" y="516699"/>
                    <a:pt x="0" y="517218"/>
                  </a:cubicBezTo>
                  <a:cubicBezTo>
                    <a:pt x="1106" y="545058"/>
                    <a:pt x="22990" y="568199"/>
                    <a:pt x="51395" y="571566"/>
                  </a:cubicBezTo>
                  <a:cubicBezTo>
                    <a:pt x="81832" y="572314"/>
                    <a:pt x="108232" y="549351"/>
                    <a:pt x="110497" y="518892"/>
                  </a:cubicBezTo>
                  <a:cubicBezTo>
                    <a:pt x="110603" y="517266"/>
                    <a:pt x="134164" y="187584"/>
                    <a:pt x="135867" y="163750"/>
                  </a:cubicBezTo>
                  <a:lnTo>
                    <a:pt x="423292" y="162888"/>
                  </a:lnTo>
                  <a:cubicBezTo>
                    <a:pt x="432416" y="162409"/>
                    <a:pt x="466013" y="151143"/>
                    <a:pt x="480566" y="122484"/>
                  </a:cubicBezTo>
                  <a:cubicBezTo>
                    <a:pt x="495120" y="93826"/>
                    <a:pt x="494648" y="57650"/>
                    <a:pt x="486307" y="0"/>
                  </a:cubicBezTo>
                  <a:lnTo>
                    <a:pt x="306325" y="0"/>
                  </a:lnTo>
                  <a:close/>
                  <a:moveTo>
                    <a:pt x="485395" y="67841"/>
                  </a:moveTo>
                  <a:close/>
                </a:path>
              </a:pathLst>
            </a:custGeom>
            <a:solidFill>
              <a:srgbClr val="46403F"/>
            </a:solidFill>
            <a:ln cap="flat" w="7600">
              <a:noFill/>
              <a:miter/>
            </a:ln>
          </p:spPr>
        </p:sp>
        <p:sp>
          <p:nvSpPr>
            <p:cNvPr name="" id="651"/>
            <p:cNvSpPr/>
            <p:nvPr/>
          </p:nvSpPr>
          <p:spPr>
            <a:xfrm>
              <a:off x="5845151" y="1781636"/>
              <a:ext cy="70125" cx="369352"/>
            </a:xfrm>
            <a:custGeom>
              <a:avLst/>
              <a:gdLst/>
              <a:ahLst/>
              <a:cxnLst/>
              <a:rect r="r" b="b" l="l" t="t"/>
              <a:pathLst>
                <a:path h="70125" stroke="false" w="369352">
                  <a:moveTo>
                    <a:pt x="29508" y="70125"/>
                  </a:moveTo>
                  <a:lnTo>
                    <a:pt x="301783" y="70125"/>
                  </a:lnTo>
                  <a:lnTo>
                    <a:pt x="369352" y="0"/>
                  </a:lnTo>
                  <a:lnTo>
                    <a:pt x="29508" y="0"/>
                  </a:lnTo>
                  <a:cubicBezTo>
                    <a:pt x="12274" y="3968"/>
                    <a:pt x="0" y="18286"/>
                    <a:pt x="0" y="35063"/>
                  </a:cubicBezTo>
                  <a:cubicBezTo>
                    <a:pt x="0" y="52658"/>
                    <a:pt x="12274" y="66976"/>
                    <a:pt x="29508" y="70125"/>
                  </a:cubicBezTo>
                  <a:close/>
                </a:path>
                <a:path h="70125" fill="none" w="369352">
                  <a:moveTo>
                    <a:pt x="29508" y="70125"/>
                  </a:moveTo>
                  <a:lnTo>
                    <a:pt x="301783" y="70125"/>
                  </a:lnTo>
                  <a:lnTo>
                    <a:pt x="369352" y="0"/>
                  </a:lnTo>
                  <a:lnTo>
                    <a:pt x="29508" y="0"/>
                  </a:lnTo>
                  <a:cubicBezTo>
                    <a:pt x="12274" y="3968"/>
                    <a:pt x="0" y="18286"/>
                    <a:pt x="0" y="35063"/>
                  </a:cubicBezTo>
                  <a:cubicBezTo>
                    <a:pt x="0" y="52658"/>
                    <a:pt x="12274" y="66976"/>
                    <a:pt x="29508" y="70125"/>
                  </a:cubicBezTo>
                  <a:close/>
                </a:path>
              </a:pathLst>
            </a:custGeom>
            <a:solidFill>
              <a:srgbClr val="FFE5C2"/>
            </a:solidFill>
            <a:ln cap="flat" w="7600">
              <a:solidFill>
                <a:srgbClr val="FFE5C2"/>
              </a:solidFill>
              <a:miter/>
            </a:ln>
          </p:spPr>
        </p:sp>
        <p:sp>
          <p:nvSpPr>
            <p:cNvPr name="" id="652"/>
            <p:cNvSpPr/>
            <p:nvPr/>
          </p:nvSpPr>
          <p:spPr>
            <a:xfrm>
              <a:off x="6048535" y="1571903"/>
              <a:ext cy="279574" cx="318341"/>
            </a:xfrm>
            <a:custGeom>
              <a:avLst/>
              <a:gdLst/>
              <a:ahLst/>
              <a:cxnLst/>
              <a:rect r="r" b="b" l="l" t="t"/>
              <a:pathLst>
                <a:path h="279574" stroke="false" w="318341">
                  <a:moveTo>
                    <a:pt x="96461" y="279574"/>
                  </a:moveTo>
                  <a:lnTo>
                    <a:pt x="313225" y="54939"/>
                  </a:lnTo>
                  <a:cubicBezTo>
                    <a:pt x="321525" y="40627"/>
                    <a:pt x="319758" y="21846"/>
                    <a:pt x="307699" y="10191"/>
                  </a:cubicBezTo>
                  <a:cubicBezTo>
                    <a:pt x="295051" y="-2032"/>
                    <a:pt x="276234" y="-3142"/>
                    <a:pt x="262819" y="6227"/>
                  </a:cubicBezTo>
                  <a:lnTo>
                    <a:pt x="0" y="278589"/>
                  </a:lnTo>
                  <a:lnTo>
                    <a:pt x="96461" y="279574"/>
                  </a:lnTo>
                  <a:close/>
                </a:path>
                <a:path h="279574" fill="none" w="318341">
                  <a:moveTo>
                    <a:pt x="96461" y="279574"/>
                  </a:moveTo>
                  <a:lnTo>
                    <a:pt x="313225" y="54939"/>
                  </a:lnTo>
                  <a:cubicBezTo>
                    <a:pt x="321525" y="40627"/>
                    <a:pt x="319758" y="21846"/>
                    <a:pt x="307699" y="10191"/>
                  </a:cubicBezTo>
                  <a:cubicBezTo>
                    <a:pt x="295051" y="-2032"/>
                    <a:pt x="276234" y="-3142"/>
                    <a:pt x="262819" y="6227"/>
                  </a:cubicBezTo>
                  <a:lnTo>
                    <a:pt x="0" y="278589"/>
                  </a:lnTo>
                  <a:lnTo>
                    <a:pt x="96461" y="279574"/>
                  </a:lnTo>
                  <a:close/>
                </a:path>
              </a:pathLst>
            </a:custGeom>
            <a:solidFill>
              <a:srgbClr val="FFE5C2"/>
            </a:solidFill>
            <a:ln cap="flat" w="7600">
              <a:solidFill>
                <a:srgbClr val="FFE5C2"/>
              </a:solidFill>
              <a:miter/>
            </a:ln>
          </p:spPr>
        </p:sp>
        <p:sp>
          <p:nvSpPr>
            <p:cNvPr name="" id="653"/>
            <p:cNvSpPr/>
            <p:nvPr/>
          </p:nvSpPr>
          <p:spPr>
            <a:xfrm flipH="true">
              <a:off x="4554151" y="1606627"/>
              <a:ext cy="628900" cx="518533"/>
            </a:xfrm>
            <a:custGeom>
              <a:avLst/>
              <a:gdLst/>
              <a:ahLst/>
              <a:cxnLst/>
              <a:rect r="r" b="b" l="l" t="t"/>
              <a:pathLst>
                <a:path h="628900" stroke="false" w="518533">
                  <a:moveTo>
                    <a:pt x="517927" y="593328"/>
                  </a:moveTo>
                  <a:cubicBezTo>
                    <a:pt x="514587" y="612991"/>
                    <a:pt x="497845" y="628089"/>
                    <a:pt x="477438" y="628900"/>
                  </a:cubicBezTo>
                  <a:lnTo>
                    <a:pt x="38653" y="628900"/>
                  </a:lnTo>
                  <a:cubicBezTo>
                    <a:pt x="16974" y="626445"/>
                    <a:pt x="0" y="608193"/>
                    <a:pt x="0" y="585973"/>
                  </a:cubicBezTo>
                  <a:cubicBezTo>
                    <a:pt x="0" y="563754"/>
                    <a:pt x="16974" y="545502"/>
                    <a:pt x="38653" y="543312"/>
                  </a:cubicBezTo>
                  <a:lnTo>
                    <a:pt x="434745" y="543312"/>
                  </a:lnTo>
                  <a:lnTo>
                    <a:pt x="434745" y="47718"/>
                  </a:lnTo>
                  <a:cubicBezTo>
                    <a:pt x="434375" y="45884"/>
                    <a:pt x="434375" y="44012"/>
                    <a:pt x="434375" y="42111"/>
                  </a:cubicBezTo>
                  <a:cubicBezTo>
                    <a:pt x="434375" y="18854"/>
                    <a:pt x="453214" y="0"/>
                    <a:pt x="476454" y="0"/>
                  </a:cubicBezTo>
                  <a:cubicBezTo>
                    <a:pt x="499062" y="0"/>
                    <a:pt x="517507" y="17844"/>
                    <a:pt x="518533" y="40227"/>
                  </a:cubicBezTo>
                  <a:lnTo>
                    <a:pt x="517927" y="593328"/>
                  </a:lnTo>
                  <a:close/>
                </a:path>
                <a:path h="628900" fill="none" w="518533">
                  <a:moveTo>
                    <a:pt x="517927" y="593328"/>
                  </a:moveTo>
                  <a:cubicBezTo>
                    <a:pt x="514587" y="612991"/>
                    <a:pt x="497845" y="628089"/>
                    <a:pt x="477438" y="628900"/>
                  </a:cubicBezTo>
                  <a:lnTo>
                    <a:pt x="38653" y="628900"/>
                  </a:lnTo>
                  <a:cubicBezTo>
                    <a:pt x="16974" y="626445"/>
                    <a:pt x="0" y="608193"/>
                    <a:pt x="0" y="585973"/>
                  </a:cubicBezTo>
                  <a:cubicBezTo>
                    <a:pt x="0" y="563754"/>
                    <a:pt x="16974" y="545502"/>
                    <a:pt x="38653" y="543312"/>
                  </a:cubicBezTo>
                  <a:lnTo>
                    <a:pt x="434745" y="543312"/>
                  </a:lnTo>
                  <a:lnTo>
                    <a:pt x="434745" y="47718"/>
                  </a:lnTo>
                  <a:cubicBezTo>
                    <a:pt x="434375" y="45884"/>
                    <a:pt x="434375" y="44012"/>
                    <a:pt x="434375" y="42111"/>
                  </a:cubicBezTo>
                  <a:cubicBezTo>
                    <a:pt x="434375" y="18854"/>
                    <a:pt x="453214" y="0"/>
                    <a:pt x="476454" y="0"/>
                  </a:cubicBezTo>
                  <a:cubicBezTo>
                    <a:pt x="499062" y="0"/>
                    <a:pt x="517507" y="17844"/>
                    <a:pt x="518533" y="40227"/>
                  </a:cubicBezTo>
                  <a:lnTo>
                    <a:pt x="517927" y="593328"/>
                  </a:lnTo>
                  <a:close/>
                </a:path>
              </a:pathLst>
            </a:custGeom>
            <a:solidFill>
              <a:srgbClr val="50BEC1"/>
            </a:solidFill>
            <a:ln cap="flat" w="7600">
              <a:solidFill>
                <a:srgbClr val="50BEC1"/>
              </a:solidFill>
              <a:miter/>
            </a:ln>
          </p:spPr>
        </p:sp>
        <p:sp>
          <p:nvSpPr>
            <p:cNvPr name="" id="654"/>
            <p:cNvSpPr/>
            <p:nvPr/>
          </p:nvSpPr>
          <p:spPr>
            <a:xfrm>
              <a:off x="4798745" y="2217443"/>
              <a:ext cy="217520" cx="44620"/>
            </a:xfrm>
            <a:custGeom>
              <a:avLst/>
              <a:gdLst/>
              <a:ahLst/>
              <a:cxnLst/>
              <a:rect r="r" b="b" l="l" t="t"/>
              <a:pathLst>
                <a:path h="217520" stroke="false" w="44620">
                  <a:moveTo>
                    <a:pt x="0" y="0"/>
                  </a:moveTo>
                  <a:lnTo>
                    <a:pt x="44620" y="0"/>
                  </a:lnTo>
                  <a:lnTo>
                    <a:pt x="44620" y="217520"/>
                  </a:lnTo>
                  <a:lnTo>
                    <a:pt x="0" y="217520"/>
                  </a:lnTo>
                  <a:lnTo>
                    <a:pt x="0" y="0"/>
                  </a:lnTo>
                  <a:close/>
                </a:path>
                <a:path h="217520" fill="none" w="44620">
                  <a:moveTo>
                    <a:pt x="0" y="0"/>
                  </a:moveTo>
                  <a:lnTo>
                    <a:pt x="44620" y="0"/>
                  </a:lnTo>
                  <a:lnTo>
                    <a:pt x="44620" y="217520"/>
                  </a:lnTo>
                  <a:lnTo>
                    <a:pt x="0" y="2175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0BEC1"/>
            </a:solidFill>
            <a:ln cap="flat" w="7600">
              <a:solidFill>
                <a:srgbClr val="50BEC1"/>
              </a:solidFill>
              <a:miter/>
            </a:ln>
          </p:spPr>
        </p:sp>
        <p:sp>
          <p:nvSpPr>
            <p:cNvPr name="" id="655"/>
            <p:cNvSpPr/>
            <p:nvPr/>
          </p:nvSpPr>
          <p:spPr>
            <a:xfrm>
              <a:off x="4809169" y="1208258"/>
              <a:ext cy="259236" cx="259038"/>
            </a:xfrm>
            <a:custGeom>
              <a:avLst/>
              <a:gdLst/>
              <a:ahLst/>
              <a:cxnLst/>
              <a:rect r="r" b="b" l="l" t="t"/>
              <a:pathLst>
                <a:path h="259236" stroke="false" w="259038">
                  <a:moveTo>
                    <a:pt x="0" y="129618"/>
                  </a:moveTo>
                  <a:cubicBezTo>
                    <a:pt x="0" y="58032"/>
                    <a:pt x="57988" y="0"/>
                    <a:pt x="129519" y="0"/>
                  </a:cubicBezTo>
                  <a:cubicBezTo>
                    <a:pt x="201051" y="0"/>
                    <a:pt x="259038" y="58032"/>
                    <a:pt x="259038" y="129618"/>
                  </a:cubicBezTo>
                  <a:cubicBezTo>
                    <a:pt x="259038" y="201204"/>
                    <a:pt x="201051" y="259236"/>
                    <a:pt x="129519" y="259236"/>
                  </a:cubicBezTo>
                  <a:cubicBezTo>
                    <a:pt x="57988" y="259236"/>
                    <a:pt x="0" y="201204"/>
                    <a:pt x="0" y="129618"/>
                  </a:cubicBezTo>
                  <a:close/>
                </a:path>
                <a:path h="259236" fill="none" w="259038">
                  <a:moveTo>
                    <a:pt x="0" y="129618"/>
                  </a:moveTo>
                  <a:cubicBezTo>
                    <a:pt x="0" y="58032"/>
                    <a:pt x="57988" y="0"/>
                    <a:pt x="129519" y="0"/>
                  </a:cubicBezTo>
                  <a:cubicBezTo>
                    <a:pt x="201051" y="0"/>
                    <a:pt x="259038" y="58032"/>
                    <a:pt x="259038" y="129618"/>
                  </a:cubicBezTo>
                  <a:cubicBezTo>
                    <a:pt x="259038" y="201204"/>
                    <a:pt x="201051" y="259236"/>
                    <a:pt x="129519" y="259236"/>
                  </a:cubicBezTo>
                  <a:cubicBezTo>
                    <a:pt x="57988" y="259236"/>
                    <a:pt x="0" y="201204"/>
                    <a:pt x="0" y="129618"/>
                  </a:cubicBezTo>
                  <a:close/>
                </a:path>
              </a:pathLst>
            </a:custGeom>
            <a:solidFill>
              <a:srgbClr val="FFE5C2"/>
            </a:solidFill>
            <a:ln cap="flat" w="7600">
              <a:solidFill>
                <a:srgbClr val="FFE5C2"/>
              </a:solidFill>
              <a:miter/>
            </a:ln>
          </p:spPr>
        </p:sp>
        <p:sp>
          <p:nvSpPr>
            <p:cNvPr name="" id="656"/>
            <p:cNvSpPr/>
            <p:nvPr/>
          </p:nvSpPr>
          <p:spPr>
            <a:xfrm>
              <a:off x="4718672" y="1471215"/>
              <a:ext cy="515401" cx="271563"/>
            </a:xfrm>
            <a:custGeom>
              <a:avLst/>
              <a:gdLst/>
              <a:ahLst/>
              <a:cxnLst/>
              <a:rect r="r" b="b" l="l" t="t"/>
              <a:pathLst>
                <a:path h="515401" stroke="false" w="271563">
                  <a:moveTo>
                    <a:pt x="182706" y="515234"/>
                  </a:moveTo>
                  <a:lnTo>
                    <a:pt x="0" y="515401"/>
                  </a:lnTo>
                  <a:cubicBezTo>
                    <a:pt x="32162" y="372299"/>
                    <a:pt x="92699" y="80741"/>
                    <a:pt x="93781" y="75858"/>
                  </a:cubicBezTo>
                  <a:cubicBezTo>
                    <a:pt x="101896" y="39228"/>
                    <a:pt x="140527" y="-12376"/>
                    <a:pt x="202324" y="2683"/>
                  </a:cubicBezTo>
                  <a:cubicBezTo>
                    <a:pt x="272108" y="18166"/>
                    <a:pt x="275217" y="86583"/>
                    <a:pt x="269795" y="114909"/>
                  </a:cubicBezTo>
                  <a:lnTo>
                    <a:pt x="182706" y="515234"/>
                  </a:lnTo>
                  <a:close/>
                </a:path>
                <a:path h="515401" fill="none" w="271563">
                  <a:moveTo>
                    <a:pt x="182706" y="515234"/>
                  </a:moveTo>
                  <a:lnTo>
                    <a:pt x="0" y="515401"/>
                  </a:lnTo>
                  <a:cubicBezTo>
                    <a:pt x="32162" y="372299"/>
                    <a:pt x="92699" y="80741"/>
                    <a:pt x="93781" y="75858"/>
                  </a:cubicBezTo>
                  <a:cubicBezTo>
                    <a:pt x="101896" y="39228"/>
                    <a:pt x="140527" y="-12376"/>
                    <a:pt x="202324" y="2683"/>
                  </a:cubicBezTo>
                  <a:cubicBezTo>
                    <a:pt x="272108" y="18166"/>
                    <a:pt x="275217" y="86583"/>
                    <a:pt x="269795" y="114909"/>
                  </a:cubicBezTo>
                  <a:lnTo>
                    <a:pt x="182706" y="515234"/>
                  </a:lnTo>
                  <a:close/>
                </a:path>
              </a:pathLst>
            </a:custGeom>
            <a:solidFill>
              <a:srgbClr val="50BEC1"/>
            </a:solidFill>
            <a:ln cap="flat" w="7600">
              <a:noFill/>
              <a:miter/>
            </a:ln>
          </p:spPr>
        </p:sp>
        <p:sp>
          <p:nvSpPr>
            <p:cNvPr name="" id="657"/>
            <p:cNvSpPr/>
            <p:nvPr/>
          </p:nvSpPr>
          <p:spPr>
            <a:xfrm>
              <a:off x="4712713" y="1986468"/>
              <a:ext cy="580370" cx="499708"/>
            </a:xfrm>
            <a:custGeom>
              <a:avLst/>
              <a:gdLst/>
              <a:ahLst/>
              <a:cxnLst/>
              <a:rect r="r" b="b" l="l" t="t"/>
              <a:pathLst>
                <a:path h="580370" stroke="false" w="499708">
                  <a:moveTo>
                    <a:pt x="188671" y="0"/>
                  </a:moveTo>
                  <a:lnTo>
                    <a:pt x="183561" y="48034"/>
                  </a:lnTo>
                  <a:cubicBezTo>
                    <a:pt x="284500" y="51293"/>
                    <a:pt x="416021" y="55898"/>
                    <a:pt x="417181" y="55898"/>
                  </a:cubicBezTo>
                  <a:cubicBezTo>
                    <a:pt x="445483" y="55898"/>
                    <a:pt x="468487" y="78607"/>
                    <a:pt x="468989" y="106811"/>
                  </a:cubicBezTo>
                  <a:lnTo>
                    <a:pt x="474462" y="172287"/>
                  </a:lnTo>
                  <a:lnTo>
                    <a:pt x="499708" y="509371"/>
                  </a:lnTo>
                  <a:cubicBezTo>
                    <a:pt x="499708" y="513908"/>
                    <a:pt x="499708" y="518186"/>
                    <a:pt x="499708" y="522217"/>
                  </a:cubicBezTo>
                  <a:cubicBezTo>
                    <a:pt x="499708" y="522674"/>
                    <a:pt x="499708" y="523130"/>
                    <a:pt x="499708" y="523584"/>
                  </a:cubicBezTo>
                  <a:cubicBezTo>
                    <a:pt x="499708" y="524119"/>
                    <a:pt x="499708" y="524649"/>
                    <a:pt x="499708" y="525175"/>
                  </a:cubicBezTo>
                  <a:cubicBezTo>
                    <a:pt x="498584" y="553444"/>
                    <a:pt x="476364" y="576942"/>
                    <a:pt x="447522" y="580351"/>
                  </a:cubicBezTo>
                  <a:cubicBezTo>
                    <a:pt x="416617" y="581123"/>
                    <a:pt x="389811" y="557803"/>
                    <a:pt x="387511" y="526875"/>
                  </a:cubicBezTo>
                  <a:cubicBezTo>
                    <a:pt x="387404" y="525225"/>
                    <a:pt x="363480" y="190464"/>
                    <a:pt x="361750" y="166263"/>
                  </a:cubicBezTo>
                  <a:lnTo>
                    <a:pt x="69905" y="165388"/>
                  </a:lnTo>
                  <a:cubicBezTo>
                    <a:pt x="60641" y="164902"/>
                    <a:pt x="26527" y="153462"/>
                    <a:pt x="11750" y="124362"/>
                  </a:cubicBezTo>
                  <a:cubicBezTo>
                    <a:pt x="-3027" y="95262"/>
                    <a:pt x="-2551" y="58529"/>
                    <a:pt x="5921" y="0"/>
                  </a:cubicBezTo>
                  <a:lnTo>
                    <a:pt x="188671" y="0"/>
                  </a:lnTo>
                  <a:close/>
                </a:path>
                <a:path h="580370" stroke="false" w="499708">
                  <a:moveTo>
                    <a:pt x="6847" y="68877"/>
                  </a:moveTo>
                  <a:close/>
                </a:path>
                <a:path h="580370" fill="none" w="499708">
                  <a:moveTo>
                    <a:pt x="188671" y="0"/>
                  </a:moveTo>
                  <a:lnTo>
                    <a:pt x="183561" y="48034"/>
                  </a:lnTo>
                  <a:cubicBezTo>
                    <a:pt x="284500" y="51293"/>
                    <a:pt x="416021" y="55898"/>
                    <a:pt x="417181" y="55898"/>
                  </a:cubicBezTo>
                  <a:cubicBezTo>
                    <a:pt x="445483" y="55898"/>
                    <a:pt x="468487" y="78607"/>
                    <a:pt x="468989" y="106811"/>
                  </a:cubicBezTo>
                  <a:lnTo>
                    <a:pt x="474462" y="172287"/>
                  </a:lnTo>
                  <a:lnTo>
                    <a:pt x="499708" y="509371"/>
                  </a:lnTo>
                  <a:cubicBezTo>
                    <a:pt x="499708" y="513908"/>
                    <a:pt x="499708" y="518186"/>
                    <a:pt x="499708" y="522217"/>
                  </a:cubicBezTo>
                  <a:cubicBezTo>
                    <a:pt x="499708" y="522674"/>
                    <a:pt x="499708" y="523130"/>
                    <a:pt x="499708" y="523584"/>
                  </a:cubicBezTo>
                  <a:cubicBezTo>
                    <a:pt x="499708" y="524119"/>
                    <a:pt x="499708" y="524649"/>
                    <a:pt x="499708" y="525175"/>
                  </a:cubicBezTo>
                  <a:cubicBezTo>
                    <a:pt x="498584" y="553444"/>
                    <a:pt x="476364" y="576942"/>
                    <a:pt x="447522" y="580351"/>
                  </a:cubicBezTo>
                  <a:cubicBezTo>
                    <a:pt x="416617" y="581123"/>
                    <a:pt x="389811" y="557803"/>
                    <a:pt x="387511" y="526875"/>
                  </a:cubicBezTo>
                  <a:cubicBezTo>
                    <a:pt x="387404" y="525225"/>
                    <a:pt x="363480" y="190464"/>
                    <a:pt x="361750" y="166263"/>
                  </a:cubicBezTo>
                  <a:lnTo>
                    <a:pt x="69905" y="165388"/>
                  </a:lnTo>
                  <a:cubicBezTo>
                    <a:pt x="60641" y="164902"/>
                    <a:pt x="26527" y="153462"/>
                    <a:pt x="11750" y="124362"/>
                  </a:cubicBezTo>
                  <a:cubicBezTo>
                    <a:pt x="-3027" y="95262"/>
                    <a:pt x="-2551" y="58529"/>
                    <a:pt x="5921" y="0"/>
                  </a:cubicBezTo>
                  <a:lnTo>
                    <a:pt x="188671" y="0"/>
                  </a:lnTo>
                  <a:close/>
                </a:path>
                <a:path h="580370" fill="none" w="499708">
                  <a:moveTo>
                    <a:pt x="6847" y="68877"/>
                  </a:moveTo>
                  <a:close/>
                </a:path>
              </a:pathLst>
            </a:custGeom>
            <a:solidFill>
              <a:srgbClr val="46403F"/>
            </a:solidFill>
            <a:ln cap="flat" w="7600">
              <a:noFill/>
              <a:miter/>
            </a:ln>
          </p:spPr>
        </p:sp>
        <p:sp>
          <p:nvSpPr>
            <p:cNvPr name="" id="658"/>
            <p:cNvSpPr/>
            <p:nvPr/>
          </p:nvSpPr>
          <p:spPr>
            <a:xfrm>
              <a:off x="4570791" y="2434985"/>
              <a:ext cy="133676" cx="504632"/>
            </a:xfrm>
            <a:custGeom>
              <a:avLst/>
              <a:gdLst/>
              <a:ahLst/>
              <a:cxnLst/>
              <a:rect r="r" b="b" l="l" t="t"/>
              <a:pathLst>
                <a:path h="133676" stroke="false" w="504632">
                  <a:moveTo>
                    <a:pt x="0" y="133676"/>
                  </a:moveTo>
                  <a:cubicBezTo>
                    <a:pt x="8776" y="59017"/>
                    <a:pt x="118387" y="0"/>
                    <a:pt x="252316" y="0"/>
                  </a:cubicBezTo>
                  <a:cubicBezTo>
                    <a:pt x="386245" y="0"/>
                    <a:pt x="495857" y="59017"/>
                    <a:pt x="504632" y="133676"/>
                  </a:cubicBezTo>
                  <a:lnTo>
                    <a:pt x="465944" y="133676"/>
                  </a:lnTo>
                  <a:cubicBezTo>
                    <a:pt x="445528" y="75747"/>
                    <a:pt x="357641" y="32186"/>
                    <a:pt x="252316" y="32186"/>
                  </a:cubicBezTo>
                  <a:cubicBezTo>
                    <a:pt x="146992" y="32186"/>
                    <a:pt x="59105" y="75747"/>
                    <a:pt x="38689" y="133676"/>
                  </a:cubicBezTo>
                  <a:lnTo>
                    <a:pt x="0" y="133676"/>
                  </a:lnTo>
                  <a:close/>
                </a:path>
                <a:path h="133676" fill="none" w="504632">
                  <a:moveTo>
                    <a:pt x="0" y="133676"/>
                  </a:moveTo>
                  <a:cubicBezTo>
                    <a:pt x="8776" y="59017"/>
                    <a:pt x="118387" y="0"/>
                    <a:pt x="252316" y="0"/>
                  </a:cubicBezTo>
                  <a:cubicBezTo>
                    <a:pt x="386245" y="0"/>
                    <a:pt x="495857" y="59017"/>
                    <a:pt x="504632" y="133676"/>
                  </a:cubicBezTo>
                  <a:lnTo>
                    <a:pt x="465944" y="133676"/>
                  </a:lnTo>
                  <a:cubicBezTo>
                    <a:pt x="445528" y="75747"/>
                    <a:pt x="357641" y="32186"/>
                    <a:pt x="252316" y="32186"/>
                  </a:cubicBezTo>
                  <a:cubicBezTo>
                    <a:pt x="146992" y="32186"/>
                    <a:pt x="59105" y="75747"/>
                    <a:pt x="38689" y="133676"/>
                  </a:cubicBezTo>
                  <a:lnTo>
                    <a:pt x="0" y="133676"/>
                  </a:lnTo>
                  <a:close/>
                </a:path>
              </a:pathLst>
            </a:custGeom>
            <a:solidFill>
              <a:srgbClr val="50BEC1"/>
            </a:solidFill>
            <a:ln cap="flat" w="7600">
              <a:solidFill>
                <a:srgbClr val="50BEC1"/>
              </a:solidFill>
              <a:miter/>
            </a:ln>
          </p:spPr>
        </p:sp>
        <p:sp>
          <p:nvSpPr>
            <p:cNvPr name="" id="659"/>
            <p:cNvSpPr/>
            <p:nvPr/>
          </p:nvSpPr>
          <p:spPr>
            <a:xfrm>
              <a:off x="5015733" y="1781264"/>
              <a:ext cy="71204" cx="375037"/>
            </a:xfrm>
            <a:custGeom>
              <a:avLst/>
              <a:gdLst/>
              <a:ahLst/>
              <a:cxnLst/>
              <a:rect r="r" b="b" l="l" t="t"/>
              <a:pathLst>
                <a:path h="71204" stroke="false" w="375037">
                  <a:moveTo>
                    <a:pt x="345075" y="71204"/>
                  </a:moveTo>
                  <a:lnTo>
                    <a:pt x="68609" y="71204"/>
                  </a:lnTo>
                  <a:lnTo>
                    <a:pt x="0" y="0"/>
                  </a:lnTo>
                  <a:lnTo>
                    <a:pt x="345075" y="0"/>
                  </a:lnTo>
                  <a:cubicBezTo>
                    <a:pt x="362575" y="4029"/>
                    <a:pt x="375037" y="18567"/>
                    <a:pt x="375037" y="35602"/>
                  </a:cubicBezTo>
                  <a:cubicBezTo>
                    <a:pt x="375037" y="53469"/>
                    <a:pt x="362575" y="68007"/>
                    <a:pt x="345075" y="71204"/>
                  </a:cubicBezTo>
                  <a:close/>
                </a:path>
                <a:path h="71204" fill="none" w="375037">
                  <a:moveTo>
                    <a:pt x="345075" y="71204"/>
                  </a:moveTo>
                  <a:lnTo>
                    <a:pt x="68609" y="71204"/>
                  </a:lnTo>
                  <a:lnTo>
                    <a:pt x="0" y="0"/>
                  </a:lnTo>
                  <a:lnTo>
                    <a:pt x="345075" y="0"/>
                  </a:lnTo>
                  <a:cubicBezTo>
                    <a:pt x="362575" y="4029"/>
                    <a:pt x="375037" y="18567"/>
                    <a:pt x="375037" y="35602"/>
                  </a:cubicBezTo>
                  <a:cubicBezTo>
                    <a:pt x="375037" y="53469"/>
                    <a:pt x="362575" y="68007"/>
                    <a:pt x="345075" y="71204"/>
                  </a:cubicBezTo>
                  <a:close/>
                </a:path>
              </a:pathLst>
            </a:custGeom>
            <a:solidFill>
              <a:srgbClr val="FFE5C2"/>
            </a:solidFill>
            <a:ln cap="flat" w="7600">
              <a:solidFill>
                <a:srgbClr val="FFE5C2"/>
              </a:solidFill>
              <a:miter/>
            </a:ln>
          </p:spPr>
        </p:sp>
        <p:sp>
          <p:nvSpPr>
            <p:cNvPr name="" id="660"/>
            <p:cNvSpPr/>
            <p:nvPr/>
          </p:nvSpPr>
          <p:spPr>
            <a:xfrm>
              <a:off x="4860966" y="1568384"/>
              <a:ext cy="283875" cx="323236"/>
            </a:xfrm>
            <a:custGeom>
              <a:avLst/>
              <a:gdLst/>
              <a:ahLst/>
              <a:cxnLst/>
              <a:rect r="r" b="b" l="l" t="t"/>
              <a:pathLst>
                <a:path h="283875" stroke="false" w="323236">
                  <a:moveTo>
                    <a:pt x="225292" y="283875"/>
                  </a:moveTo>
                  <a:lnTo>
                    <a:pt x="5196" y="55785"/>
                  </a:lnTo>
                  <a:cubicBezTo>
                    <a:pt x="-3232" y="41252"/>
                    <a:pt x="-1439" y="22182"/>
                    <a:pt x="10806" y="10348"/>
                  </a:cubicBezTo>
                  <a:cubicBezTo>
                    <a:pt x="23648" y="-2063"/>
                    <a:pt x="42755" y="-3191"/>
                    <a:pt x="56376" y="6322"/>
                  </a:cubicBezTo>
                  <a:lnTo>
                    <a:pt x="323236" y="282875"/>
                  </a:lnTo>
                  <a:lnTo>
                    <a:pt x="225292" y="283875"/>
                  </a:lnTo>
                  <a:close/>
                </a:path>
                <a:path h="283875" fill="none" w="323236">
                  <a:moveTo>
                    <a:pt x="225292" y="283875"/>
                  </a:moveTo>
                  <a:lnTo>
                    <a:pt x="5196" y="55785"/>
                  </a:lnTo>
                  <a:cubicBezTo>
                    <a:pt x="-3232" y="41252"/>
                    <a:pt x="-1439" y="22182"/>
                    <a:pt x="10806" y="10348"/>
                  </a:cubicBezTo>
                  <a:cubicBezTo>
                    <a:pt x="23648" y="-2063"/>
                    <a:pt x="42755" y="-3191"/>
                    <a:pt x="56376" y="6322"/>
                  </a:cubicBezTo>
                  <a:lnTo>
                    <a:pt x="323236" y="282875"/>
                  </a:lnTo>
                  <a:lnTo>
                    <a:pt x="225292" y="283875"/>
                  </a:lnTo>
                  <a:close/>
                </a:path>
              </a:pathLst>
            </a:custGeom>
            <a:solidFill>
              <a:srgbClr val="FFE5C2"/>
            </a:solidFill>
            <a:ln cap="flat" w="7600">
              <a:solidFill>
                <a:srgbClr val="FFE5C2"/>
              </a:solidFill>
              <a:miter/>
            </a:ln>
          </p:spPr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0</PresentationFormat>
  <Paragraphs>0</Paragraphs>
  <Slides>1</Slides>
  <Notes>0</Notes>
  <HiddenSlides>0</HiddenSlides>
  <MMClips>0</MMClips>
  <ScaleCrop>false</ScaleCrop>
  <HeadingPairs>
    <vt:vector size="4" baseType="variant">
      <vt:variant>
        <vt:lpstr>Topic</vt:lpstr>
      </vt:variant>
      <vt:variant>
        <vt:i4>1</vt:i4>
      </vt:variant>
      <vt:variant>
        <vt:lpstr>Slide Title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xsi="http://www.w3.org/2001/XMLSchema-instance" xmlns:dcmitype="http://purl.org/dc/dcmitype/" xmlns:dcterms="http://purl.org/dc/terms/">
  <dc:title>PowerPoint Presentation</dc:title>
  <dc:creator>Jan Ivan</dc:creator>
  <cp:lastModifiedBy>Jan Ivan</cp:lastModifiedBy>
  <cp:revision>1</cp:revision>
  <dcterms:created xsi:type="dcterms:W3CDTF">2025-11-04T09:03:45Z</dcterms:created>
  <dcterms:modified xsi:type="dcterms:W3CDTF">2025-11-04T09:03:45Z</dcterms:modified>
</cp:coreProperties>
</file>