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Target="docProps/core.xml" Id="rId3" Type="http://schemas.openxmlformats.org/package/2006/relationships/metadata/core-properties"/>
  <Relationship Target="docProps/thumbnail.jpeg" Id="rId2" Type="http://schemas.openxmlformats.org/package/2006/relationships/metadata/thumbnail"/>
  <Relationship Target="ppt/presentation.xml" Id="rId1" Type="http://schemas.openxmlformats.org/officeDocument/2006/relationships/officeDocument"/>
  <Relationship Target="docProps/app.xml" Id="rId4" Type="http://schemas.openxmlformats.org/officeDocument/2006/relationships/extended-properties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type="screen4x3" cy="6858000"/>
  <p:notesSz cx="6858000" cy="9144000"/>
  <p:defaultTextStyle>
    <a:defPPr>
      <a:defRPr lang="en-US"/>
    </a:defPPr>
    <a:lvl1pPr algn="l" rtl="0" latinLnBrk="0" hangingPunct="1" eaLnBrk="1" defTabSz="914400" mar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rtl="0" latinLnBrk="0" hangingPunct="1" eaLnBrk="1" defTabSz="914400" marL="45720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rtl="0" latinLnBrk="0" hangingPunct="1" eaLnBrk="1" defTabSz="914400" marL="91440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rtl="0" latinLnBrk="0" hangingPunct="1" eaLnBrk="1" defTabSz="914400" marL="137160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rtl="0" latinLnBrk="0" hangingPunct="1" eaLnBrk="1" defTabSz="914400" marL="182880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rtl="0" latinLnBrk="0" hangingPunct="1" eaLnBrk="1" defTabSz="914400" marL="228600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rtl="0" latinLnBrk="0" hangingPunct="1" eaLnBrk="1" defTabSz="914400" marL="274320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rtl="0" latinLnBrk="0" hangingPunct="1" eaLnBrk="1" defTabSz="914400" marL="320040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rtl="0" latinLnBrk="0" hangingPunct="1" eaLnBrk="1" defTabSz="914400" marL="365760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arget="slideMasters/slideMaster1.xml" Id="rId1" Type="http://schemas.openxmlformats.org/officeDocument/2006/relationships/slideMaster"/>
  <Relationship Target="tableStyles.xml" Id="rId2" Type="http://schemas.openxmlformats.org/officeDocument/2006/relationships/tableStyles"/>
  <Relationship Target="theme/theme1.xml" Id="rId3" Type="http://schemas.openxmlformats.org/officeDocument/2006/relationships/theme"/>
  <Relationship Target="viewProps.xml" Id="rId4" Type="http://schemas.openxmlformats.org/officeDocument/2006/relationships/viewProps"/>
  <Relationship Target="presProps.xml" Id="rId5" Type="http://schemas.openxmlformats.org/officeDocument/2006/relationships/presProps"/>
  <Relationship Target="slides/slide1.xml" Id="rId6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arget="../slideLayouts/slideLayout1.xml" Id="rId1" Type="http://schemas.openxmlformats.org/officeDocument/2006/relationships/slideLayout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A58A"/>
        </a:solidFill>
        <a:effectLst/>
      </p:bgPr>
    </p:bg>
    <p:spTree>
      <p:nvGrpSpPr>
        <p:cNvPr id="100" name="Página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sp>
        <p:nvSpPr>
          <p:cNvPr id="1962" name="White Background"/>
          <p:cNvSpPr/>
          <p:nvPr/>
        </p:nvSpPr>
        <p:spPr>
          <a:xfrm>
            <a:off y="412936" x="306424"/>
            <a:ext cx="8531152" cy="6032128"/>
          </a:xfrm>
          <a:custGeom>
            <a:avLst/>
            <a:gdLst/>
            <a:ahLst/>
            <a:cxnLst/>
            <a:rect t="t" b="b" l="l" r="r"/>
            <a:pathLst>
              <a:path h="6032128" stroke="false" w="8531152">
                <a:moveTo>
                  <a:pt y="0" x="0"/>
                </a:moveTo>
                <a:lnTo>
                  <a:pt y="0" x="8531152"/>
                </a:lnTo>
                <a:lnTo>
                  <a:pt y="6032128" x="8531152"/>
                </a:lnTo>
                <a:lnTo>
                  <a:pt y="6032128" x="0"/>
                </a:lnTo>
                <a:lnTo>
                  <a:pt y="0" x="0"/>
                </a:lnTo>
                <a:close/>
              </a:path>
              <a:path h="6032128" fill="none" w="8531152">
                <a:moveTo>
                  <a:pt y="0" x="0"/>
                </a:moveTo>
                <a:lnTo>
                  <a:pt y="0" x="8531152"/>
                </a:lnTo>
                <a:lnTo>
                  <a:pt y="6032128" x="8531152"/>
                </a:lnTo>
                <a:lnTo>
                  <a:pt y="6032128" x="0"/>
                </a:lnTo>
                <a:lnTo>
                  <a:pt y="0" x="0"/>
                </a:lnTo>
                <a:close/>
              </a:path>
            </a:pathLst>
          </a:custGeom>
          <a:solidFill>
            <a:srgbClr val="FFFFFF"/>
          </a:solidFill>
          <a:ln w="7600" cap="flat">
            <a:noFill/>
            <a:miter/>
          </a:ln>
        </p:spPr>
      </p:sp>
      <p:grpSp>
        <p:nvGrpSpPr>
          <p:cNvPr id="671" name=""/>
          <p:cNvGrpSpPr/>
          <p:nvPr/>
        </p:nvGrpSpPr>
        <p:grpSpPr>
          <a:xfrm>
            <a:off y="412936" x="306424"/>
            <a:ext cx="7600" cy="7600"/>
            <a:chOff y="412936" x="306424"/>
            <a:chExt cx="7600" cy="7600"/>
          </a:xfrm>
        </p:grpSpPr>
      </p:grpSp>
      <p:sp>
        <p:nvSpPr>
          <p:cNvPr id="183" name=""/>
          <p:cNvSpPr/>
          <p:nvPr/>
        </p:nvSpPr>
        <p:spPr>
          <a:xfrm>
            <a:off y="1675319" x="339294"/>
            <a:ext cx="8465412" cy="4077636"/>
          </a:xfrm>
          <a:custGeom>
            <a:avLst/>
            <a:gdLst/>
            <a:ahLst/>
            <a:cxnLst/>
            <a:rect t="t" b="b" l="l" r="r"/>
            <a:pathLst>
              <a:path h="4077636" stroke="false" w="8465412">
                <a:moveTo>
                  <a:pt y="236852" x="3278351"/>
                </a:moveTo>
                <a:cubicBezTo>
                  <a:pt y="236852" x="3278351"/>
                  <a:pt y="118006" x="3529463"/>
                  <a:pt y="43727" x="4017740"/>
                </a:cubicBezTo>
                <a:cubicBezTo>
                  <a:pt y="-30551" x="4506017"/>
                  <a:pt y="12294" x="4868735"/>
                  <a:pt y="12294" x="4826889"/>
                </a:cubicBezTo>
                <a:lnTo>
                  <a:pt y="370552" x="5105900"/>
                </a:lnTo>
                <a:lnTo>
                  <a:pt y="12294" x="5022194"/>
                </a:lnTo>
                <a:cubicBezTo>
                  <a:pt y="12294" x="5022194"/>
                  <a:pt y="14016" x="5203560"/>
                  <a:pt y="28872" x="5343066"/>
                </a:cubicBezTo>
                <a:cubicBezTo>
                  <a:pt y="43727" x="5482579"/>
                  <a:pt y="103150" x="5594178"/>
                  <a:pt y="103150" x="5594178"/>
                </a:cubicBezTo>
                <a:lnTo>
                  <a:pt y="422546" x="5810420"/>
                </a:lnTo>
                <a:lnTo>
                  <a:pt y="132862" x="5747637"/>
                </a:lnTo>
                <a:lnTo>
                  <a:pt y="207140" x="5970856"/>
                </a:lnTo>
                <a:lnTo>
                  <a:pt y="459684" x="6096416"/>
                </a:lnTo>
                <a:cubicBezTo>
                  <a:pt y="459684" x="6096416"/>
                  <a:pt y="548822" x="6849751"/>
                  <a:pt y="949924" x="7435680"/>
                </a:cubicBezTo>
                <a:cubicBezTo>
                  <a:pt y="1351029" x="8021648"/>
                  <a:pt y="1692710" x="8105324"/>
                  <a:pt y="1781843" x="8216968"/>
                </a:cubicBezTo>
                <a:cubicBezTo>
                  <a:pt y="1870976" x="8328536"/>
                  <a:pt y="1930400" x="8537764"/>
                  <a:pt y="2038818" x="8440180"/>
                </a:cubicBezTo>
                <a:cubicBezTo>
                  <a:pt y="2138382" x="8342520"/>
                  <a:pt y="2130949" x="8293652"/>
                  <a:pt y="2249798" x="8293652"/>
                </a:cubicBezTo>
                <a:cubicBezTo>
                  <a:pt y="2368639" x="8293652"/>
                  <a:pt y="2405780" x="8440180"/>
                  <a:pt y="2450346" x="8440180"/>
                </a:cubicBezTo>
                <a:cubicBezTo>
                  <a:pt y="2554337" x="8452720"/>
                  <a:pt y="2524629" x="8244860"/>
                  <a:pt y="2643470" x="8133216"/>
                </a:cubicBezTo>
                <a:cubicBezTo>
                  <a:pt y="2762319" x="8021648"/>
                  <a:pt y="3166122" x="7513048"/>
                  <a:pt y="3359246" x="6754637"/>
                </a:cubicBezTo>
                <a:cubicBezTo>
                  <a:pt y="3552369" x="5996218"/>
                  <a:pt y="3564522" x="5161707"/>
                  <a:pt y="3564522" x="5161707"/>
                </a:cubicBezTo>
                <a:cubicBezTo>
                  <a:pt y="3564522" x="5161707"/>
                  <a:pt y="3891352" x="4952441"/>
                  <a:pt y="4025051" x="4547870"/>
                </a:cubicBezTo>
                <a:cubicBezTo>
                  <a:pt y="4158743" x="4143300"/>
                  <a:pt y="3995335" x="3906134"/>
                  <a:pt y="3995335" x="3906134"/>
                </a:cubicBezTo>
                <a:cubicBezTo>
                  <a:pt y="3995335" x="3906134"/>
                  <a:pt y="3814372" x="4024078"/>
                  <a:pt y="3683370" x="4045647"/>
                </a:cubicBezTo>
                <a:cubicBezTo>
                  <a:pt y="3552369" x="4067208"/>
                  <a:pt y="3518405" x="4036390"/>
                  <a:pt y="3518405" x="4036390"/>
                </a:cubicBezTo>
                <a:cubicBezTo>
                  <a:pt y="3518405" x="4036390"/>
                  <a:pt y="3487579" x="3131854"/>
                  <a:pt y="3125363" x="2328701"/>
                </a:cubicBezTo>
                <a:cubicBezTo>
                  <a:pt y="2763147" x="1525533"/>
                  <a:pt y="2376072" x="1245518"/>
                  <a:pt y="2376072" x="1245518"/>
                </a:cubicBezTo>
                <a:cubicBezTo>
                  <a:pt y="2376072" x="1245518"/>
                  <a:pt y="2631796" x="1038251"/>
                  <a:pt y="2720929" x="675525"/>
                </a:cubicBezTo>
                <a:cubicBezTo>
                  <a:pt y="2810070" x="312805"/>
                  <a:pt y="2720929" x="40763"/>
                  <a:pt y="2720929" x="40763"/>
                </a:cubicBezTo>
                <a:cubicBezTo>
                  <a:pt y="2720929" x="40763"/>
                  <a:pt y="2472630" x="40763"/>
                  <a:pt y="2224330" x="131444"/>
                </a:cubicBezTo>
                <a:cubicBezTo>
                  <a:pt y="1976030" x="222124"/>
                  <a:pt y="1934648" x="299850"/>
                  <a:pt y="1934648" x="299850"/>
                </a:cubicBezTo>
                <a:cubicBezTo>
                  <a:pt y="1934648" x="299850"/>
                  <a:pt y="1689526" x="136426"/>
                  <a:pt y="1451836" x="66672"/>
                </a:cubicBezTo>
                <a:cubicBezTo>
                  <a:pt y="1214146" x="0"/>
                  <a:pt y="1051794" x="0"/>
                  <a:pt y="1051794" x="0"/>
                </a:cubicBezTo>
                <a:cubicBezTo>
                  <a:pt y="1051794" x="0"/>
                  <a:pt y="954165" x="483203"/>
                  <a:pt y="1162146" x="818026"/>
                </a:cubicBezTo>
                <a:cubicBezTo>
                  <a:pt y="1370128" x="1152844"/>
                  <a:pt y="1508076" x="1233556"/>
                  <a:pt y="1508076" x="1233556"/>
                </a:cubicBezTo>
                <a:cubicBezTo>
                  <a:pt y="1508076" x="1233556"/>
                  <a:pt y="1129314" x="1650294"/>
                  <a:pt y="821043" x="2367681"/>
                </a:cubicBezTo>
                <a:cubicBezTo>
                  <a:pt y="512771" x="3085076"/>
                  <a:pt y="498324" x="3520761"/>
                  <a:pt y="498324" x="3520761"/>
                </a:cubicBezTo>
                <a:lnTo>
                  <a:pt y="236852" x="3278351"/>
                </a:lnTo>
                <a:close/>
              </a:path>
              <a:path h="4077636" fill="none" w="8465412">
                <a:moveTo>
                  <a:pt y="236852" x="3278351"/>
                </a:moveTo>
                <a:cubicBezTo>
                  <a:pt y="236852" x="3278351"/>
                  <a:pt y="118006" x="3529463"/>
                  <a:pt y="43727" x="4017740"/>
                </a:cubicBezTo>
                <a:cubicBezTo>
                  <a:pt y="-30551" x="4506017"/>
                  <a:pt y="12294" x="4868735"/>
                  <a:pt y="12294" x="4826889"/>
                </a:cubicBezTo>
                <a:lnTo>
                  <a:pt y="370552" x="5105900"/>
                </a:lnTo>
                <a:lnTo>
                  <a:pt y="12294" x="5022194"/>
                </a:lnTo>
                <a:cubicBezTo>
                  <a:pt y="12294" x="5022194"/>
                  <a:pt y="14016" x="5203560"/>
                  <a:pt y="28872" x="5343066"/>
                </a:cubicBezTo>
                <a:cubicBezTo>
                  <a:pt y="43727" x="5482579"/>
                  <a:pt y="103150" x="5594178"/>
                  <a:pt y="103150" x="5594178"/>
                </a:cubicBezTo>
                <a:lnTo>
                  <a:pt y="422546" x="5810420"/>
                </a:lnTo>
                <a:lnTo>
                  <a:pt y="132862" x="5747637"/>
                </a:lnTo>
                <a:lnTo>
                  <a:pt y="207140" x="5970856"/>
                </a:lnTo>
                <a:lnTo>
                  <a:pt y="459684" x="6096416"/>
                </a:lnTo>
                <a:cubicBezTo>
                  <a:pt y="459684" x="6096416"/>
                  <a:pt y="548822" x="6849751"/>
                  <a:pt y="949924" x="7435680"/>
                </a:cubicBezTo>
                <a:cubicBezTo>
                  <a:pt y="1351029" x="8021648"/>
                  <a:pt y="1692710" x="8105324"/>
                  <a:pt y="1781843" x="8216968"/>
                </a:cubicBezTo>
                <a:cubicBezTo>
                  <a:pt y="1870976" x="8328536"/>
                  <a:pt y="1930400" x="8537764"/>
                  <a:pt y="2038818" x="8440180"/>
                </a:cubicBezTo>
                <a:cubicBezTo>
                  <a:pt y="2138382" x="8342520"/>
                  <a:pt y="2130949" x="8293652"/>
                  <a:pt y="2249798" x="8293652"/>
                </a:cubicBezTo>
                <a:cubicBezTo>
                  <a:pt y="2368639" x="8293652"/>
                  <a:pt y="2405780" x="8440180"/>
                  <a:pt y="2450346" x="8440180"/>
                </a:cubicBezTo>
                <a:cubicBezTo>
                  <a:pt y="2554337" x="8452720"/>
                  <a:pt y="2524629" x="8244860"/>
                  <a:pt y="2643470" x="8133216"/>
                </a:cubicBezTo>
                <a:cubicBezTo>
                  <a:pt y="2762319" x="8021648"/>
                  <a:pt y="3166122" x="7513048"/>
                  <a:pt y="3359246" x="6754637"/>
                </a:cubicBezTo>
                <a:cubicBezTo>
                  <a:pt y="3552369" x="5996218"/>
                  <a:pt y="3564522" x="5161707"/>
                  <a:pt y="3564522" x="5161707"/>
                </a:cubicBezTo>
                <a:cubicBezTo>
                  <a:pt y="3564522" x="5161707"/>
                  <a:pt y="3891352" x="4952441"/>
                  <a:pt y="4025051" x="4547870"/>
                </a:cubicBezTo>
                <a:cubicBezTo>
                  <a:pt y="4158743" x="4143300"/>
                  <a:pt y="3995335" x="3906134"/>
                  <a:pt y="3995335" x="3906134"/>
                </a:cubicBezTo>
                <a:cubicBezTo>
                  <a:pt y="3995335" x="3906134"/>
                  <a:pt y="3814372" x="4024078"/>
                  <a:pt y="3683370" x="4045647"/>
                </a:cubicBezTo>
                <a:cubicBezTo>
                  <a:pt y="3552369" x="4067208"/>
                  <a:pt y="3518405" x="4036390"/>
                  <a:pt y="3518405" x="4036390"/>
                </a:cubicBezTo>
                <a:cubicBezTo>
                  <a:pt y="3518405" x="4036390"/>
                  <a:pt y="3487579" x="3131854"/>
                  <a:pt y="3125363" x="2328701"/>
                </a:cubicBezTo>
                <a:cubicBezTo>
                  <a:pt y="2763147" x="1525533"/>
                  <a:pt y="2376072" x="1245518"/>
                  <a:pt y="2376072" x="1245518"/>
                </a:cubicBezTo>
                <a:cubicBezTo>
                  <a:pt y="2376072" x="1245518"/>
                  <a:pt y="2631796" x="1038251"/>
                  <a:pt y="2720929" x="675525"/>
                </a:cubicBezTo>
                <a:cubicBezTo>
                  <a:pt y="2810070" x="312805"/>
                  <a:pt y="2720929" x="40763"/>
                  <a:pt y="2720929" x="40763"/>
                </a:cubicBezTo>
                <a:cubicBezTo>
                  <a:pt y="2720929" x="40763"/>
                  <a:pt y="2472630" x="40763"/>
                  <a:pt y="2224330" x="131444"/>
                </a:cubicBezTo>
                <a:cubicBezTo>
                  <a:pt y="1976030" x="222124"/>
                  <a:pt y="1934648" x="299850"/>
                  <a:pt y="1934648" x="299850"/>
                </a:cubicBezTo>
                <a:cubicBezTo>
                  <a:pt y="1934648" x="299850"/>
                  <a:pt y="1689526" x="136426"/>
                  <a:pt y="1451836" x="66672"/>
                </a:cubicBezTo>
                <a:cubicBezTo>
                  <a:pt y="1214146" x="0"/>
                  <a:pt y="1051794" x="0"/>
                  <a:pt y="1051794" x="0"/>
                </a:cubicBezTo>
                <a:cubicBezTo>
                  <a:pt y="1051794" x="0"/>
                  <a:pt y="954165" x="483203"/>
                  <a:pt y="1162146" x="818026"/>
                </a:cubicBezTo>
                <a:cubicBezTo>
                  <a:pt y="1370128" x="1152844"/>
                  <a:pt y="1508076" x="1233556"/>
                  <a:pt y="1508076" x="1233556"/>
                </a:cubicBezTo>
                <a:cubicBezTo>
                  <a:pt y="1508076" x="1233556"/>
                  <a:pt y="1129314" x="1650294"/>
                  <a:pt y="821043" x="2367681"/>
                </a:cubicBezTo>
                <a:cubicBezTo>
                  <a:pt y="512771" x="3085076"/>
                  <a:pt y="498324" x="3520761"/>
                  <a:pt y="498324" x="3520761"/>
                </a:cubicBezTo>
                <a:lnTo>
                  <a:pt y="236852" x="3278351"/>
                </a:lnTo>
                <a:close/>
              </a:path>
            </a:pathLst>
          </a:custGeom>
          <a:solidFill>
            <a:srgbClr val="628CFF"/>
          </a:solidFill>
          <a:ln w="7600" cap="flat">
            <a:noFill/>
            <a:miter/>
          </a:ln>
        </p:spPr>
      </p:sp>
      <p:sp>
        <p:nvSpPr>
          <p:cNvPr id="180" name=""/>
          <p:cNvSpPr/>
          <p:nvPr/>
        </p:nvSpPr>
        <p:spPr>
          <a:xfrm>
            <a:off y="2736511" x="7415679"/>
            <a:ext cx="1005351" cy="1872369"/>
          </a:xfrm>
          <a:custGeom>
            <a:avLst/>
            <a:gdLst/>
            <a:ahLst/>
            <a:cxnLst/>
            <a:rect t="t" b="b" l="l" r="r"/>
            <a:pathLst>
              <a:path h="1872369" stroke="false" w="1005351">
                <a:moveTo>
                  <a:pt y="0" x="4543"/>
                </a:moveTo>
                <a:lnTo>
                  <a:pt y="1872369" x="0"/>
                </a:lnTo>
                <a:cubicBezTo>
                  <a:pt y="1872369" x="0"/>
                  <a:pt y="1789134" x="284199"/>
                  <a:pt y="1608026" x="546005"/>
                </a:cubicBezTo>
                <a:cubicBezTo>
                  <a:pt y="1448723" x="776287"/>
                  <a:pt y="1225845" x="1005351"/>
                  <a:pt y="1039683" x="1005351"/>
                </a:cubicBezTo>
                <a:cubicBezTo>
                  <a:pt y="867786" x="1005351"/>
                  <a:pt y="621427" x="832550"/>
                  <a:pt y="426126" x="630558"/>
                </a:cubicBezTo>
                <a:cubicBezTo>
                  <a:pt y="151417" x="346431"/>
                  <a:pt y="-6047" x="4543"/>
                  <a:pt y="0" x="4543"/>
                </a:cubicBezTo>
                <a:close/>
              </a:path>
              <a:path h="1872369" fill="none" w="1005351">
                <a:moveTo>
                  <a:pt y="0" x="4543"/>
                </a:moveTo>
                <a:lnTo>
                  <a:pt y="1872369" x="0"/>
                </a:lnTo>
                <a:cubicBezTo>
                  <a:pt y="1872369" x="0"/>
                  <a:pt y="1789134" x="284199"/>
                  <a:pt y="1608026" x="546005"/>
                </a:cubicBezTo>
                <a:cubicBezTo>
                  <a:pt y="1448723" x="776287"/>
                  <a:pt y="1225845" x="1005351"/>
                  <a:pt y="1039683" x="1005351"/>
                </a:cubicBezTo>
                <a:cubicBezTo>
                  <a:pt y="867786" x="1005351"/>
                  <a:pt y="621427" x="832550"/>
                  <a:pt y="426126" x="630558"/>
                </a:cubicBezTo>
                <a:cubicBezTo>
                  <a:pt y="151417" x="346431"/>
                  <a:pt y="-6047" x="4543"/>
                  <a:pt y="0" x="4543"/>
                </a:cubicBezTo>
                <a:close/>
              </a:path>
            </a:pathLst>
          </a:custGeom>
          <a:solidFill>
            <a:srgbClr val="FFFFFF"/>
          </a:solidFill>
          <a:ln w="7600" cap="flat">
            <a:noFill/>
            <a:miter/>
          </a:ln>
        </p:spPr>
      </p:sp>
      <p:sp>
        <p:nvSpPr>
          <p:cNvPr id="182" name=""/>
          <p:cNvSpPr/>
          <p:nvPr/>
        </p:nvSpPr>
        <p:spPr>
          <a:xfrm>
            <a:off y="3628222" x="1394660"/>
            <a:ext cx="5949242" cy="173054"/>
          </a:xfrm>
          <a:custGeom>
            <a:avLst/>
            <a:gdLst/>
            <a:ahLst/>
            <a:cxnLst/>
            <a:rect t="t" b="b" l="l" r="r"/>
            <a:pathLst>
              <a:path h="173054" stroke="false" w="5949242">
                <a:moveTo>
                  <a:pt y="51328" x="78284"/>
                </a:moveTo>
                <a:cubicBezTo>
                  <a:pt y="51328" x="179655"/>
                  <a:pt y="0" x="5949242"/>
                  <a:pt y="0" x="5949242"/>
                </a:cubicBezTo>
                <a:lnTo>
                  <a:pt y="173054" x="5949242"/>
                </a:lnTo>
                <a:cubicBezTo>
                  <a:pt y="173054" x="5949242"/>
                  <a:pt y="81936" x="145864"/>
                  <a:pt y="81936" x="61389"/>
                </a:cubicBezTo>
                <a:cubicBezTo>
                  <a:pt y="81936" x="-23087"/>
                  <a:pt y="51328" x="-23087"/>
                  <a:pt y="51328" x="78284"/>
                </a:cubicBezTo>
                <a:close/>
              </a:path>
              <a:path h="173054" fill="none" w="5949242">
                <a:moveTo>
                  <a:pt y="51328" x="78284"/>
                </a:moveTo>
                <a:cubicBezTo>
                  <a:pt y="51328" x="179655"/>
                  <a:pt y="0" x="5949242"/>
                  <a:pt y="0" x="5949242"/>
                </a:cubicBezTo>
                <a:lnTo>
                  <a:pt y="173054" x="5949242"/>
                </a:lnTo>
                <a:cubicBezTo>
                  <a:pt y="173054" x="5949242"/>
                  <a:pt y="81936" x="145864"/>
                  <a:pt y="81936" x="61389"/>
                </a:cubicBezTo>
                <a:cubicBezTo>
                  <a:pt y="81936" x="-23087"/>
                  <a:pt y="51328" x="-23087"/>
                  <a:pt y="51328" x="78284"/>
                </a:cubicBezTo>
                <a:close/>
              </a:path>
            </a:pathLst>
          </a:custGeom>
          <a:solidFill>
            <a:srgbClr val="FFFFFF"/>
          </a:solidFill>
          <a:ln w="7600" cap="flat">
            <a:noFill/>
            <a:miter/>
          </a:ln>
        </p:spPr>
      </p:sp>
      <p:sp>
        <p:nvSpPr>
          <p:cNvPr id="187" name=""/>
          <p:cNvSpPr/>
          <p:nvPr/>
        </p:nvSpPr>
        <p:spPr>
          <a:xfrm>
            <a:off y="5806088" x="306424"/>
            <a:ext cx="8542400" cy="636178"/>
          </a:xfrm>
          <a:custGeom>
            <a:avLst/>
            <a:gdLst/>
            <a:ahLst/>
            <a:cxnLst/>
            <a:rect t="t" b="b" l="l" r="r"/>
            <a:pathLst>
              <a:path h="636178" stroke="false" w="8542400">
                <a:moveTo>
                  <a:pt y="128114" x="9575"/>
                </a:moveTo>
                <a:cubicBezTo>
                  <a:pt y="128114" x="9575"/>
                  <a:pt y="6514" x="389536"/>
                  <a:pt y="97714" x="1119062"/>
                </a:cubicBezTo>
                <a:cubicBezTo>
                  <a:pt y="188914" x="1848586"/>
                  <a:pt y="249714" x="1696601"/>
                  <a:pt y="219314" x="2106956"/>
                </a:cubicBezTo>
                <a:cubicBezTo>
                  <a:pt y="188914" x="2517310"/>
                  <a:pt y="-130286" x="2821280"/>
                  <a:pt y="82514" x="3687588"/>
                </a:cubicBezTo>
                <a:cubicBezTo>
                  <a:pt y="364800" x="4560859"/>
                  <a:pt y="264914" x="5192236"/>
                  <a:pt y="173714" x="5502719"/>
                </a:cubicBezTo>
                <a:cubicBezTo>
                  <a:pt y="82514" x="5813202"/>
                  <a:pt y="-60800" x="6314749"/>
                  <a:pt y="86857" x="6870575"/>
                </a:cubicBezTo>
                <a:cubicBezTo>
                  <a:pt y="234514" x="7426401"/>
                  <a:pt y="0" x="7723880"/>
                  <a:pt y="0" x="8049540"/>
                </a:cubicBezTo>
                <a:cubicBezTo>
                  <a:pt y="0" x="8375200"/>
                  <a:pt y="86857" x="8542400"/>
                  <a:pt y="86857" x="8542400"/>
                </a:cubicBezTo>
                <a:lnTo>
                  <a:pt y="636178" x="8530240"/>
                </a:lnTo>
                <a:lnTo>
                  <a:pt y="636178" x="0"/>
                </a:lnTo>
                <a:lnTo>
                  <a:pt y="128114" x="9575"/>
                </a:lnTo>
                <a:close/>
              </a:path>
              <a:path h="636178" fill="none" w="8542400">
                <a:moveTo>
                  <a:pt y="128114" x="9575"/>
                </a:moveTo>
                <a:cubicBezTo>
                  <a:pt y="128114" x="9575"/>
                  <a:pt y="6514" x="389536"/>
                  <a:pt y="97714" x="1119062"/>
                </a:cubicBezTo>
                <a:cubicBezTo>
                  <a:pt y="188914" x="1848586"/>
                  <a:pt y="249714" x="1696601"/>
                  <a:pt y="219314" x="2106956"/>
                </a:cubicBezTo>
                <a:cubicBezTo>
                  <a:pt y="188914" x="2517310"/>
                  <a:pt y="-130286" x="2821280"/>
                  <a:pt y="82514" x="3687588"/>
                </a:cubicBezTo>
                <a:cubicBezTo>
                  <a:pt y="364800" x="4560859"/>
                  <a:pt y="264914" x="5192236"/>
                  <a:pt y="173714" x="5502719"/>
                </a:cubicBezTo>
                <a:cubicBezTo>
                  <a:pt y="82514" x="5813202"/>
                  <a:pt y="-60800" x="6314749"/>
                  <a:pt y="86857" x="6870575"/>
                </a:cubicBezTo>
                <a:cubicBezTo>
                  <a:pt y="234514" x="7426401"/>
                  <a:pt y="0" x="7723880"/>
                  <a:pt y="0" x="8049540"/>
                </a:cubicBezTo>
                <a:cubicBezTo>
                  <a:pt y="0" x="8375200"/>
                  <a:pt y="86857" x="8542400"/>
                  <a:pt y="86857" x="8542400"/>
                </a:cubicBezTo>
                <a:lnTo>
                  <a:pt y="636178" x="8530240"/>
                </a:lnTo>
                <a:lnTo>
                  <a:pt y="636178" x="0"/>
                </a:lnTo>
                <a:lnTo>
                  <a:pt y="128114" x="9575"/>
                </a:lnTo>
                <a:close/>
              </a:path>
            </a:pathLst>
          </a:custGeom>
          <a:solidFill>
            <a:srgbClr val="CFECFF"/>
          </a:solidFill>
          <a:ln w="7600" cap="flat">
            <a:noFill/>
            <a:miter/>
          </a:ln>
        </p:spPr>
      </p:sp>
      <p:sp>
        <p:nvSpPr>
          <p:cNvPr id="206" name="Rectangle"/>
          <p:cNvSpPr/>
          <p:nvPr/>
        </p:nvSpPr>
        <p:spPr>
          <a:xfrm>
            <a:off y="3172954" x="7415712"/>
            <a:ext cx="848760" cy="1082369"/>
          </a:xfrm>
          <a:custGeom>
            <a:avLst/>
            <a:gdLst/>
            <a:ahLst/>
            <a:cxnLst/>
            <a:rect t="t" b="b" l="l" r="r"/>
            <a:pathLst/>
          </a:custGeom>
          <a:solidFill>
            <a:srgbClr val="FFFFFF"/>
          </a:solidFill>
          <a:ln w="7600" cap="flat">
            <a:solidFill>
              <a:srgbClr val="83B3E3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l"/>
            <a:r>
              <a:rPr lang="zh-CN" altLang="en-US" b="1" dirty="0" sz="760">
                <a:solidFill>
                  <a:srgbClr val="454545"/>
                </a:solidFill>
                <a:latin typeface="Calibri"/>
                <a:ea typeface="Calibri"/>
                <a:cs typeface="Calibri"/>
              </a:rPr>
              <a:t>Kenaikan Pengangguran Terbuka di masa pandemi covid-19</a:t>
            </a:r>
          </a:p>
        </p:txBody>
      </p:sp>
      <p:sp>
        <p:nvSpPr>
          <p:cNvPr id="153" name="矩形类别"/>
          <p:cNvSpPr/>
          <p:nvPr/>
        </p:nvSpPr>
        <p:spPr>
          <a:xfrm>
            <a:off y="2789011" x="3363905"/>
            <a:ext cx="833167" cy="867072"/>
          </a:xfrm>
          <a:custGeom>
            <a:avLst/>
            <a:gdLst>
              <a:gd name="rtr" fmla="*/ 676400 w 833167"/>
              <a:gd name="rtb" fmla="*/ 190000 h 867072"/>
            </a:gdLst>
            <a:ahLst/>
            <a:cxnLst/>
            <a:rect t="t" b="rtb" l="l" r="rtr"/>
            <a:pathLst>
              <a:path h="867072" stroke="false" w="833167">
                <a:moveTo>
                  <a:pt y="190000" x="676400"/>
                </a:moveTo>
                <a:lnTo>
                  <a:pt y="0" x="676400"/>
                </a:lnTo>
                <a:lnTo>
                  <a:pt y="0" x="0"/>
                </a:lnTo>
                <a:lnTo>
                  <a:pt y="190000" x="0"/>
                </a:lnTo>
                <a:lnTo>
                  <a:pt y="190000" x="676400"/>
                </a:lnTo>
                <a:close/>
              </a:path>
              <a:path h="867072" fill="none" w="833167">
                <a:moveTo>
                  <a:pt y="190000" x="676400"/>
                </a:moveTo>
                <a:lnTo>
                  <a:pt y="0" x="676400"/>
                </a:lnTo>
                <a:lnTo>
                  <a:pt y="0" x="0"/>
                </a:lnTo>
                <a:lnTo>
                  <a:pt y="190000" x="0"/>
                </a:lnTo>
                <a:lnTo>
                  <a:pt y="190000" x="676400"/>
                </a:lnTo>
                <a:close/>
                <a:moveTo>
                  <a:pt y="190000" x="338200"/>
                </a:moveTo>
                <a:lnTo>
                  <a:pt y="867072" x="833167"/>
                </a:lnTo>
              </a:path>
            </a:pathLst>
          </a:custGeom>
          <a:solidFill>
            <a:srgbClr val="FFFFFF"/>
          </a:solidFill>
          <a:ln w="7600" cap="flat">
            <a:solidFill>
              <a:srgbClr val="FFFFFF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b="1" dirty="0" sz="684">
                <a:solidFill>
                  <a:srgbClr val="FF0000"/>
                </a:solidFill>
                <a:latin typeface="Arial"/>
                <a:ea typeface="Arial"/>
                <a:cs typeface="Arial"/>
              </a:rPr>
              <a:t>Kesehatan</a:t>
            </a:r>
          </a:p>
        </p:txBody>
      </p:sp>
      <p:sp>
        <p:nvSpPr>
          <p:cNvPr id="167" name="第一层原因"/>
          <p:cNvSpPr/>
          <p:nvPr/>
        </p:nvSpPr>
        <p:spPr>
          <a:xfrm>
            <a:off y="3068385" x="3352777"/>
            <a:ext cx="414664" cy="9656"/>
          </a:xfrm>
          <a:custGeom>
            <a:avLst/>
            <a:gdLst>
              <a:gd name="rtl" fmla="*/ -1231122 w 414664"/>
              <a:gd name="rtt" fmla="*/ -61278 h 9656"/>
              <a:gd name="rtr" fmla="*/ -68322 w 414664"/>
              <a:gd name="rtb" fmla="*/ 80589 h 9656"/>
            </a:gdLst>
            <a:ahLst/>
            <a:cxnLst/>
            <a:rect t="rtt" b="rtb" l="rtl" r="rtr"/>
            <a:pathLst>
              <a:path h="9656" fill="none" w="414664">
                <a:moveTo>
                  <a:pt y="9656" x="0"/>
                </a:moveTo>
                <a:lnTo>
                  <a:pt y="0" x="414664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Menganggur secara sukarela</a:t>
            </a:r>
          </a:p>
        </p:txBody>
      </p:sp>
      <p:sp>
        <p:nvSpPr>
          <p:cNvPr id="178" name="矩形类别"/>
          <p:cNvSpPr/>
          <p:nvPr/>
        </p:nvSpPr>
        <p:spPr>
          <a:xfrm>
            <a:off y="3755590" x="3204343"/>
            <a:ext cx="1219192" cy="1007120"/>
          </a:xfrm>
          <a:custGeom>
            <a:avLst/>
            <a:gdLst>
              <a:gd name="rtt" fmla="*/ 779120 h 1007120"/>
              <a:gd name="rtr" fmla="*/ 615600 w 1219192"/>
              <a:gd name="rtb" fmla="*/ 1007120 h 1007120"/>
            </a:gdLst>
            <a:ahLst/>
            <a:cxnLst/>
            <a:rect t="rtt" b="rtb" l="l" r="rtr"/>
            <a:pathLst>
              <a:path h="1007120" stroke="false" w="1219192">
                <a:moveTo>
                  <a:pt y="1007120" x="615600"/>
                </a:moveTo>
                <a:lnTo>
                  <a:pt y="779120" x="615600"/>
                </a:lnTo>
                <a:lnTo>
                  <a:pt y="779120" x="0"/>
                </a:lnTo>
                <a:lnTo>
                  <a:pt y="1007120" x="0"/>
                </a:lnTo>
                <a:lnTo>
                  <a:pt y="1007120" x="615600"/>
                </a:lnTo>
                <a:close/>
              </a:path>
              <a:path h="1007120" fill="none" w="1219192">
                <a:moveTo>
                  <a:pt y="1007120" x="615600"/>
                </a:moveTo>
                <a:lnTo>
                  <a:pt y="779120" x="615600"/>
                </a:lnTo>
                <a:lnTo>
                  <a:pt y="779120" x="0"/>
                </a:lnTo>
                <a:lnTo>
                  <a:pt y="1007120" x="0"/>
                </a:lnTo>
                <a:lnTo>
                  <a:pt y="1007120" x="615600"/>
                </a:lnTo>
                <a:close/>
                <a:moveTo>
                  <a:pt y="779120" x="307800"/>
                </a:moveTo>
                <a:lnTo>
                  <a:pt y="0" x="1219192"/>
                </a:lnTo>
              </a:path>
            </a:pathLst>
          </a:custGeom>
          <a:solidFill>
            <a:srgbClr val="FFFFFF"/>
          </a:solidFill>
          <a:ln w="7600" cap="flat">
            <a:solidFill>
              <a:srgbClr val="FFFFFF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b="1" dirty="0" sz="684">
                <a:solidFill>
                  <a:srgbClr val="FF0000"/>
                </a:solidFill>
                <a:latin typeface="Arial"/>
                <a:ea typeface="Arial"/>
                <a:cs typeface="Arial"/>
              </a:rPr>
              <a:t>Lapangan Pekerjaan</a:t>
            </a:r>
          </a:p>
        </p:txBody>
      </p:sp>
      <p:sp>
        <p:nvSpPr>
          <p:cNvPr id="179" name="第一层原因"/>
          <p:cNvSpPr/>
          <p:nvPr/>
        </p:nvSpPr>
        <p:spPr>
          <a:xfrm>
            <a:off y="3985460" x="6552848"/>
            <a:ext cx="440781" cy="7600"/>
          </a:xfrm>
          <a:custGeom>
            <a:avLst/>
            <a:gdLst>
              <a:gd name="rtl" fmla="*/ -928757 w 440781"/>
              <a:gd name="rtt" fmla="*/ -103867 h 7600"/>
              <a:gd name="rtr" fmla="*/ -69957 w 440781"/>
              <a:gd name="rtb" fmla="*/ 103867 h 7600"/>
            </a:gdLst>
            <a:ahLst/>
            <a:cxnLst/>
            <a:rect t="rtt" b="rtb" l="rtl" r="rtr"/>
            <a:pathLst>
              <a:path h="7600" fill="none" w="440781">
                <a:moveTo>
                  <a:pt y="0" x="0"/>
                </a:moveTo>
                <a:lnTo>
                  <a:pt y="0" x="440781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Pembatasan </a:t>
            </a:r>
          </a:p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Kegiatan Masyarakat</a:t>
            </a:r>
          </a:p>
        </p:txBody>
      </p:sp>
      <p:sp>
        <p:nvSpPr>
          <p:cNvPr id="189" name="矩形类别"/>
          <p:cNvSpPr/>
          <p:nvPr/>
        </p:nvSpPr>
        <p:spPr>
          <a:xfrm>
            <a:off y="3800089" x="5916938"/>
            <a:ext cx="1351363" cy="893625"/>
          </a:xfrm>
          <a:custGeom>
            <a:avLst/>
            <a:gdLst>
              <a:gd name="rtt" fmla="*/ 650425 h 893625"/>
              <a:gd name="rtr" fmla="*/ 775200 w 1351363"/>
              <a:gd name="rtb" fmla="*/ 893625 h 893625"/>
            </a:gdLst>
            <a:ahLst/>
            <a:cxnLst/>
            <a:rect t="rtt" b="rtb" l="l" r="rtr"/>
            <a:pathLst>
              <a:path h="893625" stroke="false" w="1351363">
                <a:moveTo>
                  <a:pt y="893625" x="775200"/>
                </a:moveTo>
                <a:lnTo>
                  <a:pt y="650425" x="775200"/>
                </a:lnTo>
                <a:lnTo>
                  <a:pt y="650425" x="0"/>
                </a:lnTo>
                <a:lnTo>
                  <a:pt y="893625" x="0"/>
                </a:lnTo>
                <a:lnTo>
                  <a:pt y="893625" x="775200"/>
                </a:lnTo>
                <a:close/>
              </a:path>
              <a:path h="893625" fill="none" w="1351363">
                <a:moveTo>
                  <a:pt y="893625" x="775200"/>
                </a:moveTo>
                <a:lnTo>
                  <a:pt y="650425" x="775200"/>
                </a:lnTo>
                <a:lnTo>
                  <a:pt y="650425" x="0"/>
                </a:lnTo>
                <a:lnTo>
                  <a:pt y="893625" x="0"/>
                </a:lnTo>
                <a:lnTo>
                  <a:pt y="893625" x="775200"/>
                </a:lnTo>
                <a:close/>
                <a:moveTo>
                  <a:pt y="650425" x="387600"/>
                </a:moveTo>
                <a:lnTo>
                  <a:pt y="0" x="1351363"/>
                </a:lnTo>
              </a:path>
            </a:pathLst>
          </a:custGeom>
          <a:solidFill>
            <a:srgbClr val="FFFFFF"/>
          </a:solidFill>
          <a:ln w="7600" cap="flat">
            <a:solidFill>
              <a:srgbClr val="FFFFFF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b="1" dirty="0" sz="684">
                <a:solidFill>
                  <a:srgbClr val="FF0000"/>
                </a:solidFill>
                <a:latin typeface="Arial"/>
                <a:ea typeface="Arial"/>
                <a:cs typeface="Arial"/>
              </a:rPr>
              <a:t>Kebijakan Pemerintah</a:t>
            </a:r>
          </a:p>
        </p:txBody>
      </p:sp>
      <p:sp>
        <p:nvSpPr>
          <p:cNvPr id="191" name="第一层原因"/>
          <p:cNvSpPr/>
          <p:nvPr/>
        </p:nvSpPr>
        <p:spPr>
          <a:xfrm>
            <a:off y="4352396" x="3414885"/>
            <a:ext cx="310523" cy="7600"/>
          </a:xfrm>
          <a:custGeom>
            <a:avLst/>
            <a:gdLst/>
            <a:ahLst/>
            <a:cxnLst/>
            <a:rect t="t" b="b" l="l" r="r"/>
            <a:pathLst>
              <a:path h="7600" fill="none" w="310523">
                <a:moveTo>
                  <a:pt y="0" x="0"/>
                </a:moveTo>
                <a:lnTo>
                  <a:pt y="0" x="310523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</p:sp>
      <p:sp>
        <p:nvSpPr>
          <p:cNvPr id="194" name="第一层原因"/>
          <p:cNvSpPr/>
          <p:nvPr/>
        </p:nvSpPr>
        <p:spPr>
          <a:xfrm>
            <a:off y="3954266" x="3891302"/>
            <a:ext cx="299827" cy="7600"/>
          </a:xfrm>
          <a:custGeom>
            <a:avLst/>
            <a:gdLst/>
            <a:ahLst/>
            <a:cxnLst/>
            <a:rect t="t" b="b" l="l" r="r"/>
            <a:pathLst>
              <a:path h="7600" fill="none" w="299827">
                <a:moveTo>
                  <a:pt y="0" x="0"/>
                </a:moveTo>
                <a:lnTo>
                  <a:pt y="0" x="299827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</p:sp>
      <p:sp>
        <p:nvSpPr>
          <p:cNvPr id="197" name="矩形类别"/>
          <p:cNvSpPr/>
          <p:nvPr/>
        </p:nvSpPr>
        <p:spPr>
          <a:xfrm>
            <a:off y="2790853" x="4739594"/>
            <a:ext cx="894848" cy="852534"/>
          </a:xfrm>
          <a:custGeom>
            <a:avLst/>
            <a:gdLst>
              <a:gd name="rtr" fmla="*/ 676400 w 894848"/>
              <a:gd name="rtb" fmla="*/ 174800 h 852534"/>
            </a:gdLst>
            <a:ahLst/>
            <a:cxnLst/>
            <a:rect t="t" b="rtb" l="l" r="rtr"/>
            <a:pathLst>
              <a:path h="852534" stroke="false" w="894848">
                <a:moveTo>
                  <a:pt y="174800" x="676400"/>
                </a:moveTo>
                <a:lnTo>
                  <a:pt y="0" x="676400"/>
                </a:lnTo>
                <a:lnTo>
                  <a:pt y="0" x="0"/>
                </a:lnTo>
                <a:lnTo>
                  <a:pt y="174800" x="0"/>
                </a:lnTo>
                <a:lnTo>
                  <a:pt y="174800" x="676400"/>
                </a:lnTo>
                <a:close/>
              </a:path>
              <a:path h="852534" fill="none" w="894848">
                <a:moveTo>
                  <a:pt y="174800" x="676400"/>
                </a:moveTo>
                <a:lnTo>
                  <a:pt y="0" x="676400"/>
                </a:lnTo>
                <a:lnTo>
                  <a:pt y="0" x="0"/>
                </a:lnTo>
                <a:lnTo>
                  <a:pt y="174800" x="0"/>
                </a:lnTo>
                <a:lnTo>
                  <a:pt y="174800" x="676400"/>
                </a:lnTo>
                <a:close/>
                <a:moveTo>
                  <a:pt y="174800" x="338200"/>
                </a:moveTo>
                <a:lnTo>
                  <a:pt y="852534" x="894848"/>
                </a:lnTo>
              </a:path>
            </a:pathLst>
          </a:custGeom>
          <a:solidFill>
            <a:srgbClr val="FFFFFF"/>
          </a:solidFill>
          <a:ln w="7600" cap="flat">
            <a:solidFill>
              <a:srgbClr val="FFFFFF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b="1" dirty="0" sz="684">
                <a:solidFill>
                  <a:srgbClr val="FF0000"/>
                </a:solidFill>
                <a:latin typeface="Arial"/>
                <a:ea typeface="Arial"/>
                <a:cs typeface="Arial"/>
              </a:rPr>
              <a:t>Ekonomi</a:t>
            </a:r>
          </a:p>
        </p:txBody>
      </p:sp>
      <p:sp>
        <p:nvSpPr>
          <p:cNvPr id="198" name="第一层原因"/>
          <p:cNvSpPr/>
          <p:nvPr/>
        </p:nvSpPr>
        <p:spPr>
          <a:xfrm>
            <a:off y="3195775" x="4587506"/>
            <a:ext cx="650696" cy="7600"/>
          </a:xfrm>
          <a:custGeom>
            <a:avLst/>
            <a:gdLst/>
            <a:ahLst/>
            <a:cxnLst/>
            <a:rect t="t" b="b" l="l" r="r"/>
            <a:pathLst>
              <a:path h="7600" fill="none" w="650696">
                <a:moveTo>
                  <a:pt y="777" x="0"/>
                </a:moveTo>
                <a:lnTo>
                  <a:pt y="0" x="650696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</p:sp>
      <p:sp>
        <p:nvSpPr>
          <p:cNvPr id="199" name="第一层原因"/>
          <p:cNvSpPr/>
          <p:nvPr/>
        </p:nvSpPr>
        <p:spPr>
          <a:xfrm>
            <a:off y="3423833" x="5154790"/>
            <a:ext cx="283885" cy="7600"/>
          </a:xfrm>
          <a:custGeom>
            <a:avLst/>
            <a:gdLst/>
            <a:ahLst/>
            <a:cxnLst/>
            <a:rect t="t" b="b" l="l" r="r"/>
            <a:pathLst>
              <a:path h="7600" fill="none" w="283885">
                <a:moveTo>
                  <a:pt y="0" x="0"/>
                </a:moveTo>
                <a:lnTo>
                  <a:pt y="0" x="283885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</p:sp>
      <p:sp>
        <p:nvSpPr>
          <p:cNvPr id="202" name="矩形类别"/>
          <p:cNvSpPr/>
          <p:nvPr/>
        </p:nvSpPr>
        <p:spPr>
          <a:xfrm>
            <a:off y="2769156" x="6191248"/>
            <a:ext cx="1088074" cy="859640"/>
          </a:xfrm>
          <a:custGeom>
            <a:avLst/>
            <a:gdLst>
              <a:gd name="rtr" fmla="*/ 691600 w 1088074"/>
              <a:gd name="rtb" fmla="*/ 250800 h 859640"/>
            </a:gdLst>
            <a:ahLst/>
            <a:cxnLst/>
            <a:rect t="t" b="rtb" l="l" r="rtr"/>
            <a:pathLst>
              <a:path h="859640" stroke="false" w="1088074">
                <a:moveTo>
                  <a:pt y="250800" x="691600"/>
                </a:moveTo>
                <a:lnTo>
                  <a:pt y="0" x="691600"/>
                </a:lnTo>
                <a:lnTo>
                  <a:pt y="0" x="0"/>
                </a:lnTo>
                <a:lnTo>
                  <a:pt y="250800" x="0"/>
                </a:lnTo>
                <a:lnTo>
                  <a:pt y="250800" x="691600"/>
                </a:lnTo>
                <a:close/>
              </a:path>
              <a:path h="859640" fill="none" w="1088074">
                <a:moveTo>
                  <a:pt y="250800" x="691600"/>
                </a:moveTo>
                <a:lnTo>
                  <a:pt y="0" x="691600"/>
                </a:lnTo>
                <a:lnTo>
                  <a:pt y="0" x="0"/>
                </a:lnTo>
                <a:lnTo>
                  <a:pt y="250800" x="0"/>
                </a:lnTo>
                <a:lnTo>
                  <a:pt y="250800" x="691600"/>
                </a:lnTo>
                <a:close/>
                <a:moveTo>
                  <a:pt y="250800" x="345800"/>
                </a:moveTo>
                <a:lnTo>
                  <a:pt y="859640" x="1088074"/>
                </a:lnTo>
              </a:path>
            </a:pathLst>
          </a:custGeom>
          <a:solidFill>
            <a:srgbClr val="FFFFFF"/>
          </a:solidFill>
          <a:ln w="7600" cap="flat">
            <a:solidFill>
              <a:srgbClr val="FFFFFF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b="1" dirty="0" sz="684">
                <a:solidFill>
                  <a:srgbClr val="FF0000"/>
                </a:solidFill>
                <a:latin typeface="Arial"/>
                <a:ea typeface="Arial"/>
                <a:cs typeface="Arial"/>
              </a:rPr>
              <a:t>Individu</a:t>
            </a:r>
          </a:p>
        </p:txBody>
      </p:sp>
      <p:sp>
        <p:nvSpPr>
          <p:cNvPr id="203" name="第一层原因"/>
          <p:cNvSpPr/>
          <p:nvPr/>
        </p:nvSpPr>
        <p:spPr>
          <a:xfrm>
            <a:off y="3183125" x="6485224"/>
            <a:ext cx="250754" cy="7600"/>
          </a:xfrm>
          <a:custGeom>
            <a:avLst/>
            <a:gdLst/>
            <a:ahLst/>
            <a:cxnLst/>
            <a:rect t="t" b="b" l="l" r="r"/>
            <a:pathLst>
              <a:path h="7600" fill="none" w="250754">
                <a:moveTo>
                  <a:pt y="0" x="0"/>
                </a:moveTo>
                <a:lnTo>
                  <a:pt y="0" x="250754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</p:sp>
      <p:sp>
        <p:nvSpPr>
          <p:cNvPr id="204" name="第一层原因"/>
          <p:cNvSpPr/>
          <p:nvPr/>
        </p:nvSpPr>
        <p:spPr>
          <a:xfrm>
            <a:off y="3377345" x="6804424"/>
            <a:ext cx="168339" cy="7600"/>
          </a:xfrm>
          <a:custGeom>
            <a:avLst/>
            <a:gdLst/>
            <a:ahLst/>
            <a:cxnLst/>
            <a:rect t="t" b="b" l="l" r="r"/>
            <a:pathLst>
              <a:path h="7600" fill="none" w="168339">
                <a:moveTo>
                  <a:pt y="0" x="0"/>
                </a:moveTo>
                <a:lnTo>
                  <a:pt y="0" x="168339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</p:sp>
      <p:sp>
        <p:nvSpPr>
          <p:cNvPr id="140" name="Rectangle"/>
          <p:cNvSpPr/>
          <p:nvPr/>
        </p:nvSpPr>
        <p:spPr>
          <a:xfrm>
            <a:off y="3853337" x="2877543"/>
            <a:ext cx="942400" cy="243200"/>
          </a:xfrm>
          <a:custGeom>
            <a:avLst/>
            <a:gdLst/>
            <a:ahLst/>
            <a:cxnLst/>
            <a:rect t="t" b="b" l="l" r="r"/>
            <a:pathLst>
              <a:path h="243200" stroke="false" w="942400">
                <a:moveTo>
                  <a:pt y="0" x="0"/>
                </a:moveTo>
                <a:lnTo>
                  <a:pt y="0" x="942400"/>
                </a:lnTo>
                <a:lnTo>
                  <a:pt y="243200" x="942400"/>
                </a:lnTo>
                <a:lnTo>
                  <a:pt y="243200" x="0"/>
                </a:lnTo>
                <a:lnTo>
                  <a:pt y="0" x="0"/>
                </a:lnTo>
                <a:close/>
              </a:path>
              <a:path h="243200" fill="none" w="942400">
                <a:moveTo>
                  <a:pt y="0" x="0"/>
                </a:moveTo>
                <a:lnTo>
                  <a:pt y="0" x="942400"/>
                </a:lnTo>
                <a:lnTo>
                  <a:pt y="243200" x="942400"/>
                </a:lnTo>
                <a:lnTo>
                  <a:pt y="2432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Peralihan penggunaan tenaga mesin</a:t>
            </a:r>
          </a:p>
        </p:txBody>
      </p:sp>
      <p:sp>
        <p:nvSpPr>
          <p:cNvPr id="141" name="Rectangle"/>
          <p:cNvSpPr/>
          <p:nvPr/>
        </p:nvSpPr>
        <p:spPr>
          <a:xfrm>
            <a:off y="4178353" x="2819708"/>
            <a:ext cx="676400" cy="281200"/>
          </a:xfrm>
          <a:custGeom>
            <a:avLst/>
            <a:gdLst/>
            <a:ahLst/>
            <a:cxnLst/>
            <a:rect t="t" b="b" l="l" r="r"/>
            <a:pathLst>
              <a:path h="281200" stroke="false" w="676400">
                <a:moveTo>
                  <a:pt y="0" x="0"/>
                </a:moveTo>
                <a:lnTo>
                  <a:pt y="0" x="676400"/>
                </a:lnTo>
                <a:lnTo>
                  <a:pt y="281200" x="676400"/>
                </a:lnTo>
                <a:lnTo>
                  <a:pt y="281200" x="0"/>
                </a:lnTo>
                <a:lnTo>
                  <a:pt y="0" x="0"/>
                </a:lnTo>
                <a:close/>
              </a:path>
              <a:path h="281200" fill="none" w="676400">
                <a:moveTo>
                  <a:pt y="0" x="0"/>
                </a:moveTo>
                <a:lnTo>
                  <a:pt y="0" x="676400"/>
                </a:lnTo>
                <a:lnTo>
                  <a:pt y="281200" x="676400"/>
                </a:lnTo>
                <a:lnTo>
                  <a:pt y="2812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Persaingan yang lebih ketat</a:t>
            </a:r>
          </a:p>
        </p:txBody>
      </p:sp>
      <p:sp>
        <p:nvSpPr>
          <p:cNvPr id="142" name="Rectangle"/>
          <p:cNvSpPr/>
          <p:nvPr/>
        </p:nvSpPr>
        <p:spPr>
          <a:xfrm>
            <a:off y="2924704" x="3863224"/>
            <a:ext cx="861734" cy="489033"/>
          </a:xfrm>
          <a:custGeom>
            <a:avLst/>
            <a:gdLst/>
            <a:ahLst/>
            <a:cxnLst/>
            <a:rect t="t" b="b" l="l" r="r"/>
            <a:pathLst>
              <a:path h="489033" stroke="false" w="861734">
                <a:moveTo>
                  <a:pt y="0" x="0"/>
                </a:moveTo>
                <a:lnTo>
                  <a:pt y="0" x="861734"/>
                </a:lnTo>
                <a:lnTo>
                  <a:pt y="489033" x="861734"/>
                </a:lnTo>
                <a:lnTo>
                  <a:pt y="489033" x="0"/>
                </a:lnTo>
                <a:lnTo>
                  <a:pt y="0" x="0"/>
                </a:lnTo>
                <a:close/>
              </a:path>
              <a:path h="489033" fill="none" w="861734">
                <a:moveTo>
                  <a:pt y="0" x="0"/>
                </a:moveTo>
                <a:lnTo>
                  <a:pt y="0" x="861734"/>
                </a:lnTo>
                <a:lnTo>
                  <a:pt y="489033" x="861734"/>
                </a:lnTo>
                <a:lnTo>
                  <a:pt y="489033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Perubahan kebutuhan masyarakat</a:t>
            </a:r>
          </a:p>
        </p:txBody>
      </p:sp>
      <p:sp>
        <p:nvSpPr>
          <p:cNvPr id="144" name="Rectangle"/>
          <p:cNvSpPr/>
          <p:nvPr/>
        </p:nvSpPr>
        <p:spPr>
          <a:xfrm>
            <a:off y="3217742" x="4608024"/>
            <a:ext cx="760000" cy="347786"/>
          </a:xfrm>
          <a:custGeom>
            <a:avLst/>
            <a:gdLst/>
            <a:ahLst/>
            <a:cxnLst/>
            <a:rect t="t" b="b" l="l" r="r"/>
            <a:pathLst>
              <a:path h="347786" stroke="false" w="760000">
                <a:moveTo>
                  <a:pt y="0" x="0"/>
                </a:moveTo>
                <a:lnTo>
                  <a:pt y="0" x="760000"/>
                </a:lnTo>
                <a:lnTo>
                  <a:pt y="347786" x="760000"/>
                </a:lnTo>
                <a:lnTo>
                  <a:pt y="347786" x="0"/>
                </a:lnTo>
                <a:lnTo>
                  <a:pt y="0" x="0"/>
                </a:lnTo>
                <a:close/>
              </a:path>
              <a:path h="347786" fill="none" w="760000">
                <a:moveTo>
                  <a:pt y="0" x="0"/>
                </a:moveTo>
                <a:lnTo>
                  <a:pt y="0" x="760000"/>
                </a:lnTo>
                <a:lnTo>
                  <a:pt y="347786" x="760000"/>
                </a:lnTo>
                <a:lnTo>
                  <a:pt y="347786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Ketidakstabilan pasar</a:t>
            </a:r>
          </a:p>
        </p:txBody>
      </p:sp>
      <p:sp>
        <p:nvSpPr>
          <p:cNvPr id="145" name="Rectangle"/>
          <p:cNvSpPr/>
          <p:nvPr/>
        </p:nvSpPr>
        <p:spPr>
          <a:xfrm>
            <a:off y="2982954" x="5544215"/>
            <a:ext cx="1033600" cy="364800"/>
          </a:xfrm>
          <a:custGeom>
            <a:avLst/>
            <a:gdLst/>
            <a:ahLst/>
            <a:cxnLst/>
            <a:rect t="t" b="b" l="l" r="r"/>
            <a:pathLst>
              <a:path h="364800" stroke="false" w="1033600">
                <a:moveTo>
                  <a:pt y="0" x="0"/>
                </a:moveTo>
                <a:lnTo>
                  <a:pt y="0" x="1033600"/>
                </a:lnTo>
                <a:lnTo>
                  <a:pt y="364800" x="1033600"/>
                </a:lnTo>
                <a:lnTo>
                  <a:pt y="364800" x="0"/>
                </a:lnTo>
                <a:lnTo>
                  <a:pt y="0" x="0"/>
                </a:lnTo>
                <a:close/>
              </a:path>
              <a:path h="364800" fill="none" w="1033600">
                <a:moveTo>
                  <a:pt y="0" x="0"/>
                </a:moveTo>
                <a:lnTo>
                  <a:pt y="0" x="1033600"/>
                </a:lnTo>
                <a:lnTo>
                  <a:pt y="364800" x="1033600"/>
                </a:lnTo>
                <a:lnTo>
                  <a:pt y="3648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Kurangnya pendidikan/keterampilan</a:t>
            </a:r>
          </a:p>
        </p:txBody>
      </p:sp>
      <p:sp>
        <p:nvSpPr>
          <p:cNvPr id="146" name="Rectangle"/>
          <p:cNvSpPr/>
          <p:nvPr/>
        </p:nvSpPr>
        <p:spPr>
          <a:xfrm>
            <a:off y="3194339" x="5596921"/>
            <a:ext cx="1200800" cy="486400"/>
          </a:xfrm>
          <a:custGeom>
            <a:avLst/>
            <a:gdLst/>
            <a:ahLst/>
            <a:cxnLst/>
            <a:rect t="t" b="b" l="l" r="r"/>
            <a:pathLst>
              <a:path h="486400" stroke="false" w="1200800">
                <a:moveTo>
                  <a:pt y="0" x="0"/>
                </a:moveTo>
                <a:lnTo>
                  <a:pt y="0" x="1200800"/>
                </a:lnTo>
                <a:lnTo>
                  <a:pt y="486400" x="1200800"/>
                </a:lnTo>
                <a:lnTo>
                  <a:pt y="486400" x="0"/>
                </a:lnTo>
                <a:lnTo>
                  <a:pt y="0" x="0"/>
                </a:lnTo>
                <a:close/>
              </a:path>
              <a:path h="486400" fill="none" w="1200800">
                <a:moveTo>
                  <a:pt y="0" x="0"/>
                </a:moveTo>
                <a:lnTo>
                  <a:pt y="0" x="1200800"/>
                </a:lnTo>
                <a:lnTo>
                  <a:pt y="486400" x="1200800"/>
                </a:lnTo>
                <a:lnTo>
                  <a:pt y="4864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Pendidikan/keterampilan tidak sesuai dengan kebutuhan kerja</a:t>
            </a:r>
          </a:p>
        </p:txBody>
      </p:sp>
      <p:sp>
        <p:nvSpPr>
          <p:cNvPr id="154" name="第一层原因"/>
          <p:cNvSpPr/>
          <p:nvPr/>
        </p:nvSpPr>
        <p:spPr>
          <a:xfrm>
            <a:off y="4273599" x="6264824"/>
            <a:ext cx="301858" cy="7600"/>
          </a:xfrm>
          <a:custGeom>
            <a:avLst/>
            <a:gdLst/>
            <a:ahLst/>
            <a:cxnLst/>
            <a:rect t="t" b="b" l="l" r="r"/>
            <a:pathLst>
              <a:path h="7600" fill="none" w="301858">
                <a:moveTo>
                  <a:pt y="0" x="0"/>
                </a:moveTo>
                <a:lnTo>
                  <a:pt y="0" x="301858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</p:sp>
      <p:sp>
        <p:nvSpPr>
          <p:cNvPr id="155" name="Rectangle"/>
          <p:cNvSpPr/>
          <p:nvPr/>
        </p:nvSpPr>
        <p:spPr>
          <a:xfrm>
            <a:off y="4143237" x="5596921"/>
            <a:ext cx="775200" cy="243200"/>
          </a:xfrm>
          <a:custGeom>
            <a:avLst/>
            <a:gdLst/>
            <a:ahLst/>
            <a:cxnLst/>
            <a:rect t="t" b="b" l="l" r="r"/>
            <a:pathLst>
              <a:path h="243200" stroke="false" w="775200">
                <a:moveTo>
                  <a:pt y="0" x="0"/>
                </a:moveTo>
                <a:lnTo>
                  <a:pt y="0" x="775200"/>
                </a:lnTo>
                <a:lnTo>
                  <a:pt y="243200" x="775200"/>
                </a:lnTo>
                <a:lnTo>
                  <a:pt y="243200" x="0"/>
                </a:lnTo>
                <a:lnTo>
                  <a:pt y="0" x="0"/>
                </a:lnTo>
                <a:close/>
              </a:path>
              <a:path h="243200" fill="none" w="775200">
                <a:moveTo>
                  <a:pt y="0" x="0"/>
                </a:moveTo>
                <a:lnTo>
                  <a:pt y="0" x="775200"/>
                </a:lnTo>
                <a:lnTo>
                  <a:pt y="243200" x="775200"/>
                </a:lnTo>
                <a:lnTo>
                  <a:pt y="2432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Lockdown</a:t>
            </a:r>
          </a:p>
        </p:txBody>
      </p:sp>
      <p:sp>
        <p:nvSpPr>
          <p:cNvPr id="159" name="Primary Cause"/>
          <p:cNvSpPr/>
          <p:nvPr/>
        </p:nvSpPr>
        <p:spPr>
          <a:xfrm>
            <a:off y="4159953" x="3950522"/>
            <a:ext cx="520702" cy="7600"/>
          </a:xfrm>
          <a:custGeom>
            <a:avLst/>
            <a:gdLst>
              <a:gd name="rtl" fmla="*/ 618287 w 520702"/>
              <a:gd name="rtt" fmla="*/ -70933 h 7600"/>
              <a:gd name="rtr" fmla="*/ 861487 w 520702"/>
              <a:gd name="rtb" fmla="*/ 70933 h 7600"/>
            </a:gdLst>
            <a:ahLst/>
            <a:cxnLst/>
            <a:rect t="rtt" b="rtb" l="rtl" r="rtr"/>
            <a:pathLst>
              <a:path h="7600" fill="none" w="520702">
                <a:moveTo>
                  <a:pt y="0" x="520702"/>
                </a:moveTo>
                <a:lnTo>
                  <a:pt y="0" x="0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PHK</a:t>
            </a:r>
          </a:p>
        </p:txBody>
      </p:sp>
      <p:sp>
        <p:nvSpPr>
          <p:cNvPr id="162" name=""/>
          <p:cNvSpPr/>
          <p:nvPr/>
        </p:nvSpPr>
        <p:spPr>
          <a:xfrm>
            <a:off y="4159953" x="4108057"/>
            <a:ext cx="112367" cy="237655"/>
          </a:xfrm>
          <a:custGeom>
            <a:avLst/>
            <a:gdLst/>
            <a:ahLst/>
            <a:cxnLst/>
            <a:rect t="t" b="b" l="l" r="r"/>
            <a:pathLst>
              <a:path h="237655" stroke="false" w="112367">
                <a:moveTo>
                  <a:pt y="0" x="0"/>
                </a:moveTo>
                <a:lnTo>
                  <a:pt y="237655" x="0"/>
                </a:lnTo>
                <a:lnTo>
                  <a:pt y="237655" x="112367"/>
                </a:lnTo>
              </a:path>
              <a:path h="237655" fill="none" w="112367">
                <a:moveTo>
                  <a:pt y="0" x="0"/>
                </a:moveTo>
                <a:lnTo>
                  <a:pt y="237655" x="0"/>
                </a:lnTo>
                <a:lnTo>
                  <a:pt y="237655" x="112367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</p:sp>
      <p:sp>
        <p:nvSpPr>
          <p:cNvPr id="164" name="Rectangle"/>
          <p:cNvSpPr/>
          <p:nvPr/>
        </p:nvSpPr>
        <p:spPr>
          <a:xfrm>
            <a:off y="4202820" x="4250292"/>
            <a:ext cx="608000" cy="402800"/>
          </a:xfrm>
          <a:custGeom>
            <a:avLst/>
            <a:gdLst/>
            <a:ahLst/>
            <a:cxnLst/>
            <a:rect t="t" b="b" l="l" r="r"/>
            <a:pathLst>
              <a:path h="402800" stroke="false" w="608000">
                <a:moveTo>
                  <a:pt y="0" x="0"/>
                </a:moveTo>
                <a:lnTo>
                  <a:pt y="0" x="608000"/>
                </a:lnTo>
                <a:lnTo>
                  <a:pt y="402800" x="608000"/>
                </a:lnTo>
                <a:lnTo>
                  <a:pt y="402800" x="0"/>
                </a:lnTo>
                <a:lnTo>
                  <a:pt y="0" x="0"/>
                </a:lnTo>
                <a:close/>
              </a:path>
              <a:path h="402800" fill="none" w="608000">
                <a:moveTo>
                  <a:pt y="0" x="0"/>
                </a:moveTo>
                <a:lnTo>
                  <a:pt y="0" x="608000"/>
                </a:lnTo>
                <a:lnTo>
                  <a:pt y="402800" x="608000"/>
                </a:lnTo>
                <a:lnTo>
                  <a:pt y="4028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Perusahaan bangkrut/tutup sementara</a:t>
            </a:r>
          </a:p>
        </p:txBody>
      </p:sp>
      <p:sp>
        <p:nvSpPr>
          <p:cNvPr id="165" name="第一层原因"/>
          <p:cNvSpPr/>
          <p:nvPr/>
        </p:nvSpPr>
        <p:spPr>
          <a:xfrm>
            <a:off y="3391638" x="3668051"/>
            <a:ext cx="339448" cy="7600"/>
          </a:xfrm>
          <a:custGeom>
            <a:avLst/>
            <a:gdLst>
              <a:gd name="rtl" fmla="*/ -869016 w 339448"/>
              <a:gd name="rtt" fmla="*/ -70933 h 7600"/>
              <a:gd name="rtr" fmla="*/ -71016 w 339448"/>
              <a:gd name="rtb" fmla="*/ 70933 h 7600"/>
            </a:gdLst>
            <a:ahLst/>
            <a:cxnLst/>
            <a:rect t="rtt" b="rtb" l="rtl" r="rtr"/>
            <a:pathLst>
              <a:path h="7600" fill="none" w="339448">
                <a:moveTo>
                  <a:pt y="0" x="0"/>
                </a:moveTo>
                <a:lnTo>
                  <a:pt y="5126" x="339448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Sakit terpapar virus</a:t>
            </a:r>
          </a:p>
        </p:txBody>
      </p:sp>
      <p:sp>
        <p:nvSpPr>
          <p:cNvPr id="168" name="第一层原因"/>
          <p:cNvSpPr/>
          <p:nvPr/>
        </p:nvSpPr>
        <p:spPr>
          <a:xfrm>
            <a:off y="3516607" x="3893624"/>
            <a:ext cx="201485" cy="7600"/>
          </a:xfrm>
          <a:custGeom>
            <a:avLst/>
            <a:gdLst>
              <a:gd name="rtl" fmla="*/ -369198 w 201485"/>
              <a:gd name="rtt" fmla="*/ -70933 h 7600"/>
              <a:gd name="rtr" fmla="*/ -95598 w 201485"/>
              <a:gd name="rtb" fmla="*/ 70933 h 7600"/>
            </a:gdLst>
            <a:ahLst/>
            <a:cxnLst/>
            <a:rect t="rtt" b="rtb" l="rtl" r="rtr"/>
            <a:pathLst>
              <a:path h="7600" fill="none" w="201485">
                <a:moveTo>
                  <a:pt y="0" x="0"/>
                </a:moveTo>
                <a:lnTo>
                  <a:pt y="0" x="201485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  <p:txBody>
          <a:bodyPr bIns="38100" tIns="38100" rIns="38100" lIns="38100" anchor="ctr" rtlCol="0" wrap="none"/>
          <a:lstStyle/>
          <a:p>
            <a:pPr algn="ctr"/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Stres</a:t>
            </a:r>
          </a:p>
        </p:txBody>
      </p:sp>
      <p:sp>
        <p:nvSpPr>
          <p:cNvPr id="170" name=""/>
          <p:cNvSpPr/>
          <p:nvPr/>
        </p:nvSpPr>
        <p:spPr>
          <a:xfrm>
            <a:off y="3076511" x="3323624"/>
            <a:ext cx="151086" cy="151086"/>
          </a:xfrm>
          <a:custGeom>
            <a:avLst/>
            <a:gdLst/>
            <a:ahLst/>
            <a:cxnLst/>
            <a:rect t="t" b="b" l="l" r="r"/>
            <a:pathLst>
              <a:path h="151086" stroke="false" w="151086">
                <a:moveTo>
                  <a:pt y="0" x="151086"/>
                </a:moveTo>
                <a:lnTo>
                  <a:pt y="151086" x="0"/>
                </a:lnTo>
              </a:path>
              <a:path h="151086" fill="none" w="151086">
                <a:moveTo>
                  <a:pt y="0" x="151086"/>
                </a:moveTo>
                <a:lnTo>
                  <a:pt y="151086" x="0"/>
                </a:lnTo>
              </a:path>
            </a:pathLst>
          </a:custGeom>
          <a:noFill/>
          <a:ln w="7600" cap="flat">
            <a:solidFill>
              <a:srgbClr val="FFFFFF"/>
            </a:solidFill>
            <a:miter/>
          </a:ln>
        </p:spPr>
      </p:sp>
      <p:sp>
        <p:nvSpPr>
          <p:cNvPr id="171" name="Rectangle"/>
          <p:cNvSpPr/>
          <p:nvPr/>
        </p:nvSpPr>
        <p:spPr>
          <a:xfrm>
            <a:off y="3172954" x="1877308"/>
            <a:ext cx="1618800" cy="174800"/>
          </a:xfrm>
          <a:custGeom>
            <a:avLst/>
            <a:gdLst/>
            <a:ahLst/>
            <a:cxnLst/>
            <a:rect t="t" b="b" l="l" r="r"/>
            <a:pathLst>
              <a:path h="174800" stroke="false" w="1618800">
                <a:moveTo>
                  <a:pt y="0" x="0"/>
                </a:moveTo>
                <a:lnTo>
                  <a:pt y="0" x="1618800"/>
                </a:lnTo>
                <a:lnTo>
                  <a:pt y="174800" x="1618800"/>
                </a:lnTo>
                <a:lnTo>
                  <a:pt y="174800" x="0"/>
                </a:lnTo>
                <a:lnTo>
                  <a:pt y="0" x="0"/>
                </a:lnTo>
                <a:close/>
              </a:path>
              <a:path h="174800" fill="none" w="1618800">
                <a:moveTo>
                  <a:pt y="0" x="0"/>
                </a:moveTo>
                <a:lnTo>
                  <a:pt y="0" x="1618800"/>
                </a:lnTo>
                <a:lnTo>
                  <a:pt y="174800" x="1618800"/>
                </a:lnTo>
                <a:lnTo>
                  <a:pt y="1748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70000"/>
              </a:lnSpc>
            </a:pPr>
            <a:r>
              <a:rPr lang="zh-CN" altLang="en-US" dirty="0" sz="608">
                <a:solidFill>
                  <a:srgbClr val="000000"/>
                </a:solidFill>
                <a:latin typeface="Arial"/>
                <a:ea typeface="Arial"/>
                <a:cs typeface="Arial"/>
              </a:rPr>
              <a:t>Rasa takut tinggi terhadap covid-19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mitype="http://purl.org/dc/dcmitype/" xmlns:dc="http://purl.org/dc/elements/1.1/" xmlns:xsi="http://www.w3.org/2001/XMLSchema-instance" xmlns:cp="http://schemas.openxmlformats.org/package/2006/metadata/core-properties" xmlns:dcterms="http://purl.org/dc/terms/">
  <dc:title>PowerPoint Presentation</dc:title>
  <dc:creator>hp</dc:creator>
  <cp:lastModifiedBy>hp</cp:lastModifiedBy>
  <cp:revision>1</cp:revision>
  <dcterms:created xsi:type="dcterms:W3CDTF">2025-11-10T10:33:39Z</dcterms:created>
  <dcterms:modified xsi:type="dcterms:W3CDTF">2025-11-10T10:33:39Z</dcterms:modified>
</cp:coreProperties>
</file>