
<file path=[Content_Types].xml><?xml version="1.0" encoding="utf-8"?>
<Types xmlns="http://schemas.openxmlformats.org/package/2006/content-types">
  <Default Extension="jpeg" ContentType="image/jpeg"/>
  <Default Extension="png" ContentType="image/png"/>
  <Default Extension="bmp" ContentType="image/bmp"/>
  <Default Extension="gif" ContentType="image/gif"/>
  <Default Extension="tiff" ContentType="image/tiff"/>
  <Default Extension="wmf" ContentType="image/wmf"/>
  <Default Extension="emf" ContentType="image/emf"/>
  <Default Extension="svg" ContentType="image/svg+xml"/>
  <Default Extension="rels" ContentType="application/vnd.openxmlformats-package.relationships+xml"/>
  <Default Extension="xml" ContentType="application/xml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
  <Relationship Target="docProps/core.xml" Id="rId3" Type="http://schemas.openxmlformats.org/package/2006/relationships/metadata/core-properties"/>
  <Relationship Target="docProps/thumbnail.jpeg" Id="rId2" Type="http://schemas.openxmlformats.org/package/2006/relationships/metadata/thumbnail"/>
  <Relationship Target="ppt/presentation.xml" Id="rId1" Type="http://schemas.openxmlformats.org/officeDocument/2006/relationships/officeDocument"/>
  <Relationship Target="docProps/app.xml" Id="rId4" Type="http://schemas.openxmlformats.org/officeDocument/2006/relationships/extended-properties"/>
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</p:sldIdLst>
  <p:sldSz cx="9144000" type="screen4x3" cy="6858000"/>
  <p:notesSz cx="6858000" cy="9144000"/>
  <p:defaultTextStyle>
    <a:defPPr>
      <a:defRPr lang="en-US"/>
    </a:defPPr>
    <a:lvl1pPr algn="l" rtl="0" latinLnBrk="0" hangingPunct="1" eaLnBrk="1" defTabSz="914400" mar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rtl="0" latinLnBrk="0" hangingPunct="1" eaLnBrk="1" defTabSz="914400" marL="45720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rtl="0" latinLnBrk="0" hangingPunct="1" eaLnBrk="1" defTabSz="914400" marL="91440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rtl="0" latinLnBrk="0" hangingPunct="1" eaLnBrk="1" defTabSz="914400" marL="137160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rtl="0" latinLnBrk="0" hangingPunct="1" eaLnBrk="1" defTabSz="914400" marL="182880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rtl="0" latinLnBrk="0" hangingPunct="1" eaLnBrk="1" defTabSz="914400" marL="228600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rtl="0" latinLnBrk="0" hangingPunct="1" eaLnBrk="1" defTabSz="914400" marL="274320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rtl="0" latinLnBrk="0" hangingPunct="1" eaLnBrk="1" defTabSz="914400" marL="320040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rtl="0" latinLnBrk="0" hangingPunct="1" eaLnBrk="1" defTabSz="914400" marL="365760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
  <Relationship Target="slideMasters/slideMaster1.xml" Id="rId1" Type="http://schemas.openxmlformats.org/officeDocument/2006/relationships/slideMaster"/>
  <Relationship Target="tableStyles.xml" Id="rId2" Type="http://schemas.openxmlformats.org/officeDocument/2006/relationships/tableStyles"/>
  <Relationship Target="theme/theme1.xml" Id="rId3" Type="http://schemas.openxmlformats.org/officeDocument/2006/relationships/theme"/>
  <Relationship Target="viewProps.xml" Id="rId4" Type="http://schemas.openxmlformats.org/officeDocument/2006/relationships/viewProps"/>
  <Relationship Target="presProps.xml" Id="rId5" Type="http://schemas.openxmlformats.org/officeDocument/2006/relationships/presProps"/>
  <Relationship Target="slides/slide1.xml" Id="rId6" Type="http://schemas.openxmlformats.org/officeDocument/2006/relationships/slide"/>
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2013/8/19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Target="../slideLayouts/slideLayout1.xml" Id="rId1" Type="http://schemas.openxmlformats.org/officeDocument/2006/relationships/slideLayout"/>
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00" name="Page-1"/>
        <p:cNvGrpSpPr/>
        <p:nvPr/>
      </p:nvGrpSpPr>
      <p:grpSpPr>
        <a:xfrm>
          <a:off y="0" x="0"/>
          <a:ext cx="0" cy="0"/>
          <a:chOff y="0" x="0"/>
          <a:chExt cx="0" cy="0"/>
        </a:xfrm>
      </p:grpSpPr>
      <p:grpSp>
        <p:nvGrpSpPr>
          <p:cNvPr id="216" name=""/>
          <p:cNvGrpSpPr/>
          <p:nvPr/>
        </p:nvGrpSpPr>
        <p:grpSpPr>
          <a:xfrm>
            <a:off y="2503550" x="1695919"/>
            <a:ext cx="6115554" cy="2596044"/>
            <a:chOff y="2503550" x="1695919"/>
            <a:chExt cx="6115554" cy="2596044"/>
          </a:xfrm>
        </p:grpSpPr>
        <p:grpSp>
          <p:nvGrpSpPr>
            <p:cNvPr id="424" name=""/>
            <p:cNvGrpSpPr/>
            <p:nvPr/>
          </p:nvGrpSpPr>
          <p:grpSpPr>
            <a:xfrm>
              <a:off y="2503550" x="1695918"/>
              <a:ext cx="6115554" cy="2596044"/>
              <a:chOff y="2503550" x="1695918"/>
              <a:chExt cx="6115554" cy="2596044"/>
            </a:xfrm>
          </p:grpSpPr>
          <p:sp>
            <p:nvSpPr>
              <p:cNvPr id="294" name=""/>
              <p:cNvSpPr/>
              <p:nvPr/>
            </p:nvSpPr>
            <p:spPr>
              <a:xfrm>
                <a:off y="4082744" x="5218191"/>
                <a:ext cx="1351011" cy="479718"/>
              </a:xfrm>
              <a:custGeom>
                <a:avLst/>
                <a:gdLst/>
                <a:ahLst/>
                <a:cxnLst/>
                <a:rect t="t" b="b" l="l" r="r"/>
                <a:pathLst>
                  <a:path h="479718" stroke="false" w="1351011">
                    <a:moveTo>
                      <a:pt y="418157" x="0"/>
                    </a:moveTo>
                    <a:cubicBezTo>
                      <a:pt y="418157" x="0"/>
                      <a:pt y="507719" x="496033"/>
                      <a:pt y="470788" x="845818"/>
                    </a:cubicBezTo>
                    <a:cubicBezTo>
                      <a:pt y="433857" x="1195598"/>
                      <a:pt y="407619" x="1390169"/>
                      <a:pt y="371307" x="1344399"/>
                    </a:cubicBezTo>
                    <a:cubicBezTo>
                      <a:pt y="334996" x="1298629"/>
                      <a:pt y="285989" x="1257685"/>
                      <a:pt y="229298" x="1238573"/>
                    </a:cubicBezTo>
                    <a:cubicBezTo>
                      <a:pt y="172607" x="1219449"/>
                      <a:pt y="177617" x="1236435"/>
                      <a:pt y="145058" x="1177607"/>
                    </a:cubicBezTo>
                    <a:cubicBezTo>
                      <a:pt y="112498" x="1118788"/>
                      <a:pt y="67448" x="1172262"/>
                      <a:pt y="34529" x="1104862"/>
                    </a:cubicBezTo>
                    <a:cubicBezTo>
                      <a:pt y="1609" x="1037450"/>
                      <a:pt y="-39663" x="1181055"/>
                      <a:pt y="79708" x="849310"/>
                    </a:cubicBezTo>
                    <a:cubicBezTo>
                      <a:pt y="199079" x="517567"/>
                      <a:pt y="417467" x="-16091"/>
                      <a:pt y="418157" x="0"/>
                    </a:cubicBezTo>
                    <a:close/>
                  </a:path>
                  <a:path h="479718" fill="none" w="1351011">
                    <a:moveTo>
                      <a:pt y="418157" x="0"/>
                    </a:moveTo>
                    <a:cubicBezTo>
                      <a:pt y="418157" x="0"/>
                      <a:pt y="507719" x="496033"/>
                      <a:pt y="470788" x="845818"/>
                    </a:cubicBezTo>
                    <a:cubicBezTo>
                      <a:pt y="433857" x="1195598"/>
                      <a:pt y="407619" x="1390169"/>
                      <a:pt y="371307" x="1344399"/>
                    </a:cubicBezTo>
                    <a:cubicBezTo>
                      <a:pt y="334996" x="1298629"/>
                      <a:pt y="285989" x="1257685"/>
                      <a:pt y="229298" x="1238573"/>
                    </a:cubicBezTo>
                    <a:cubicBezTo>
                      <a:pt y="172607" x="1219449"/>
                      <a:pt y="177617" x="1236435"/>
                      <a:pt y="145058" x="1177607"/>
                    </a:cubicBezTo>
                    <a:cubicBezTo>
                      <a:pt y="112498" x="1118788"/>
                      <a:pt y="67448" x="1172262"/>
                      <a:pt y="34529" x="1104862"/>
                    </a:cubicBezTo>
                    <a:cubicBezTo>
                      <a:pt y="1609" x="1037450"/>
                      <a:pt y="-39663" x="1181055"/>
                      <a:pt y="79708" x="849310"/>
                    </a:cubicBezTo>
                    <a:cubicBezTo>
                      <a:pt y="199079" x="517567"/>
                      <a:pt y="417467" x="-16091"/>
                      <a:pt y="418157" x="0"/>
                    </a:cubicBezTo>
                    <a:close/>
                  </a:path>
                </a:pathLst>
              </a:custGeom>
              <a:solidFill>
                <a:srgbClr val="DADADA"/>
              </a:solidFill>
              <a:ln w="7900" cap="flat">
                <a:noFill/>
                <a:miter/>
              </a:ln>
            </p:spPr>
          </p:sp>
          <p:sp>
            <p:nvSpPr>
              <p:cNvPr id="328" name=""/>
              <p:cNvSpPr/>
              <p:nvPr/>
            </p:nvSpPr>
            <p:spPr>
              <a:xfrm>
                <a:off y="4164838" x="5981657"/>
                <a:ext cx="376679" cy="103710"/>
              </a:xfrm>
              <a:custGeom>
                <a:avLst/>
                <a:gdLst/>
                <a:ahLst/>
                <a:cxnLst/>
                <a:rect t="t" b="b" l="l" r="r"/>
                <a:pathLst>
                  <a:path h="103710" stroke="false" w="376679">
                    <a:moveTo>
                      <a:pt y="0" x="24823"/>
                    </a:moveTo>
                    <a:cubicBezTo>
                      <a:pt y="0" x="24823"/>
                      <a:pt y="46395" x="101591"/>
                      <a:pt y="57360" x="167625"/>
                    </a:cubicBezTo>
                    <a:cubicBezTo>
                      <a:pt y="69248" x="234153"/>
                      <a:pt y="89695" x="342306"/>
                      <a:pt y="83476" x="369618"/>
                    </a:cubicBezTo>
                    <a:cubicBezTo>
                      <a:pt y="77113" x="396854"/>
                      <a:pt y="109491" x="341326"/>
                      <a:pt y="102792" x="271124"/>
                    </a:cubicBezTo>
                    <a:cubicBezTo>
                      <a:pt y="96093" x="200921"/>
                      <a:pt y="90097" x="183412"/>
                      <a:pt y="79163" x="133687"/>
                    </a:cubicBezTo>
                    <a:cubicBezTo>
                      <a:pt y="68229" x="83961"/>
                      <a:pt y="36118" x="0"/>
                      <a:pt y="36118" x="0"/>
                    </a:cubicBezTo>
                    <a:lnTo>
                      <a:pt y="0" x="24823"/>
                    </a:lnTo>
                    <a:close/>
                  </a:path>
                  <a:path h="103710" fill="none" w="376679">
                    <a:moveTo>
                      <a:pt y="0" x="24823"/>
                    </a:moveTo>
                    <a:cubicBezTo>
                      <a:pt y="0" x="24823"/>
                      <a:pt y="46395" x="101591"/>
                      <a:pt y="57360" x="167625"/>
                    </a:cubicBezTo>
                    <a:cubicBezTo>
                      <a:pt y="69248" x="234153"/>
                      <a:pt y="89695" x="342306"/>
                      <a:pt y="83476" x="369618"/>
                    </a:cubicBezTo>
                    <a:cubicBezTo>
                      <a:pt y="77113" x="396854"/>
                      <a:pt y="109491" x="341326"/>
                      <a:pt y="102792" x="271124"/>
                    </a:cubicBezTo>
                    <a:cubicBezTo>
                      <a:pt y="96093" x="200921"/>
                      <a:pt y="90097" x="183412"/>
                      <a:pt y="79163" x="133687"/>
                    </a:cubicBezTo>
                    <a:cubicBezTo>
                      <a:pt y="68229" x="83961"/>
                      <a:pt y="36118" x="0"/>
                      <a:pt y="36118" x="0"/>
                    </a:cubicBezTo>
                    <a:lnTo>
                      <a:pt y="0" x="24823"/>
                    </a:lnTo>
                    <a:close/>
                  </a:path>
                </a:pathLst>
              </a:custGeom>
              <a:solidFill>
                <a:srgbClr val="F2F2F2"/>
              </a:solidFill>
              <a:ln w="7900" cap="flat">
                <a:solidFill>
                  <a:srgbClr val="F2F2F2"/>
                </a:solidFill>
                <a:miter/>
              </a:ln>
            </p:spPr>
          </p:sp>
          <p:sp>
            <p:nvSpPr>
              <p:cNvPr id="327" name=""/>
              <p:cNvSpPr/>
              <p:nvPr/>
            </p:nvSpPr>
            <p:spPr>
              <a:xfrm>
                <a:off y="4266202" x="5759650"/>
                <a:ext cx="599964" cy="119590"/>
              </a:xfrm>
              <a:custGeom>
                <a:avLst/>
                <a:gdLst/>
                <a:ahLst/>
                <a:cxnLst/>
                <a:rect t="t" b="b" l="l" r="r"/>
                <a:pathLst>
                  <a:path h="119590" stroke="false" w="599964">
                    <a:moveTo>
                      <a:pt y="0" x="79245"/>
                    </a:moveTo>
                    <a:cubicBezTo>
                      <a:pt y="0" x="79245"/>
                      <a:pt y="58165" x="217433"/>
                      <a:pt y="74517" x="306697"/>
                    </a:cubicBezTo>
                    <a:cubicBezTo>
                      <a:pt y="90869" x="395961"/>
                      <a:pt y="102891" x="494889"/>
                      <a:pt y="93265" x="565022"/>
                    </a:cubicBezTo>
                    <a:cubicBezTo>
                      <a:pt y="83639" x="635156"/>
                      <a:pt y="91597" x="591566"/>
                      <a:pt y="108585" x="506353"/>
                    </a:cubicBezTo>
                    <a:cubicBezTo>
                      <a:pt y="125173" x="421886"/>
                      <a:pt y="122623" x="342208"/>
                      <a:pt y="103535" x="258117"/>
                    </a:cubicBezTo>
                    <a:cubicBezTo>
                      <a:pt y="84538" x="173853"/>
                      <a:pt y="42779" x="0"/>
                      <a:pt y="42779" x="0"/>
                    </a:cubicBezTo>
                    <a:lnTo>
                      <a:pt y="0" x="79245"/>
                    </a:lnTo>
                    <a:close/>
                  </a:path>
                  <a:path h="119590" fill="none" w="599964">
                    <a:moveTo>
                      <a:pt y="0" x="79245"/>
                    </a:moveTo>
                    <a:cubicBezTo>
                      <a:pt y="0" x="79245"/>
                      <a:pt y="58165" x="217433"/>
                      <a:pt y="74517" x="306697"/>
                    </a:cubicBezTo>
                    <a:cubicBezTo>
                      <a:pt y="90869" x="395961"/>
                      <a:pt y="102891" x="494889"/>
                      <a:pt y="93265" x="565022"/>
                    </a:cubicBezTo>
                    <a:cubicBezTo>
                      <a:pt y="83639" x="635156"/>
                      <a:pt y="91597" x="591566"/>
                      <a:pt y="108585" x="506353"/>
                    </a:cubicBezTo>
                    <a:cubicBezTo>
                      <a:pt y="125173" x="421886"/>
                      <a:pt y="122623" x="342208"/>
                      <a:pt y="103535" x="258117"/>
                    </a:cubicBezTo>
                    <a:cubicBezTo>
                      <a:pt y="84538" x="173853"/>
                      <a:pt y="42779" x="0"/>
                      <a:pt y="42779" x="0"/>
                    </a:cubicBezTo>
                    <a:lnTo>
                      <a:pt y="0" x="79245"/>
                    </a:lnTo>
                    <a:close/>
                  </a:path>
                </a:pathLst>
              </a:custGeom>
              <a:solidFill>
                <a:srgbClr val="F2F2F2"/>
              </a:solidFill>
              <a:ln w="7900" cap="flat">
                <a:solidFill>
                  <a:srgbClr val="F2F2F2"/>
                </a:solidFill>
                <a:miter/>
              </a:ln>
            </p:spPr>
          </p:sp>
          <p:sp>
            <p:nvSpPr>
              <p:cNvPr id="326" name=""/>
              <p:cNvSpPr/>
              <p:nvPr/>
            </p:nvSpPr>
            <p:spPr>
              <a:xfrm>
                <a:off y="4377274" x="5542323"/>
                <a:ext cx="751824" cy="117888"/>
              </a:xfrm>
              <a:custGeom>
                <a:avLst/>
                <a:gdLst/>
                <a:ahLst/>
                <a:cxnLst/>
                <a:rect t="t" b="b" l="l" r="r"/>
                <a:pathLst>
                  <a:path h="117888" stroke="false" w="751824">
                    <a:moveTo>
                      <a:pt y="0" x="38481"/>
                    </a:moveTo>
                    <a:cubicBezTo>
                      <a:pt y="0" x="38481"/>
                      <a:pt y="50858" x="295937"/>
                      <a:pt y="69370" x="396990"/>
                    </a:cubicBezTo>
                    <a:cubicBezTo>
                      <a:pt y="87882" x="498044"/>
                      <a:pt y="81525" x="700124"/>
                      <a:pt y="61278" x="738854"/>
                    </a:cubicBezTo>
                    <a:cubicBezTo>
                      <a:pt y="41031" x="777582"/>
                      <a:pt y="87690" x="726200"/>
                      <a:pt y="105848" x="629660"/>
                    </a:cubicBezTo>
                    <a:cubicBezTo>
                      <a:pt y="124008" x="533121"/>
                      <a:pt y="118551" x="434712"/>
                      <a:pt y="109491" x="340531"/>
                    </a:cubicBezTo>
                    <a:cubicBezTo>
                      <a:pt y="100432" x="246349"/>
                      <a:pt y="53839" x="0"/>
                      <a:pt y="53839" x="0"/>
                    </a:cubicBezTo>
                    <a:lnTo>
                      <a:pt y="0" x="38481"/>
                    </a:lnTo>
                    <a:close/>
                  </a:path>
                  <a:path h="117888" fill="none" w="751824">
                    <a:moveTo>
                      <a:pt y="0" x="38481"/>
                    </a:moveTo>
                    <a:cubicBezTo>
                      <a:pt y="0" x="38481"/>
                      <a:pt y="50858" x="295937"/>
                      <a:pt y="69370" x="396990"/>
                    </a:cubicBezTo>
                    <a:cubicBezTo>
                      <a:pt y="87882" x="498044"/>
                      <a:pt y="81525" x="700124"/>
                      <a:pt y="61278" x="738854"/>
                    </a:cubicBezTo>
                    <a:cubicBezTo>
                      <a:pt y="41031" x="777582"/>
                      <a:pt y="87690" x="726200"/>
                      <a:pt y="105848" x="629660"/>
                    </a:cubicBezTo>
                    <a:cubicBezTo>
                      <a:pt y="124008" x="533121"/>
                      <a:pt y="118551" x="434712"/>
                      <a:pt y="109491" x="340531"/>
                    </a:cubicBezTo>
                    <a:cubicBezTo>
                      <a:pt y="100432" x="246349"/>
                      <a:pt y="53839" x="0"/>
                      <a:pt y="53839" x="0"/>
                    </a:cubicBezTo>
                    <a:lnTo>
                      <a:pt y="0" x="38481"/>
                    </a:lnTo>
                    <a:close/>
                  </a:path>
                </a:pathLst>
              </a:custGeom>
              <a:solidFill>
                <a:srgbClr val="F2F2F2"/>
              </a:solidFill>
              <a:ln w="7900" cap="flat">
                <a:solidFill>
                  <a:srgbClr val="F2F2F2"/>
                </a:solidFill>
                <a:miter/>
              </a:ln>
            </p:spPr>
          </p:sp>
          <p:sp>
            <p:nvSpPr>
              <p:cNvPr id="293" name=""/>
              <p:cNvSpPr/>
              <p:nvPr/>
            </p:nvSpPr>
            <p:spPr>
              <a:xfrm>
                <a:off y="4486942" x="4114774"/>
                <a:ext cx="656556" cy="463416"/>
              </a:xfrm>
              <a:custGeom>
                <a:avLst/>
                <a:gdLst/>
                <a:ahLst/>
                <a:cxnLst/>
                <a:rect t="t" b="b" l="l" r="r"/>
                <a:pathLst>
                  <a:path h="463416" stroke="false" w="656556">
                    <a:moveTo>
                      <a:pt y="41825" x="187799"/>
                    </a:moveTo>
                    <a:cubicBezTo>
                      <a:pt y="41825" x="187799"/>
                      <a:pt y="86951" x="443861"/>
                      <a:pt y="128993" x="523784"/>
                    </a:cubicBezTo>
                    <a:cubicBezTo>
                      <a:pt y="171035" x="603708"/>
                      <a:pt y="182652" x="573126"/>
                      <a:pt y="208402" x="572046"/>
                    </a:cubicBezTo>
                    <a:cubicBezTo>
                      <a:pt y="234151" x="570968"/>
                      <a:pt y="247669" x="637039"/>
                      <a:pt y="262060" x="621389"/>
                    </a:cubicBezTo>
                    <a:cubicBezTo>
                      <a:pt y="276451" x="605738"/>
                      <a:pt y="269924" x="603862"/>
                      <a:pt y="300684" x="619770"/>
                    </a:cubicBezTo>
                    <a:cubicBezTo>
                      <a:pt y="331445" x="635678"/>
                      <a:pt y="331445" x="635678"/>
                      <a:pt y="348612" x="634958"/>
                    </a:cubicBezTo>
                    <a:cubicBezTo>
                      <a:pt y="365779" x="634238"/>
                      <a:pt y="384101" x="609825"/>
                      <a:pt y="408695" x="632440"/>
                    </a:cubicBezTo>
                    <a:cubicBezTo>
                      <a:pt y="433288" x="655055"/>
                      <a:pt y="444467" x="665332"/>
                      <a:pt y="460915" x="647447"/>
                    </a:cubicBezTo>
                    <a:cubicBezTo>
                      <a:pt y="477363" x="629562"/>
                      <a:pt y="409364" x="443246"/>
                      <a:pt y="354267" x="359571"/>
                    </a:cubicBezTo>
                    <a:cubicBezTo>
                      <a:pt y="299169" x="275895"/>
                      <a:pt y="233690" x="149663"/>
                      <a:pt y="158573" x="101220"/>
                    </a:cubicBezTo>
                    <a:cubicBezTo>
                      <a:pt y="83457" x="52778"/>
                      <a:pt y="0" x="0"/>
                      <a:pt y="0" x="0"/>
                    </a:cubicBezTo>
                    <a:lnTo>
                      <a:pt y="41825" x="187799"/>
                    </a:lnTo>
                    <a:close/>
                  </a:path>
                  <a:path h="463416" fill="none" w="656556">
                    <a:moveTo>
                      <a:pt y="41825" x="187799"/>
                    </a:moveTo>
                    <a:cubicBezTo>
                      <a:pt y="41825" x="187799"/>
                      <a:pt y="86951" x="443861"/>
                      <a:pt y="128993" x="523784"/>
                    </a:cubicBezTo>
                    <a:cubicBezTo>
                      <a:pt y="171035" x="603708"/>
                      <a:pt y="182652" x="573126"/>
                      <a:pt y="208402" x="572046"/>
                    </a:cubicBezTo>
                    <a:cubicBezTo>
                      <a:pt y="234151" x="570968"/>
                      <a:pt y="247669" x="637039"/>
                      <a:pt y="262060" x="621389"/>
                    </a:cubicBezTo>
                    <a:cubicBezTo>
                      <a:pt y="276451" x="605738"/>
                      <a:pt y="269924" x="603862"/>
                      <a:pt y="300684" x="619770"/>
                    </a:cubicBezTo>
                    <a:cubicBezTo>
                      <a:pt y="331445" x="635678"/>
                      <a:pt y="331445" x="635678"/>
                      <a:pt y="348612" x="634958"/>
                    </a:cubicBezTo>
                    <a:cubicBezTo>
                      <a:pt y="365779" x="634238"/>
                      <a:pt y="384101" x="609825"/>
                      <a:pt y="408695" x="632440"/>
                    </a:cubicBezTo>
                    <a:cubicBezTo>
                      <a:pt y="433288" x="655055"/>
                      <a:pt y="444467" x="665332"/>
                      <a:pt y="460915" x="647447"/>
                    </a:cubicBezTo>
                    <a:cubicBezTo>
                      <a:pt y="477363" x="629562"/>
                      <a:pt y="409364" x="443246"/>
                      <a:pt y="354267" x="359571"/>
                    </a:cubicBezTo>
                    <a:cubicBezTo>
                      <a:pt y="299169" x="275895"/>
                      <a:pt y="233690" x="149663"/>
                      <a:pt y="158573" x="101220"/>
                    </a:cubicBezTo>
                    <a:cubicBezTo>
                      <a:pt y="83457" x="52778"/>
                      <a:pt y="0" x="0"/>
                      <a:pt y="0" x="0"/>
                    </a:cubicBezTo>
                    <a:lnTo>
                      <a:pt y="41825" x="187799"/>
                    </a:lnTo>
                    <a:close/>
                  </a:path>
                </a:pathLst>
              </a:custGeom>
              <a:solidFill>
                <a:srgbClr val="B2B2B2"/>
              </a:solidFill>
              <a:ln w="7900" cap="flat">
                <a:noFill/>
                <a:miter/>
              </a:ln>
            </p:spPr>
          </p:sp>
          <p:sp>
            <p:nvSpPr>
              <p:cNvPr id="291" name=""/>
              <p:cNvSpPr/>
              <p:nvPr/>
            </p:nvSpPr>
            <p:spPr>
              <a:xfrm>
                <a:off y="2503544" x="3938036"/>
                <a:ext cx="2285313" cy="922574"/>
              </a:xfrm>
              <a:custGeom>
                <a:avLst/>
                <a:gdLst/>
                <a:ahLst/>
                <a:cxnLst/>
                <a:rect t="t" b="b" l="l" r="r"/>
                <a:pathLst>
                  <a:path h="922574" stroke="false" w="2285313">
                    <a:moveTo>
                      <a:pt y="536979" x="0"/>
                    </a:moveTo>
                    <a:cubicBezTo>
                      <a:pt y="536979" x="0"/>
                      <a:pt y="375983" x="159328"/>
                      <a:pt y="280873" x="249298"/>
                    </a:cubicBezTo>
                    <a:cubicBezTo>
                      <a:pt y="185763" x="339271"/>
                      <a:pt y="-1786" x="480405"/>
                      <a:pt y="0" x="523323"/>
                    </a:cubicBezTo>
                    <a:cubicBezTo>
                      <a:pt y="1812" x="566239"/>
                      <a:pt y="35426" x="547634"/>
                      <a:pt y="36865" x="581966"/>
                    </a:cubicBezTo>
                    <a:cubicBezTo>
                      <a:pt y="38304" x="616298"/>
                      <a:pt y="14173" x="656003"/>
                      <a:pt y="40462" x="667800"/>
                    </a:cubicBezTo>
                    <a:cubicBezTo>
                      <a:pt y="66752" x="679595"/>
                      <a:pt y="64799" x="735567"/>
                      <a:pt y="65878" x="761318"/>
                    </a:cubicBezTo>
                    <a:cubicBezTo>
                      <a:pt y="66957" x="787066"/>
                      <a:pt y="30131" x="831602"/>
                      <a:pt y="82890" x="859485"/>
                    </a:cubicBezTo>
                    <a:cubicBezTo>
                      <a:pt y="135649" x="887368"/>
                      <a:pt y="154795" x="933859"/>
                      <a:pt y="157403" x="996090"/>
                    </a:cubicBezTo>
                    <a:cubicBezTo>
                      <a:pt y="160011" x="1058319"/>
                      <a:pt y="221533" x="1090130"/>
                      <a:pt y="249261" x="1136260"/>
                    </a:cubicBezTo>
                    <a:cubicBezTo>
                      <a:pt y="276989" x="1182389"/>
                      <a:pt y="282823" x="1270277"/>
                      <a:pt y="298472" x="1284668"/>
                    </a:cubicBezTo>
                    <a:cubicBezTo>
                      <a:pt y="314123" x="1299061"/>
                      <a:pt y="348199" x="1342776"/>
                      <a:pt y="380938" x="1405892"/>
                    </a:cubicBezTo>
                    <a:cubicBezTo>
                      <a:pt y="413679" x="1469005"/>
                      <a:pt y="407948" x="1434856"/>
                      <a:pt y="463764" x="1535695"/>
                    </a:cubicBezTo>
                    <a:cubicBezTo>
                      <a:pt y="519581" x="1636537"/>
                      <a:pt y="522459" x="1705206"/>
                      <a:pt y="577016" x="1776003"/>
                    </a:cubicBezTo>
                    <a:cubicBezTo>
                      <a:pt y="631574" x="1846802"/>
                      <a:pt y="616386" x="1894729"/>
                      <a:pt y="675415" x="1969642"/>
                    </a:cubicBezTo>
                    <a:cubicBezTo>
                      <a:pt y="734445" x="2044554"/>
                      <a:pt y="803830" x="2058842"/>
                      <a:pt y="832997" x="2139301"/>
                    </a:cubicBezTo>
                    <a:cubicBezTo>
                      <a:pt y="862165" x="2219769"/>
                      <a:pt y="900533" x="2263307"/>
                      <a:pt y="920796" x="2285081"/>
                    </a:cubicBezTo>
                    <a:cubicBezTo>
                      <a:pt y="940779" x="2300313"/>
                      <a:pt y="787257" x="1560832"/>
                      <a:pt y="712450" x="1314610"/>
                    </a:cubicBezTo>
                    <a:cubicBezTo>
                      <a:pt y="637642" x="1068397"/>
                      <a:pt y="595523" x="678930"/>
                      <a:pt y="586530" x="464346"/>
                    </a:cubicBezTo>
                    <a:cubicBezTo>
                      <a:pt y="577536" x="249762"/>
                      <a:pt y="536702" x="-6479"/>
                      <a:pt y="536979" x="0"/>
                    </a:cubicBezTo>
                    <a:close/>
                  </a:path>
                  <a:path h="922574" fill="none" w="2285313">
                    <a:moveTo>
                      <a:pt y="536979" x="0"/>
                    </a:moveTo>
                    <a:cubicBezTo>
                      <a:pt y="536979" x="0"/>
                      <a:pt y="375983" x="159328"/>
                      <a:pt y="280873" x="249298"/>
                    </a:cubicBezTo>
                    <a:cubicBezTo>
                      <a:pt y="185763" x="339271"/>
                      <a:pt y="-1786" x="480405"/>
                      <a:pt y="0" x="523323"/>
                    </a:cubicBezTo>
                    <a:cubicBezTo>
                      <a:pt y="1812" x="566239"/>
                      <a:pt y="35426" x="547634"/>
                      <a:pt y="36865" x="581966"/>
                    </a:cubicBezTo>
                    <a:cubicBezTo>
                      <a:pt y="38304" x="616298"/>
                      <a:pt y="14173" x="656003"/>
                      <a:pt y="40462" x="667800"/>
                    </a:cubicBezTo>
                    <a:cubicBezTo>
                      <a:pt y="66752" x="679595"/>
                      <a:pt y="64799" x="735567"/>
                      <a:pt y="65878" x="761318"/>
                    </a:cubicBezTo>
                    <a:cubicBezTo>
                      <a:pt y="66957" x="787066"/>
                      <a:pt y="30131" x="831602"/>
                      <a:pt y="82890" x="859485"/>
                    </a:cubicBezTo>
                    <a:cubicBezTo>
                      <a:pt y="135649" x="887368"/>
                      <a:pt y="154795" x="933859"/>
                      <a:pt y="157403" x="996090"/>
                    </a:cubicBezTo>
                    <a:cubicBezTo>
                      <a:pt y="160011" x="1058319"/>
                      <a:pt y="221533" x="1090130"/>
                      <a:pt y="249261" x="1136260"/>
                    </a:cubicBezTo>
                    <a:cubicBezTo>
                      <a:pt y="276989" x="1182389"/>
                      <a:pt y="282823" x="1270277"/>
                      <a:pt y="298472" x="1284668"/>
                    </a:cubicBezTo>
                    <a:cubicBezTo>
                      <a:pt y="314123" x="1299061"/>
                      <a:pt y="348199" x="1342776"/>
                      <a:pt y="380938" x="1405892"/>
                    </a:cubicBezTo>
                    <a:cubicBezTo>
                      <a:pt y="413679" x="1469005"/>
                      <a:pt y="407948" x="1434856"/>
                      <a:pt y="463764" x="1535695"/>
                    </a:cubicBezTo>
                    <a:cubicBezTo>
                      <a:pt y="519581" x="1636537"/>
                      <a:pt y="522459" x="1705206"/>
                      <a:pt y="577016" x="1776003"/>
                    </a:cubicBezTo>
                    <a:cubicBezTo>
                      <a:pt y="631574" x="1846802"/>
                      <a:pt y="616386" x="1894729"/>
                      <a:pt y="675415" x="1969642"/>
                    </a:cubicBezTo>
                    <a:cubicBezTo>
                      <a:pt y="734445" x="2044554"/>
                      <a:pt y="803830" x="2058842"/>
                      <a:pt y="832997" x="2139301"/>
                    </a:cubicBezTo>
                    <a:cubicBezTo>
                      <a:pt y="862165" x="2219769"/>
                      <a:pt y="900533" x="2263307"/>
                      <a:pt y="920796" x="2285081"/>
                    </a:cubicBezTo>
                    <a:cubicBezTo>
                      <a:pt y="940779" x="2300313"/>
                      <a:pt y="787257" x="1560832"/>
                      <a:pt y="712450" x="1314610"/>
                    </a:cubicBezTo>
                    <a:cubicBezTo>
                      <a:pt y="637642" x="1068397"/>
                      <a:pt y="595523" x="678930"/>
                      <a:pt y="586530" x="464346"/>
                    </a:cubicBezTo>
                    <a:cubicBezTo>
                      <a:pt y="577536" x="249762"/>
                      <a:pt y="536702" x="-6479"/>
                      <a:pt y="536979" x="0"/>
                    </a:cubicBezTo>
                    <a:close/>
                  </a:path>
                </a:pathLst>
              </a:custGeom>
              <a:solidFill>
                <a:srgbClr val="DADADA"/>
              </a:solidFill>
              <a:ln w="7900" cap="flat">
                <a:noFill/>
                <a:miter/>
              </a:ln>
            </p:spPr>
          </p:sp>
          <p:sp>
            <p:nvSpPr>
              <p:cNvPr id="305" name=""/>
              <p:cNvSpPr/>
              <p:nvPr/>
            </p:nvSpPr>
            <p:spPr>
              <a:xfrm>
                <a:off y="3013324" x="5191522"/>
                <a:ext cx="334115" cy="347397"/>
              </a:xfrm>
              <a:custGeom>
                <a:avLst/>
                <a:gdLst/>
                <a:ahLst/>
                <a:cxnLst/>
                <a:rect t="t" b="b" l="l" r="r"/>
                <a:pathLst>
                  <a:path h="347397" stroke="false" w="334115">
                    <a:moveTo>
                      <a:pt y="0" x="333646"/>
                    </a:moveTo>
                    <a:cubicBezTo>
                      <a:pt y="5506" x="339828"/>
                      <a:pt y="69215" x="283768"/>
                      <a:pt y="116448" x="234768"/>
                    </a:cubicBezTo>
                    <a:cubicBezTo>
                      <a:pt y="163681" x="185768"/>
                      <a:pt y="199739" x="159056"/>
                      <a:pt y="243791" x="115999"/>
                    </a:cubicBezTo>
                    <a:cubicBezTo>
                      <a:pt y="287845" x="72941"/>
                      <a:pt y="342530" x="34880"/>
                      <a:pt y="347209" x="31326"/>
                    </a:cubicBezTo>
                    <a:cubicBezTo>
                      <a:pt y="349785" x="27145"/>
                      <a:pt y="325007" x="0"/>
                      <a:pt y="325007" x="0"/>
                    </a:cubicBezTo>
                    <a:cubicBezTo>
                      <a:pt y="325007" x="0"/>
                      <a:pt y="298652" x="26216"/>
                      <a:pt y="214737" x="98277"/>
                    </a:cubicBezTo>
                    <a:cubicBezTo>
                      <a:pt y="130821" x="170337"/>
                      <a:pt y="91813" x="217412"/>
                      <a:pt y="57885" x="256902"/>
                    </a:cubicBezTo>
                    <a:cubicBezTo>
                      <a:pt y="23956" x="296392"/>
                      <a:pt y="-3500" x="323173"/>
                      <a:pt y="0" x="333646"/>
                    </a:cubicBezTo>
                    <a:close/>
                  </a:path>
                  <a:path h="347397" fill="none" w="334115">
                    <a:moveTo>
                      <a:pt y="0" x="333646"/>
                    </a:moveTo>
                    <a:cubicBezTo>
                      <a:pt y="5506" x="339828"/>
                      <a:pt y="69215" x="283768"/>
                      <a:pt y="116448" x="234768"/>
                    </a:cubicBezTo>
                    <a:cubicBezTo>
                      <a:pt y="163681" x="185768"/>
                      <a:pt y="199739" x="159056"/>
                      <a:pt y="243791" x="115999"/>
                    </a:cubicBezTo>
                    <a:cubicBezTo>
                      <a:pt y="287845" x="72941"/>
                      <a:pt y="342530" x="34880"/>
                      <a:pt y="347209" x="31326"/>
                    </a:cubicBezTo>
                    <a:cubicBezTo>
                      <a:pt y="349785" x="27145"/>
                      <a:pt y="325007" x="0"/>
                      <a:pt y="325007" x="0"/>
                    </a:cubicBezTo>
                    <a:cubicBezTo>
                      <a:pt y="325007" x="0"/>
                      <a:pt y="298652" x="26216"/>
                      <a:pt y="214737" x="98277"/>
                    </a:cubicBezTo>
                    <a:cubicBezTo>
                      <a:pt y="130821" x="170337"/>
                      <a:pt y="91813" x="217412"/>
                      <a:pt y="57885" x="256902"/>
                    </a:cubicBezTo>
                    <a:cubicBezTo>
                      <a:pt y="23956" x="296392"/>
                      <a:pt y="-3500" x="323173"/>
                      <a:pt y="0" x="333646"/>
                    </a:cubicBezTo>
                    <a:close/>
                  </a:path>
                </a:pathLst>
              </a:custGeom>
              <a:solidFill>
                <a:srgbClr val="F2F2F2"/>
              </a:solidFill>
              <a:ln w="7900" cap="flat">
                <a:solidFill>
                  <a:srgbClr val="F2F2F2"/>
                </a:solidFill>
                <a:miter/>
              </a:ln>
            </p:spPr>
          </p:sp>
          <p:sp>
            <p:nvSpPr>
              <p:cNvPr id="304" name=""/>
              <p:cNvSpPr/>
              <p:nvPr/>
            </p:nvSpPr>
            <p:spPr>
              <a:xfrm>
                <a:off y="2910975" x="5005588"/>
                <a:ext cx="334115" cy="347397"/>
              </a:xfrm>
              <a:custGeom>
                <a:avLst/>
                <a:gdLst/>
                <a:ahLst/>
                <a:cxnLst/>
                <a:rect t="t" b="b" l="l" r="r"/>
                <a:pathLst>
                  <a:path h="347397" stroke="false" w="334115">
                    <a:moveTo>
                      <a:pt y="0" x="333645"/>
                    </a:moveTo>
                    <a:cubicBezTo>
                      <a:pt y="5506" x="339828"/>
                      <a:pt y="69215" x="283767"/>
                      <a:pt y="116448" x="234768"/>
                    </a:cubicBezTo>
                    <a:cubicBezTo>
                      <a:pt y="163681" x="185767"/>
                      <a:pt y="199739" x="159056"/>
                      <a:pt y="243792" x="115998"/>
                    </a:cubicBezTo>
                    <a:cubicBezTo>
                      <a:pt y="287845" x="72940"/>
                      <a:pt y="342530" x="34880"/>
                      <a:pt y="347209" x="31326"/>
                    </a:cubicBezTo>
                    <a:cubicBezTo>
                      <a:pt y="349785" x="27145"/>
                      <a:pt y="325007" x="0"/>
                      <a:pt y="325007" x="0"/>
                    </a:cubicBezTo>
                    <a:cubicBezTo>
                      <a:pt y="325007" x="0"/>
                      <a:pt y="298652" x="26215"/>
                      <a:pt y="214736" x="98276"/>
                    </a:cubicBezTo>
                    <a:cubicBezTo>
                      <a:pt y="130820" x="170337"/>
                      <a:pt y="91814" x="217411"/>
                      <a:pt y="57885" x="256901"/>
                    </a:cubicBezTo>
                    <a:cubicBezTo>
                      <a:pt y="23956" x="296391"/>
                      <a:pt y="-3500" x="323173"/>
                      <a:pt y="0" x="333645"/>
                    </a:cubicBezTo>
                    <a:close/>
                  </a:path>
                  <a:path h="347397" fill="none" w="334115">
                    <a:moveTo>
                      <a:pt y="0" x="333645"/>
                    </a:moveTo>
                    <a:cubicBezTo>
                      <a:pt y="5506" x="339828"/>
                      <a:pt y="69215" x="283767"/>
                      <a:pt y="116448" x="234768"/>
                    </a:cubicBezTo>
                    <a:cubicBezTo>
                      <a:pt y="163681" x="185767"/>
                      <a:pt y="199739" x="159056"/>
                      <a:pt y="243792" x="115998"/>
                    </a:cubicBezTo>
                    <a:cubicBezTo>
                      <a:pt y="287845" x="72940"/>
                      <a:pt y="342530" x="34880"/>
                      <a:pt y="347209" x="31326"/>
                    </a:cubicBezTo>
                    <a:cubicBezTo>
                      <a:pt y="349785" x="27145"/>
                      <a:pt y="325007" x="0"/>
                      <a:pt y="325007" x="0"/>
                    </a:cubicBezTo>
                    <a:cubicBezTo>
                      <a:pt y="325007" x="0"/>
                      <a:pt y="298652" x="26215"/>
                      <a:pt y="214736" x="98276"/>
                    </a:cubicBezTo>
                    <a:cubicBezTo>
                      <a:pt y="130820" x="170337"/>
                      <a:pt y="91814" x="217411"/>
                      <a:pt y="57885" x="256901"/>
                    </a:cubicBezTo>
                    <a:cubicBezTo>
                      <a:pt y="23956" x="296391"/>
                      <a:pt y="-3500" x="323173"/>
                      <a:pt y="0" x="333645"/>
                    </a:cubicBezTo>
                    <a:close/>
                  </a:path>
                </a:pathLst>
              </a:custGeom>
              <a:solidFill>
                <a:srgbClr val="F2F2F2"/>
              </a:solidFill>
              <a:ln w="7900" cap="flat">
                <a:solidFill>
                  <a:srgbClr val="F2F2F2"/>
                </a:solidFill>
                <a:miter/>
              </a:ln>
            </p:spPr>
          </p:sp>
          <p:sp>
            <p:nvSpPr>
              <p:cNvPr id="303" name=""/>
              <p:cNvSpPr/>
              <p:nvPr/>
            </p:nvSpPr>
            <p:spPr>
              <a:xfrm>
                <a:off y="2831083" x="4816781"/>
                <a:ext cx="374193" cy="389069"/>
              </a:xfrm>
              <a:custGeom>
                <a:avLst/>
                <a:gdLst/>
                <a:ahLst/>
                <a:cxnLst/>
                <a:rect t="t" b="b" l="l" r="r"/>
                <a:pathLst>
                  <a:path h="389069" stroke="false" w="374193">
                    <a:moveTo>
                      <a:pt y="0" x="373667"/>
                    </a:moveTo>
                    <a:cubicBezTo>
                      <a:pt y="6166" x="380591"/>
                      <a:pt y="77517" x="317806"/>
                      <a:pt y="130416" x="262928"/>
                    </a:cubicBezTo>
                    <a:cubicBezTo>
                      <a:pt y="183314" x="208050"/>
                      <a:pt y="223698" x="178135"/>
                      <a:pt y="273035" x="129912"/>
                    </a:cubicBezTo>
                    <a:cubicBezTo>
                      <a:pt y="322372" x="81690"/>
                      <a:pt y="383618" x="39063"/>
                      <a:pt y="388858" x="35083"/>
                    </a:cubicBezTo>
                    <a:cubicBezTo>
                      <a:pt y="391743" x="30400"/>
                      <a:pt y="363992" x="0"/>
                      <a:pt y="363992" x="0"/>
                    </a:cubicBezTo>
                    <a:cubicBezTo>
                      <a:pt y="363992" x="0"/>
                      <a:pt y="334477" x="29360"/>
                      <a:pt y="240495" x="110065"/>
                    </a:cubicBezTo>
                    <a:cubicBezTo>
                      <a:pt y="146513" x="190769"/>
                      <a:pt y="102827" x="243490"/>
                      <a:pt y="64829" x="287717"/>
                    </a:cubicBezTo>
                    <a:cubicBezTo>
                      <a:pt y="26830" x="331944"/>
                      <a:pt y="-3920" x="361938"/>
                      <a:pt y="0" x="373667"/>
                    </a:cubicBezTo>
                    <a:close/>
                  </a:path>
                  <a:path h="389069" fill="none" w="374193">
                    <a:moveTo>
                      <a:pt y="0" x="373667"/>
                    </a:moveTo>
                    <a:cubicBezTo>
                      <a:pt y="6166" x="380591"/>
                      <a:pt y="77517" x="317806"/>
                      <a:pt y="130416" x="262928"/>
                    </a:cubicBezTo>
                    <a:cubicBezTo>
                      <a:pt y="183314" x="208050"/>
                      <a:pt y="223698" x="178135"/>
                      <a:pt y="273035" x="129912"/>
                    </a:cubicBezTo>
                    <a:cubicBezTo>
                      <a:pt y="322372" x="81690"/>
                      <a:pt y="383618" x="39063"/>
                      <a:pt y="388858" x="35083"/>
                    </a:cubicBezTo>
                    <a:cubicBezTo>
                      <a:pt y="391743" x="30400"/>
                      <a:pt y="363992" x="0"/>
                      <a:pt y="363992" x="0"/>
                    </a:cubicBezTo>
                    <a:cubicBezTo>
                      <a:pt y="363992" x="0"/>
                      <a:pt y="334477" x="29360"/>
                      <a:pt y="240495" x="110065"/>
                    </a:cubicBezTo>
                    <a:cubicBezTo>
                      <a:pt y="146513" x="190769"/>
                      <a:pt y="102827" x="243490"/>
                      <a:pt y="64829" x="287717"/>
                    </a:cubicBezTo>
                    <a:cubicBezTo>
                      <a:pt y="26830" x="331944"/>
                      <a:pt y="-3920" x="361938"/>
                      <a:pt y="0" x="373667"/>
                    </a:cubicBezTo>
                    <a:close/>
                  </a:path>
                </a:pathLst>
              </a:custGeom>
              <a:solidFill>
                <a:srgbClr val="F2F2F2"/>
              </a:solidFill>
              <a:ln w="7900" cap="flat">
                <a:solidFill>
                  <a:srgbClr val="F2F2F2"/>
                </a:solidFill>
                <a:miter/>
              </a:ln>
            </p:spPr>
          </p:sp>
          <p:sp>
            <p:nvSpPr>
              <p:cNvPr id="296" name=""/>
              <p:cNvSpPr/>
              <p:nvPr/>
            </p:nvSpPr>
            <p:spPr>
              <a:xfrm>
                <a:off y="2574282" x="3973291"/>
                <a:ext cx="576424" cy="574315"/>
              </a:xfrm>
              <a:custGeom>
                <a:avLst/>
                <a:gdLst/>
                <a:ahLst/>
                <a:cxnLst/>
                <a:rect t="t" b="b" l="l" r="r"/>
                <a:pathLst>
                  <a:path h="574315" stroke="false" w="576424">
                    <a:moveTo>
                      <a:pt y="1248" x="575935"/>
                    </a:moveTo>
                    <a:cubicBezTo>
                      <a:pt y="13778" x="584727"/>
                      <a:pt y="123242" x="472762"/>
                      <a:pt y="182873" x="412960"/>
                    </a:cubicBezTo>
                    <a:cubicBezTo>
                      <a:pt y="242504" x="353158"/>
                      <a:pt y="358700" x="231036"/>
                      <a:pt y="436114" x="164260"/>
                    </a:cubicBezTo>
                    <a:cubicBezTo>
                      <a:pt y="513527" x="97483"/>
                      <a:pt y="574315" x="58098"/>
                      <a:pt y="574315" x="58098"/>
                    </a:cubicBezTo>
                    <a:lnTo>
                      <a:pt y="546735" x="0"/>
                    </a:lnTo>
                    <a:cubicBezTo>
                      <a:pt y="546735" x="0"/>
                      <a:pt y="337094" x="184617"/>
                      <a:pt y="273329" x="254024"/>
                    </a:cubicBezTo>
                    <a:cubicBezTo>
                      <a:pt y="209563" x="323432"/>
                      <a:pt y="199564" x="320616"/>
                      <a:pt y="130085" x="396946"/>
                    </a:cubicBezTo>
                    <a:cubicBezTo>
                      <a:pt y="60606" x="473276"/>
                      <a:pt y="-10326" x="563937"/>
                      <a:pt y="1248" x="575935"/>
                    </a:cubicBezTo>
                    <a:close/>
                  </a:path>
                  <a:path h="574315" fill="none" w="576424">
                    <a:moveTo>
                      <a:pt y="1248" x="575935"/>
                    </a:moveTo>
                    <a:cubicBezTo>
                      <a:pt y="13778" x="584727"/>
                      <a:pt y="123242" x="472762"/>
                      <a:pt y="182873" x="412960"/>
                    </a:cubicBezTo>
                    <a:cubicBezTo>
                      <a:pt y="242504" x="353158"/>
                      <a:pt y="358700" x="231036"/>
                      <a:pt y="436114" x="164260"/>
                    </a:cubicBezTo>
                    <a:cubicBezTo>
                      <a:pt y="513527" x="97483"/>
                      <a:pt y="574315" x="58098"/>
                      <a:pt y="574315" x="58098"/>
                    </a:cubicBezTo>
                    <a:lnTo>
                      <a:pt y="546735" x="0"/>
                    </a:lnTo>
                    <a:cubicBezTo>
                      <a:pt y="546735" x="0"/>
                      <a:pt y="337094" x="184617"/>
                      <a:pt y="273329" x="254024"/>
                    </a:cubicBezTo>
                    <a:cubicBezTo>
                      <a:pt y="209563" x="323432"/>
                      <a:pt y="199564" x="320616"/>
                      <a:pt y="130085" x="396946"/>
                    </a:cubicBezTo>
                    <a:cubicBezTo>
                      <a:pt y="60606" x="473276"/>
                      <a:pt y="-10326" x="563937"/>
                      <a:pt y="1248" x="575935"/>
                    </a:cubicBezTo>
                    <a:close/>
                  </a:path>
                </a:pathLst>
              </a:custGeom>
              <a:solidFill>
                <a:srgbClr val="F2F2F2"/>
              </a:solidFill>
              <a:ln w="7900" cap="flat">
                <a:solidFill>
                  <a:srgbClr val="F2F2F2"/>
                </a:solidFill>
                <a:miter/>
              </a:ln>
            </p:spPr>
          </p:sp>
          <p:sp>
            <p:nvSpPr>
              <p:cNvPr id="297" name=""/>
              <p:cNvSpPr/>
              <p:nvPr/>
            </p:nvSpPr>
            <p:spPr>
              <a:xfrm>
                <a:off y="2636394" x="4208053"/>
                <a:ext cx="485294" cy="504585"/>
              </a:xfrm>
              <a:custGeom>
                <a:avLst/>
                <a:gdLst/>
                <a:ahLst/>
                <a:cxnLst/>
                <a:rect t="t" b="b" l="l" r="r"/>
                <a:pathLst>
                  <a:path h="504585" stroke="false" w="485294">
                    <a:moveTo>
                      <a:pt y="0" x="484612"/>
                    </a:moveTo>
                    <a:cubicBezTo>
                      <a:pt y="7997" x="493592"/>
                      <a:pt y="100533" x="412166"/>
                      <a:pt y="169138" x="340994"/>
                    </a:cubicBezTo>
                    <a:cubicBezTo>
                      <a:pt y="237742" x="269822"/>
                      <a:pt y="290115" x="231025"/>
                      <a:pt y="354101" x="168485"/>
                    </a:cubicBezTo>
                    <a:cubicBezTo>
                      <a:pt y="418087" x="105944"/>
                      <a:pt y="497516" x="50662"/>
                      <a:pt y="504312" x="45500"/>
                    </a:cubicBezTo>
                    <a:cubicBezTo>
                      <a:pt y="508054" x="39427"/>
                      <a:pt y="472064" x="0"/>
                      <a:pt y="472064" x="0"/>
                    </a:cubicBezTo>
                    <a:cubicBezTo>
                      <a:pt y="472064" x="0"/>
                      <a:pt y="433784" x="38077"/>
                      <a:pt y="311899" x="142744"/>
                    </a:cubicBezTo>
                    <a:cubicBezTo>
                      <a:pt y="190013" x="247410"/>
                      <a:pt y="133357" x="315784"/>
                      <a:pt y="84077" x="373143"/>
                    </a:cubicBezTo>
                    <a:cubicBezTo>
                      <a:pt y="34796" x="430501"/>
                      <a:pt y="-5084" x="469401"/>
                      <a:pt y="0" x="484612"/>
                    </a:cubicBezTo>
                    <a:close/>
                  </a:path>
                  <a:path h="504585" fill="none" w="485294">
                    <a:moveTo>
                      <a:pt y="0" x="484612"/>
                    </a:moveTo>
                    <a:cubicBezTo>
                      <a:pt y="7997" x="493592"/>
                      <a:pt y="100533" x="412166"/>
                      <a:pt y="169138" x="340994"/>
                    </a:cubicBezTo>
                    <a:cubicBezTo>
                      <a:pt y="237742" x="269822"/>
                      <a:pt y="290115" x="231025"/>
                      <a:pt y="354101" x="168485"/>
                    </a:cubicBezTo>
                    <a:cubicBezTo>
                      <a:pt y="418087" x="105944"/>
                      <a:pt y="497516" x="50662"/>
                      <a:pt y="504312" x="45500"/>
                    </a:cubicBezTo>
                    <a:cubicBezTo>
                      <a:pt y="508054" x="39427"/>
                      <a:pt y="472064" x="0"/>
                      <a:pt y="472064" x="0"/>
                    </a:cubicBezTo>
                    <a:cubicBezTo>
                      <a:pt y="472064" x="0"/>
                      <a:pt y="433784" x="38077"/>
                      <a:pt y="311899" x="142744"/>
                    </a:cubicBezTo>
                    <a:cubicBezTo>
                      <a:pt y="190013" x="247410"/>
                      <a:pt y="133357" x="315784"/>
                      <a:pt y="84077" x="373143"/>
                    </a:cubicBezTo>
                    <a:cubicBezTo>
                      <a:pt y="34796" x="430501"/>
                      <a:pt y="-5084" x="469401"/>
                      <a:pt y="0" x="484612"/>
                    </a:cubicBezTo>
                    <a:close/>
                  </a:path>
                </a:pathLst>
              </a:custGeom>
              <a:solidFill>
                <a:srgbClr val="F2F2F2"/>
              </a:solidFill>
              <a:ln w="7900" cap="flat">
                <a:solidFill>
                  <a:srgbClr val="F2F2F2"/>
                </a:solidFill>
                <a:miter/>
              </a:ln>
            </p:spPr>
          </p:sp>
          <p:sp>
            <p:nvSpPr>
              <p:cNvPr id="298" name=""/>
              <p:cNvSpPr/>
              <p:nvPr/>
            </p:nvSpPr>
            <p:spPr>
              <a:xfrm>
                <a:off y="2697408" x="4490701"/>
                <a:ext cx="374193" cy="389069"/>
              </a:xfrm>
              <a:custGeom>
                <a:avLst/>
                <a:gdLst/>
                <a:ahLst/>
                <a:cxnLst/>
                <a:rect t="t" b="b" l="l" r="r"/>
                <a:pathLst>
                  <a:path h="389069" stroke="false" w="374193">
                    <a:moveTo>
                      <a:pt y="0" x="373667"/>
                    </a:moveTo>
                    <a:cubicBezTo>
                      <a:pt y="6166" x="380591"/>
                      <a:pt y="77517" x="317806"/>
                      <a:pt y="130416" x="262929"/>
                    </a:cubicBezTo>
                    <a:cubicBezTo>
                      <a:pt y="183315" x="208050"/>
                      <a:pt y="223698" x="178135"/>
                      <a:pt y="273035" x="129913"/>
                    </a:cubicBezTo>
                    <a:cubicBezTo>
                      <a:pt y="322373" x="81690"/>
                      <a:pt y="383618" x="39064"/>
                      <a:pt y="388858" x="35083"/>
                    </a:cubicBezTo>
                    <a:cubicBezTo>
                      <a:pt y="391743" x="30401"/>
                      <a:pt y="363993" x="0"/>
                      <a:pt y="363993" x="0"/>
                    </a:cubicBezTo>
                    <a:cubicBezTo>
                      <a:pt y="363993" x="0"/>
                      <a:pt y="334477" x="29360"/>
                      <a:pt y="240495" x="110065"/>
                    </a:cubicBezTo>
                    <a:cubicBezTo>
                      <a:pt y="146513" x="190769"/>
                      <a:pt y="102827" x="243490"/>
                      <a:pt y="64829" x="287717"/>
                    </a:cubicBezTo>
                    <a:cubicBezTo>
                      <a:pt y="26830" x="331944"/>
                      <a:pt y="-3920" x="361938"/>
                      <a:pt y="0" x="373667"/>
                    </a:cubicBezTo>
                    <a:close/>
                  </a:path>
                  <a:path h="389069" fill="none" w="374193">
                    <a:moveTo>
                      <a:pt y="0" x="373667"/>
                    </a:moveTo>
                    <a:cubicBezTo>
                      <a:pt y="6166" x="380591"/>
                      <a:pt y="77517" x="317806"/>
                      <a:pt y="130416" x="262929"/>
                    </a:cubicBezTo>
                    <a:cubicBezTo>
                      <a:pt y="183315" x="208050"/>
                      <a:pt y="223698" x="178135"/>
                      <a:pt y="273035" x="129913"/>
                    </a:cubicBezTo>
                    <a:cubicBezTo>
                      <a:pt y="322373" x="81690"/>
                      <a:pt y="383618" x="39064"/>
                      <a:pt y="388858" x="35083"/>
                    </a:cubicBezTo>
                    <a:cubicBezTo>
                      <a:pt y="391743" x="30401"/>
                      <a:pt y="363993" x="0"/>
                      <a:pt y="363993" x="0"/>
                    </a:cubicBezTo>
                    <a:cubicBezTo>
                      <a:pt y="363993" x="0"/>
                      <a:pt y="334477" x="29360"/>
                      <a:pt y="240495" x="110065"/>
                    </a:cubicBezTo>
                    <a:cubicBezTo>
                      <a:pt y="146513" x="190769"/>
                      <a:pt y="102827" x="243490"/>
                      <a:pt y="64829" x="287717"/>
                    </a:cubicBezTo>
                    <a:cubicBezTo>
                      <a:pt y="26830" x="331944"/>
                      <a:pt y="-3920" x="361938"/>
                      <a:pt y="0" x="373667"/>
                    </a:cubicBezTo>
                    <a:close/>
                  </a:path>
                </a:pathLst>
              </a:custGeom>
              <a:solidFill>
                <a:srgbClr val="F2F2F2"/>
              </a:solidFill>
              <a:ln w="7900" cap="flat">
                <a:solidFill>
                  <a:srgbClr val="F2F2F2"/>
                </a:solidFill>
                <a:miter/>
              </a:ln>
            </p:spPr>
          </p:sp>
          <p:sp>
            <p:nvSpPr>
              <p:cNvPr id="299" name=""/>
              <p:cNvSpPr/>
              <p:nvPr/>
            </p:nvSpPr>
            <p:spPr>
              <a:xfrm>
                <a:off y="3100924" x="5492499"/>
                <a:ext cx="221438" cy="230242"/>
              </a:xfrm>
              <a:custGeom>
                <a:avLst/>
                <a:gdLst/>
                <a:ahLst/>
                <a:cxnLst/>
                <a:rect t="t" b="b" l="l" r="r"/>
                <a:pathLst>
                  <a:path h="230242" stroke="false" w="221438">
                    <a:moveTo>
                      <a:pt y="0" x="221127"/>
                    </a:moveTo>
                    <a:cubicBezTo>
                      <a:pt y="3649" x="225225"/>
                      <a:pt y="45873" x="188070"/>
                      <a:pt y="77178" x="155595"/>
                    </a:cubicBezTo>
                    <a:cubicBezTo>
                      <a:pt y="108482" x="123119"/>
                      <a:pt y="132380" x="105416"/>
                      <a:pt y="161576" x="76879"/>
                    </a:cubicBezTo>
                    <a:cubicBezTo>
                      <a:pt y="190773" x="48342"/>
                      <a:pt y="227017" x="23117"/>
                      <a:pt y="230118" x="20761"/>
                    </a:cubicBezTo>
                    <a:cubicBezTo>
                      <a:pt y="231825" x="17990"/>
                      <a:pt y="215403" x="0"/>
                      <a:pt y="215403" x="0"/>
                    </a:cubicBezTo>
                    <a:cubicBezTo>
                      <a:pt y="215403" x="0"/>
                      <a:pt y="197936" x="17375"/>
                      <a:pt y="142320" x="65134"/>
                    </a:cubicBezTo>
                    <a:cubicBezTo>
                      <a:pt y="86703" x="112893"/>
                      <a:pt y="60851" x="144092"/>
                      <a:pt y="38364" x="170264"/>
                    </a:cubicBezTo>
                    <a:cubicBezTo>
                      <a:pt y="15877" x="196437"/>
                      <a:pt y="-2320" x="214187"/>
                      <a:pt y="0" x="221127"/>
                    </a:cubicBezTo>
                    <a:close/>
                  </a:path>
                  <a:path h="230242" fill="none" w="221438">
                    <a:moveTo>
                      <a:pt y="0" x="221127"/>
                    </a:moveTo>
                    <a:cubicBezTo>
                      <a:pt y="3649" x="225225"/>
                      <a:pt y="45873" x="188070"/>
                      <a:pt y="77178" x="155595"/>
                    </a:cubicBezTo>
                    <a:cubicBezTo>
                      <a:pt y="108482" x="123119"/>
                      <a:pt y="132380" x="105416"/>
                      <a:pt y="161576" x="76879"/>
                    </a:cubicBezTo>
                    <a:cubicBezTo>
                      <a:pt y="190773" x="48342"/>
                      <a:pt y="227017" x="23117"/>
                      <a:pt y="230118" x="20761"/>
                    </a:cubicBezTo>
                    <a:cubicBezTo>
                      <a:pt y="231825" x="17990"/>
                      <a:pt y="215403" x="0"/>
                      <a:pt y="215403" x="0"/>
                    </a:cubicBezTo>
                    <a:cubicBezTo>
                      <a:pt y="215403" x="0"/>
                      <a:pt y="197936" x="17375"/>
                      <a:pt y="142320" x="65134"/>
                    </a:cubicBezTo>
                    <a:cubicBezTo>
                      <a:pt y="86703" x="112893"/>
                      <a:pt y="60851" x="144092"/>
                      <a:pt y="38364" x="170264"/>
                    </a:cubicBezTo>
                    <a:cubicBezTo>
                      <a:pt y="15877" x="196437"/>
                      <a:pt y="-2320" x="214187"/>
                      <a:pt y="0" x="221127"/>
                    </a:cubicBezTo>
                    <a:close/>
                  </a:path>
                </a:pathLst>
              </a:custGeom>
              <a:solidFill>
                <a:srgbClr val="F2F2F2"/>
              </a:solidFill>
              <a:ln w="7900" cap="flat">
                <a:solidFill>
                  <a:srgbClr val="F2F2F2"/>
                </a:solidFill>
                <a:miter/>
              </a:ln>
            </p:spPr>
          </p:sp>
          <p:sp>
            <p:nvSpPr>
              <p:cNvPr id="301" name=""/>
              <p:cNvSpPr/>
              <p:nvPr/>
            </p:nvSpPr>
            <p:spPr>
              <a:xfrm>
                <a:off y="3191345" x="5721671"/>
                <a:ext cx="143465" cy="149163"/>
              </a:xfrm>
              <a:custGeom>
                <a:avLst/>
                <a:gdLst/>
                <a:ahLst/>
                <a:cxnLst/>
                <a:rect t="t" b="b" l="l" r="r"/>
                <a:pathLst>
                  <a:path h="149163" stroke="false" w="143465">
                    <a:moveTo>
                      <a:pt y="0" x="143258"/>
                    </a:moveTo>
                    <a:cubicBezTo>
                      <a:pt y="1205" x="145948"/>
                      <a:pt y="29719" x="121842"/>
                      <a:pt y="50000" x="100803"/>
                    </a:cubicBezTo>
                    <a:cubicBezTo>
                      <a:pt y="70280" x="79763"/>
                      <a:pt y="85763" x="68294"/>
                      <a:pt y="104678" x="49807"/>
                    </a:cubicBezTo>
                    <a:cubicBezTo>
                      <a:pt y="123593" x="31319"/>
                      <a:pt y="147073" x="14976"/>
                      <a:pt y="149082" x="13450"/>
                    </a:cubicBezTo>
                    <a:cubicBezTo>
                      <a:pt y="150188" x="11655"/>
                      <a:pt y="139549" x="0"/>
                      <a:pt y="139549" x="0"/>
                    </a:cubicBezTo>
                    <a:cubicBezTo>
                      <a:pt y="139549" x="0"/>
                      <a:pt y="128233" x="11256"/>
                      <a:pt y="92202" x="42197"/>
                    </a:cubicBezTo>
                    <a:cubicBezTo>
                      <a:pt y="56171" x="73138"/>
                      <a:pt y="39422" x="93351"/>
                      <a:pt y="24854" x="110306"/>
                    </a:cubicBezTo>
                    <a:cubicBezTo>
                      <a:pt y="10286" x="127262"/>
                      <a:pt y="-1503" x="138762"/>
                      <a:pt y="0" x="143258"/>
                    </a:cubicBezTo>
                    <a:close/>
                  </a:path>
                  <a:path h="149163" fill="none" w="143465">
                    <a:moveTo>
                      <a:pt y="0" x="143258"/>
                    </a:moveTo>
                    <a:cubicBezTo>
                      <a:pt y="1205" x="145948"/>
                      <a:pt y="29719" x="121842"/>
                      <a:pt y="50000" x="100803"/>
                    </a:cubicBezTo>
                    <a:cubicBezTo>
                      <a:pt y="70280" x="79763"/>
                      <a:pt y="85763" x="68294"/>
                      <a:pt y="104678" x="49807"/>
                    </a:cubicBezTo>
                    <a:cubicBezTo>
                      <a:pt y="123593" x="31319"/>
                      <a:pt y="147073" x="14976"/>
                      <a:pt y="149082" x="13450"/>
                    </a:cubicBezTo>
                    <a:cubicBezTo>
                      <a:pt y="150188" x="11655"/>
                      <a:pt y="139549" x="0"/>
                      <a:pt y="139549" x="0"/>
                    </a:cubicBezTo>
                    <a:cubicBezTo>
                      <a:pt y="139549" x="0"/>
                      <a:pt y="128233" x="11256"/>
                      <a:pt y="92202" x="42197"/>
                    </a:cubicBezTo>
                    <a:cubicBezTo>
                      <a:pt y="56171" x="73138"/>
                      <a:pt y="39422" x="93351"/>
                      <a:pt y="24854" x="110306"/>
                    </a:cubicBezTo>
                    <a:cubicBezTo>
                      <a:pt y="10286" x="127262"/>
                      <a:pt y="-1503" x="138762"/>
                      <a:pt y="0" x="143258"/>
                    </a:cubicBezTo>
                    <a:close/>
                  </a:path>
                </a:pathLst>
              </a:custGeom>
              <a:solidFill>
                <a:srgbClr val="F2F2F2"/>
              </a:solidFill>
              <a:ln w="7900" cap="flat">
                <a:solidFill>
                  <a:srgbClr val="F2F2F2"/>
                </a:solidFill>
                <a:miter/>
              </a:ln>
            </p:spPr>
          </p:sp>
          <p:sp>
            <p:nvSpPr>
              <p:cNvPr id="302" name=""/>
              <p:cNvSpPr/>
              <p:nvPr/>
            </p:nvSpPr>
            <p:spPr>
              <a:xfrm>
                <a:off y="2767319" x="4649404"/>
                <a:ext cx="374193" cy="389069"/>
              </a:xfrm>
              <a:custGeom>
                <a:avLst/>
                <a:gdLst/>
                <a:ahLst/>
                <a:cxnLst/>
                <a:rect t="t" b="b" l="l" r="r"/>
                <a:pathLst>
                  <a:path h="389069" stroke="false" w="374193">
                    <a:moveTo>
                      <a:pt y="0" x="373667"/>
                    </a:moveTo>
                    <a:cubicBezTo>
                      <a:pt y="6166" x="380591"/>
                      <a:pt y="77517" x="317806"/>
                      <a:pt y="130416" x="262928"/>
                    </a:cubicBezTo>
                    <a:cubicBezTo>
                      <a:pt y="183314" x="208050"/>
                      <a:pt y="223698" x="178135"/>
                      <a:pt y="273035" x="129912"/>
                    </a:cubicBezTo>
                    <a:cubicBezTo>
                      <a:pt y="322372" x="81690"/>
                      <a:pt y="383618" x="39063"/>
                      <a:pt y="388858" x="35083"/>
                    </a:cubicBezTo>
                    <a:cubicBezTo>
                      <a:pt y="391743" x="30400"/>
                      <a:pt y="363992" x="0"/>
                      <a:pt y="363992" x="0"/>
                    </a:cubicBezTo>
                    <a:cubicBezTo>
                      <a:pt y="363992" x="0"/>
                      <a:pt y="334477" x="29360"/>
                      <a:pt y="240495" x="110065"/>
                    </a:cubicBezTo>
                    <a:cubicBezTo>
                      <a:pt y="146513" x="190769"/>
                      <a:pt y="102827" x="243490"/>
                      <a:pt y="64829" x="287717"/>
                    </a:cubicBezTo>
                    <a:cubicBezTo>
                      <a:pt y="26830" x="331944"/>
                      <a:pt y="-3920" x="361938"/>
                      <a:pt y="0" x="373667"/>
                    </a:cubicBezTo>
                    <a:close/>
                  </a:path>
                  <a:path h="389069" fill="none" w="374193">
                    <a:moveTo>
                      <a:pt y="0" x="373667"/>
                    </a:moveTo>
                    <a:cubicBezTo>
                      <a:pt y="6166" x="380591"/>
                      <a:pt y="77517" x="317806"/>
                      <a:pt y="130416" x="262928"/>
                    </a:cubicBezTo>
                    <a:cubicBezTo>
                      <a:pt y="183314" x="208050"/>
                      <a:pt y="223698" x="178135"/>
                      <a:pt y="273035" x="129912"/>
                    </a:cubicBezTo>
                    <a:cubicBezTo>
                      <a:pt y="322372" x="81690"/>
                      <a:pt y="383618" x="39063"/>
                      <a:pt y="388858" x="35083"/>
                    </a:cubicBezTo>
                    <a:cubicBezTo>
                      <a:pt y="391743" x="30400"/>
                      <a:pt y="363992" x="0"/>
                      <a:pt y="363992" x="0"/>
                    </a:cubicBezTo>
                    <a:cubicBezTo>
                      <a:pt y="363992" x="0"/>
                      <a:pt y="334477" x="29360"/>
                      <a:pt y="240495" x="110065"/>
                    </a:cubicBezTo>
                    <a:cubicBezTo>
                      <a:pt y="146513" x="190769"/>
                      <a:pt y="102827" x="243490"/>
                      <a:pt y="64829" x="287717"/>
                    </a:cubicBezTo>
                    <a:cubicBezTo>
                      <a:pt y="26830" x="331944"/>
                      <a:pt y="-3920" x="361938"/>
                      <a:pt y="0" x="373667"/>
                    </a:cubicBezTo>
                    <a:close/>
                  </a:path>
                </a:pathLst>
              </a:custGeom>
              <a:solidFill>
                <a:srgbClr val="F2F2F2"/>
              </a:solidFill>
              <a:ln w="7900" cap="flat">
                <a:solidFill>
                  <a:srgbClr val="F2F2F2"/>
                </a:solidFill>
                <a:miter/>
              </a:ln>
            </p:spPr>
          </p:sp>
          <p:sp>
            <p:nvSpPr>
              <p:cNvPr id="290" name=""/>
              <p:cNvSpPr/>
              <p:nvPr/>
            </p:nvSpPr>
            <p:spPr>
              <a:xfrm>
                <a:off y="2958965" x="1695945"/>
                <a:ext cx="6115516" cy="1693734"/>
              </a:xfrm>
              <a:custGeom>
                <a:avLst/>
                <a:gdLst/>
                <a:ahLst/>
                <a:cxnLst/>
                <a:rect t="t" b="b" l="l" r="r"/>
                <a:pathLst>
                  <a:path h="1693734" stroke="false" w="6115516">
                    <a:moveTo>
                      <a:pt y="1006824" x="254184"/>
                    </a:moveTo>
                    <a:cubicBezTo>
                      <a:pt y="1006465" x="245597"/>
                      <a:pt y="955967" x="177915"/>
                      <a:pt y="941340" x="127889"/>
                    </a:cubicBezTo>
                    <a:cubicBezTo>
                      <a:pt y="926713" x="77863"/>
                      <a:pt y="940213" x="-1420"/>
                      <a:pt y="905885" x="0"/>
                    </a:cubicBezTo>
                    <a:cubicBezTo>
                      <a:pt y="871555" x="1458"/>
                      <a:pt y="828463" x="3264"/>
                      <a:pt y="757252" x="105496"/>
                    </a:cubicBezTo>
                    <a:cubicBezTo>
                      <a:pt y="686278" x="213250"/>
                      <a:pt y="731747" x="280509"/>
                      <a:pt y="659059" x="290094"/>
                    </a:cubicBezTo>
                    <a:cubicBezTo>
                      <a:pt y="586375" x="299679"/>
                      <a:pt y="515607" x="469880"/>
                      <a:pt y="445057" x="596026"/>
                    </a:cubicBezTo>
                    <a:cubicBezTo>
                      <a:pt y="374506" x="722173"/>
                      <a:pt y="286773" x="896135"/>
                      <a:pt y="207920" x="1195245"/>
                    </a:cubicBezTo>
                    <a:cubicBezTo>
                      <a:pt y="129068" x="1494361"/>
                      <a:pt y="109961" x="1594728"/>
                      <a:pt y="85783" x="2047729"/>
                    </a:cubicBezTo>
                    <a:cubicBezTo>
                      <a:pt y="61604" x="2500718"/>
                      <a:pt y="87614" x="3047445"/>
                      <a:pt y="145328" x="3468449"/>
                    </a:cubicBezTo>
                    <a:cubicBezTo>
                      <a:pt y="203040" x="3889448"/>
                      <a:pt y="426109" x="4507543"/>
                      <a:pt y="480839" x="4709648"/>
                    </a:cubicBezTo>
                    <a:cubicBezTo>
                      <a:pt y="535568" x="4911754"/>
                      <a:pt y="487619" x="4996906"/>
                      <a:pt y="476682" x="5055683"/>
                    </a:cubicBezTo>
                    <a:cubicBezTo>
                      <a:pt y="465742" x="5114453"/>
                      <a:pt y="211077" x="5681386"/>
                      <a:pt y="110264" x="5840456"/>
                    </a:cubicBezTo>
                    <a:cubicBezTo>
                      <a:pt y="9451" x="5999527"/>
                      <a:pt y="-28607" x="6117257"/>
                      <a:pt y="22893" x="6115098"/>
                    </a:cubicBezTo>
                    <a:cubicBezTo>
                      <a:pt y="74393" x="6112939"/>
                      <a:pt y="97444" x="6047460"/>
                      <a:pt y="148944" x="6045302"/>
                    </a:cubicBezTo>
                    <a:cubicBezTo>
                      <a:pt y="200443" x="6043143"/>
                      <a:pt y="149735" x="5989424"/>
                      <a:pt y="229045" x="6007532"/>
                    </a:cubicBezTo>
                    <a:cubicBezTo>
                      <a:pt y="308356" x="6025646"/>
                      <a:pt y="329499" x="5923346"/>
                      <a:pt y="366864" x="5891668"/>
                    </a:cubicBezTo>
                    <a:cubicBezTo>
                      <a:pt y="404229" x="5860001"/>
                      <a:pt y="438387" x="5914368"/>
                      <a:pt y="528354" x="5816404"/>
                    </a:cubicBezTo>
                    <a:cubicBezTo>
                      <a:pt y="618320" x="5718452"/>
                      <a:pt y="730592" x="5619808"/>
                      <a:pt y="798609" x="5636204"/>
                    </a:cubicBezTo>
                    <a:cubicBezTo>
                      <a:pt y="866626" x="5652594"/>
                      <a:pt y="1155535" x="5871756"/>
                      <a:pt y="1257037" x="5931498"/>
                    </a:cubicBezTo>
                    <a:cubicBezTo>
                      <a:pt y="1358540" x="5991253"/>
                      <a:pt y="1489179" x="6078173"/>
                      <a:pt y="1536201" x="6099283"/>
                    </a:cubicBezTo>
                    <a:cubicBezTo>
                      <a:pt y="1583476" x="6126424"/>
                      <a:pt y="1646218" x="6123537"/>
                      <a:pt y="1640340" x="6059630"/>
                    </a:cubicBezTo>
                    <a:cubicBezTo>
                      <a:pt y="1634454" x="5995729"/>
                      <a:pt y="1553467" x="5822685"/>
                      <a:pt y="1477279" x="5687948"/>
                    </a:cubicBezTo>
                    <a:cubicBezTo>
                      <a:pt y="1401094" x="5553210"/>
                      <a:pt y="1244165" x="5216557"/>
                      <a:pt y="1193675" x="5080194"/>
                    </a:cubicBezTo>
                    <a:cubicBezTo>
                      <a:pt y="1143183" x="4943824"/>
                      <a:pt y="1107664" x="4871061"/>
                      <a:pt y="1130075" x="4745491"/>
                    </a:cubicBezTo>
                    <a:cubicBezTo>
                      <a:pt y="1152497" x="4619915"/>
                      <a:pt y="1279577" x="4336688"/>
                      <a:pt y="1380450" x="4142654"/>
                    </a:cubicBezTo>
                    <a:cubicBezTo>
                      <a:pt y="1481334" x="3948621"/>
                      <a:pt y="1578015" x="3711211"/>
                      <a:pt y="1628101" x="3446366"/>
                    </a:cubicBezTo>
                    <a:cubicBezTo>
                      <a:pt y="1678179" x="3181522"/>
                      <a:pt y="1682295" x="2949811"/>
                      <a:pt y="1691373" x="2714755"/>
                    </a:cubicBezTo>
                    <a:cubicBezTo>
                      <a:pt y="1700435" x="2479693"/>
                      <a:pt y="1681228" x="2291512"/>
                      <a:pt y="1670608" x="2038079"/>
                    </a:cubicBezTo>
                    <a:cubicBezTo>
                      <a:pt y="1659972" x="1784634"/>
                      <a:pt y="1614683" x="1365097"/>
                      <a:pt y="1539583" x="1114361"/>
                    </a:cubicBezTo>
                    <a:cubicBezTo>
                      <a:pt y="1464485" x="863625"/>
                      <a:pt y="1298206" x="493923"/>
                      <a:pt y="1252649" x="371200"/>
                    </a:cubicBezTo>
                    <a:cubicBezTo>
                      <a:pt y="1207091" x="248476"/>
                      <a:pt y="1170489" x="306510"/>
                      <a:pt y="1121051" x="210168"/>
                    </a:cubicBezTo>
                    <a:cubicBezTo>
                      <a:pt y="1071614" x="113826"/>
                      <a:pt y="1034298" x="37334"/>
                      <a:pt y="964510" x="40720"/>
                    </a:cubicBezTo>
                    <a:cubicBezTo>
                      <a:pt y="894721" x="44105"/>
                      <a:pt y="991435" x="254829"/>
                      <a:pt y="1006824" x="254184"/>
                    </a:cubicBezTo>
                    <a:close/>
                  </a:path>
                  <a:path h="1693734" fill="none" w="6115516">
                    <a:moveTo>
                      <a:pt y="1006824" x="254184"/>
                    </a:moveTo>
                    <a:cubicBezTo>
                      <a:pt y="1006465" x="245597"/>
                      <a:pt y="955967" x="177915"/>
                      <a:pt y="941340" x="127889"/>
                    </a:cubicBezTo>
                    <a:cubicBezTo>
                      <a:pt y="926713" x="77863"/>
                      <a:pt y="940213" x="-1420"/>
                      <a:pt y="905885" x="0"/>
                    </a:cubicBezTo>
                    <a:cubicBezTo>
                      <a:pt y="871555" x="1458"/>
                      <a:pt y="828463" x="3264"/>
                      <a:pt y="757252" x="105496"/>
                    </a:cubicBezTo>
                    <a:cubicBezTo>
                      <a:pt y="686278" x="213250"/>
                      <a:pt y="731747" x="280509"/>
                      <a:pt y="659059" x="290094"/>
                    </a:cubicBezTo>
                    <a:cubicBezTo>
                      <a:pt y="586375" x="299679"/>
                      <a:pt y="515607" x="469880"/>
                      <a:pt y="445057" x="596026"/>
                    </a:cubicBezTo>
                    <a:cubicBezTo>
                      <a:pt y="374506" x="722173"/>
                      <a:pt y="286773" x="896135"/>
                      <a:pt y="207920" x="1195245"/>
                    </a:cubicBezTo>
                    <a:cubicBezTo>
                      <a:pt y="129068" x="1494361"/>
                      <a:pt y="109961" x="1594728"/>
                      <a:pt y="85783" x="2047729"/>
                    </a:cubicBezTo>
                    <a:cubicBezTo>
                      <a:pt y="61604" x="2500718"/>
                      <a:pt y="87614" x="3047445"/>
                      <a:pt y="145328" x="3468449"/>
                    </a:cubicBezTo>
                    <a:cubicBezTo>
                      <a:pt y="203040" x="3889448"/>
                      <a:pt y="426109" x="4507543"/>
                      <a:pt y="480839" x="4709648"/>
                    </a:cubicBezTo>
                    <a:cubicBezTo>
                      <a:pt y="535568" x="4911754"/>
                      <a:pt y="487619" x="4996906"/>
                      <a:pt y="476682" x="5055683"/>
                    </a:cubicBezTo>
                    <a:cubicBezTo>
                      <a:pt y="465742" x="5114453"/>
                      <a:pt y="211077" x="5681386"/>
                      <a:pt y="110264" x="5840456"/>
                    </a:cubicBezTo>
                    <a:cubicBezTo>
                      <a:pt y="9451" x="5999527"/>
                      <a:pt y="-28607" x="6117257"/>
                      <a:pt y="22893" x="6115098"/>
                    </a:cubicBezTo>
                    <a:cubicBezTo>
                      <a:pt y="74393" x="6112939"/>
                      <a:pt y="97444" x="6047460"/>
                      <a:pt y="148944" x="6045302"/>
                    </a:cubicBezTo>
                    <a:cubicBezTo>
                      <a:pt y="200443" x="6043143"/>
                      <a:pt y="149735" x="5989424"/>
                      <a:pt y="229045" x="6007532"/>
                    </a:cubicBezTo>
                    <a:cubicBezTo>
                      <a:pt y="308356" x="6025646"/>
                      <a:pt y="329499" x="5923346"/>
                      <a:pt y="366864" x="5891668"/>
                    </a:cubicBezTo>
                    <a:cubicBezTo>
                      <a:pt y="404229" x="5860001"/>
                      <a:pt y="438387" x="5914368"/>
                      <a:pt y="528354" x="5816404"/>
                    </a:cubicBezTo>
                    <a:cubicBezTo>
                      <a:pt y="618320" x="5718452"/>
                      <a:pt y="730592" x="5619808"/>
                      <a:pt y="798609" x="5636204"/>
                    </a:cubicBezTo>
                    <a:cubicBezTo>
                      <a:pt y="866626" x="5652594"/>
                      <a:pt y="1155535" x="5871756"/>
                      <a:pt y="1257037" x="5931498"/>
                    </a:cubicBezTo>
                    <a:cubicBezTo>
                      <a:pt y="1358540" x="5991253"/>
                      <a:pt y="1489179" x="6078173"/>
                      <a:pt y="1536201" x="6099283"/>
                    </a:cubicBezTo>
                    <a:cubicBezTo>
                      <a:pt y="1583476" x="6126424"/>
                      <a:pt y="1646218" x="6123537"/>
                      <a:pt y="1640340" x="6059630"/>
                    </a:cubicBezTo>
                    <a:cubicBezTo>
                      <a:pt y="1634454" x="5995729"/>
                      <a:pt y="1553467" x="5822685"/>
                      <a:pt y="1477279" x="5687948"/>
                    </a:cubicBezTo>
                    <a:cubicBezTo>
                      <a:pt y="1401094" x="5553210"/>
                      <a:pt y="1244165" x="5216557"/>
                      <a:pt y="1193675" x="5080194"/>
                    </a:cubicBezTo>
                    <a:cubicBezTo>
                      <a:pt y="1143183" x="4943824"/>
                      <a:pt y="1107664" x="4871061"/>
                      <a:pt y="1130075" x="4745491"/>
                    </a:cubicBezTo>
                    <a:cubicBezTo>
                      <a:pt y="1152497" x="4619915"/>
                      <a:pt y="1279577" x="4336688"/>
                      <a:pt y="1380450" x="4142654"/>
                    </a:cubicBezTo>
                    <a:cubicBezTo>
                      <a:pt y="1481334" x="3948621"/>
                      <a:pt y="1578015" x="3711211"/>
                      <a:pt y="1628101" x="3446366"/>
                    </a:cubicBezTo>
                    <a:cubicBezTo>
                      <a:pt y="1678179" x="3181522"/>
                      <a:pt y="1682295" x="2949811"/>
                      <a:pt y="1691373" x="2714755"/>
                    </a:cubicBezTo>
                    <a:cubicBezTo>
                      <a:pt y="1700435" x="2479693"/>
                      <a:pt y="1681228" x="2291512"/>
                      <a:pt y="1670608" x="2038079"/>
                    </a:cubicBezTo>
                    <a:cubicBezTo>
                      <a:pt y="1659972" x="1784634"/>
                      <a:pt y="1614683" x="1365097"/>
                      <a:pt y="1539583" x="1114361"/>
                    </a:cubicBezTo>
                    <a:cubicBezTo>
                      <a:pt y="1464485" x="863625"/>
                      <a:pt y="1298206" x="493923"/>
                      <a:pt y="1252649" x="371200"/>
                    </a:cubicBezTo>
                    <a:cubicBezTo>
                      <a:pt y="1207091" x="248476"/>
                      <a:pt y="1170489" x="306510"/>
                      <a:pt y="1121051" x="210168"/>
                    </a:cubicBezTo>
                    <a:cubicBezTo>
                      <a:pt y="1071614" x="113826"/>
                      <a:pt y="1034298" x="37334"/>
                      <a:pt y="964510" x="40720"/>
                    </a:cubicBezTo>
                    <a:cubicBezTo>
                      <a:pt y="894721" x="44105"/>
                      <a:pt y="991435" x="254829"/>
                      <a:pt y="1006824" x="254184"/>
                    </a:cubicBezTo>
                    <a:close/>
                  </a:path>
                </a:pathLst>
              </a:custGeom>
              <a:solidFill>
                <a:srgbClr val="B2B2B2"/>
              </a:solidFill>
              <a:ln w="7900" cap="flat">
                <a:noFill/>
                <a:miter/>
              </a:ln>
            </p:spPr>
          </p:sp>
          <p:sp>
            <p:nvSpPr>
              <p:cNvPr id="324" name=""/>
              <p:cNvSpPr/>
              <p:nvPr/>
            </p:nvSpPr>
            <p:spPr>
              <a:xfrm>
                <a:off y="2955444" x="6690369"/>
                <a:ext cx="1120575" cy="1641251"/>
              </a:xfrm>
              <a:custGeom>
                <a:avLst/>
                <a:gdLst/>
                <a:ahLst/>
                <a:cxnLst/>
                <a:rect t="t" b="b" l="l" r="r"/>
                <a:pathLst>
                  <a:path h="1641251" stroke="false" w="1120575">
                    <a:moveTo>
                      <a:pt y="476731" x="61288"/>
                    </a:moveTo>
                    <a:cubicBezTo>
                      <a:pt y="465791" x="120028"/>
                      <a:pt y="211097" x="686686"/>
                      <a:pt y="110276" x="845687"/>
                    </a:cubicBezTo>
                    <a:cubicBezTo>
                      <a:pt y="9453" x="1004677"/>
                      <a:pt y="-28609" x="1122354"/>
                      <a:pt y="22894" x="1120195"/>
                    </a:cubicBezTo>
                    <a:cubicBezTo>
                      <a:pt y="74397" x="1118037"/>
                      <a:pt y="97450" x="1052584"/>
                      <a:pt y="148952" x="1050426"/>
                    </a:cubicBezTo>
                    <a:cubicBezTo>
                      <a:pt y="200456" x="1048267"/>
                      <a:pt y="149745" x="994579"/>
                      <a:pt y="229060" x="1012678"/>
                    </a:cubicBezTo>
                    <a:cubicBezTo>
                      <a:pt y="308375" x="1030777"/>
                      <a:pt y="329521" x="928527"/>
                      <a:pt y="366889" x="896865"/>
                    </a:cubicBezTo>
                    <a:cubicBezTo>
                      <a:pt y="404257" x="865212"/>
                      <a:pt y="438416" x="919555"/>
                      <a:pt y="528391" x="821637"/>
                    </a:cubicBezTo>
                    <a:cubicBezTo>
                      <a:pt y="618364" x="723728"/>
                      <a:pt y="730644" x="625130"/>
                      <a:pt y="799407" x="641517"/>
                    </a:cubicBezTo>
                    <a:cubicBezTo>
                      <a:pt y="866685" x="657895"/>
                      <a:pt y="1155606" x="876944"/>
                      <a:pt y="1257114" x="936656"/>
                    </a:cubicBezTo>
                    <a:cubicBezTo>
                      <a:pt y="1358622" x="996377"/>
                      <a:pt y="1489265" x="1083252"/>
                      <a:pt y="1536288" x="1104349"/>
                    </a:cubicBezTo>
                    <a:cubicBezTo>
                      <a:pt y="1583566" x="1131481"/>
                      <a:pt y="1646324" x="1128595"/>
                      <a:pt y="1640925" x="1064694"/>
                    </a:cubicBezTo>
                    <a:cubicBezTo>
                      <a:pt y="1634557" x="1000844"/>
                      <a:pt y="1553561" x="827890"/>
                      <a:pt y="1477373" x="693220"/>
                    </a:cubicBezTo>
                    <a:cubicBezTo>
                      <a:pt y="1401186" x="558549"/>
                      <a:pt y="1244254" x="222068"/>
                      <a:pt y="1193765" x="85772"/>
                    </a:cubicBezTo>
                    <a:cubicBezTo>
                      <a:pt y="1143273" x="-50534"/>
                      <a:pt y="487672" x="2538"/>
                      <a:pt y="476731" x="61288"/>
                    </a:cubicBezTo>
                    <a:close/>
                  </a:path>
                  <a:path h="1641251" fill="none" w="1120575">
                    <a:moveTo>
                      <a:pt y="476731" x="61288"/>
                    </a:moveTo>
                    <a:cubicBezTo>
                      <a:pt y="465791" x="120028"/>
                      <a:pt y="211097" x="686686"/>
                      <a:pt y="110276" x="845687"/>
                    </a:cubicBezTo>
                    <a:cubicBezTo>
                      <a:pt y="9453" x="1004677"/>
                      <a:pt y="-28609" x="1122354"/>
                      <a:pt y="22894" x="1120195"/>
                    </a:cubicBezTo>
                    <a:cubicBezTo>
                      <a:pt y="74397" x="1118037"/>
                      <a:pt y="97450" x="1052584"/>
                      <a:pt y="148952" x="1050426"/>
                    </a:cubicBezTo>
                    <a:cubicBezTo>
                      <a:pt y="200456" x="1048267"/>
                      <a:pt y="149745" x="994579"/>
                      <a:pt y="229060" x="1012678"/>
                    </a:cubicBezTo>
                    <a:cubicBezTo>
                      <a:pt y="308375" x="1030777"/>
                      <a:pt y="329521" x="928527"/>
                      <a:pt y="366889" x="896865"/>
                    </a:cubicBezTo>
                    <a:cubicBezTo>
                      <a:pt y="404257" x="865212"/>
                      <a:pt y="438416" x="919555"/>
                      <a:pt y="528391" x="821637"/>
                    </a:cubicBezTo>
                    <a:cubicBezTo>
                      <a:pt y="618364" x="723728"/>
                      <a:pt y="730644" x="625130"/>
                      <a:pt y="799407" x="641517"/>
                    </a:cubicBezTo>
                    <a:cubicBezTo>
                      <a:pt y="866685" x="657895"/>
                      <a:pt y="1155606" x="876944"/>
                      <a:pt y="1257114" x="936656"/>
                    </a:cubicBezTo>
                    <a:cubicBezTo>
                      <a:pt y="1358622" x="996377"/>
                      <a:pt y="1489265" x="1083252"/>
                      <a:pt y="1536288" x="1104349"/>
                    </a:cubicBezTo>
                    <a:cubicBezTo>
                      <a:pt y="1583566" x="1131481"/>
                      <a:pt y="1646324" x="1128595"/>
                      <a:pt y="1640925" x="1064694"/>
                    </a:cubicBezTo>
                    <a:cubicBezTo>
                      <a:pt y="1634557" x="1000844"/>
                      <a:pt y="1553561" x="827890"/>
                      <a:pt y="1477373" x="693220"/>
                    </a:cubicBezTo>
                    <a:cubicBezTo>
                      <a:pt y="1401186" x="558549"/>
                      <a:pt y="1244254" x="222068"/>
                      <a:pt y="1193765" x="85772"/>
                    </a:cubicBezTo>
                    <a:cubicBezTo>
                      <a:pt y="1143273" x="-50534"/>
                      <a:pt y="487672" x="2538"/>
                      <a:pt y="476731" x="61288"/>
                    </a:cubicBezTo>
                    <a:close/>
                  </a:path>
                </a:pathLst>
              </a:custGeom>
              <a:solidFill>
                <a:srgbClr val="909090"/>
              </a:solidFill>
              <a:ln w="7900" cap="flat">
                <a:solidFill>
                  <a:srgbClr val="909090"/>
                </a:solidFill>
                <a:miter/>
              </a:ln>
            </p:spPr>
          </p:sp>
          <p:sp>
            <p:nvSpPr>
              <p:cNvPr id="310" name=""/>
              <p:cNvSpPr/>
              <p:nvPr/>
            </p:nvSpPr>
            <p:spPr>
              <a:xfrm>
                <a:off y="4298761" x="2866120"/>
                <a:ext cx="3047164" cy="354365"/>
              </a:xfrm>
              <a:custGeom>
                <a:avLst/>
                <a:gdLst/>
                <a:ahLst/>
                <a:cxnLst/>
                <a:rect t="t" b="b" l="l" r="r"/>
                <a:pathLst>
                  <a:path h="354365" stroke="false" w="3047164">
                    <a:moveTo>
                      <a:pt y="212054" x="0"/>
                    </a:moveTo>
                    <a:cubicBezTo>
                      <a:pt y="212054" x="0"/>
                      <a:pt y="242451" x="582508"/>
                      <a:pt y="253691" x="995423"/>
                    </a:cubicBezTo>
                    <a:cubicBezTo>
                      <a:pt y="264931" x="1408338"/>
                      <a:pt y="277483" x="1759311"/>
                      <a:pt y="233776" x="2090126"/>
                    </a:cubicBezTo>
                    <a:cubicBezTo>
                      <a:pt y="190070" x="2420942"/>
                      <a:pt y="0" x="3047164"/>
                      <a:pt y="0" x="3047164"/>
                    </a:cubicBezTo>
                    <a:cubicBezTo>
                      <a:pt y="0" x="3047164"/>
                      <a:pt y="272907" x="2631306"/>
                      <a:pt y="324087" x="2086342"/>
                    </a:cubicBezTo>
                    <a:cubicBezTo>
                      <a:pt y="375268" x="1541375"/>
                      <a:pt y="353538" x="826747"/>
                      <a:pt y="317908" x="515708"/>
                    </a:cubicBezTo>
                    <a:cubicBezTo>
                      <a:pt y="282276" x="204667"/>
                      <a:pt y="212054" x="0"/>
                      <a:pt y="212054" x="0"/>
                    </a:cubicBezTo>
                    <a:close/>
                  </a:path>
                  <a:path h="354365" fill="none" w="3047164">
                    <a:moveTo>
                      <a:pt y="212054" x="0"/>
                    </a:moveTo>
                    <a:cubicBezTo>
                      <a:pt y="212054" x="0"/>
                      <a:pt y="242451" x="582508"/>
                      <a:pt y="253691" x="995423"/>
                    </a:cubicBezTo>
                    <a:cubicBezTo>
                      <a:pt y="264931" x="1408338"/>
                      <a:pt y="277483" x="1759311"/>
                      <a:pt y="233776" x="2090126"/>
                    </a:cubicBezTo>
                    <a:cubicBezTo>
                      <a:pt y="190070" x="2420942"/>
                      <a:pt y="0" x="3047164"/>
                      <a:pt y="0" x="3047164"/>
                    </a:cubicBezTo>
                    <a:cubicBezTo>
                      <a:pt y="0" x="3047164"/>
                      <a:pt y="272907" x="2631306"/>
                      <a:pt y="324087" x="2086342"/>
                    </a:cubicBezTo>
                    <a:cubicBezTo>
                      <a:pt y="375268" x="1541375"/>
                      <a:pt y="353538" x="826747"/>
                      <a:pt y="317908" x="515708"/>
                    </a:cubicBezTo>
                    <a:cubicBezTo>
                      <a:pt y="282276" x="204667"/>
                      <a:pt y="212054" x="0"/>
                      <a:pt y="212054" x="0"/>
                    </a:cubicBezTo>
                    <a:close/>
                  </a:path>
                </a:pathLst>
              </a:custGeom>
              <a:solidFill>
                <a:srgbClr val="DADADA"/>
              </a:solidFill>
              <a:ln w="7900" cap="flat">
                <a:noFill/>
                <a:miter/>
              </a:ln>
            </p:spPr>
          </p:sp>
          <p:sp>
            <p:nvSpPr>
              <p:cNvPr id="316" name=""/>
              <p:cNvSpPr/>
              <p:nvPr/>
            </p:nvSpPr>
            <p:spPr>
              <a:xfrm>
                <a:off y="3121165" x="6714324"/>
                <a:ext cx="951231" cy="412800"/>
              </a:xfrm>
              <a:custGeom>
                <a:avLst/>
                <a:gdLst/>
                <a:ahLst/>
                <a:cxnLst/>
                <a:rect t="t" b="b" l="l" r="r"/>
                <a:pathLst>
                  <a:path h="412800" stroke="false" w="951231">
                    <a:moveTo>
                      <a:pt y="6018" x="950043"/>
                    </a:moveTo>
                    <a:cubicBezTo>
                      <a:pt y="31875" x="930456"/>
                      <a:pt y="111159" x="700368"/>
                      <a:pt y="200435" x="496540"/>
                    </a:cubicBezTo>
                    <a:cubicBezTo>
                      <a:pt y="289712" x="292712"/>
                      <a:pt y="371065" x="53086"/>
                      <a:pt y="404798" x="16457"/>
                    </a:cubicBezTo>
                    <a:cubicBezTo>
                      <a:pt y="438530" x="-20170"/>
                      <a:pt y="354697" x="15775"/>
                      <a:pt y="354697" x="15775"/>
                    </a:cubicBezTo>
                    <a:cubicBezTo>
                      <a:pt y="354697" x="15775"/>
                      <a:pt y="301214" x="157601"/>
                      <a:pt y="254425" x="265205"/>
                    </a:cubicBezTo>
                    <a:cubicBezTo>
                      <a:pt y="207636" x="372807"/>
                      <a:pt y="147731" x="512088"/>
                      <a:pt y="95425" x="643225"/>
                    </a:cubicBezTo>
                    <a:cubicBezTo>
                      <a:pt y="43118" x="774362"/>
                      <a:pt y="-19899" x="968199"/>
                      <a:pt y="6018" x="950043"/>
                    </a:cubicBezTo>
                    <a:close/>
                  </a:path>
                  <a:path h="412800" fill="none" w="951231">
                    <a:moveTo>
                      <a:pt y="6018" x="950043"/>
                    </a:moveTo>
                    <a:cubicBezTo>
                      <a:pt y="31875" x="930456"/>
                      <a:pt y="111159" x="700368"/>
                      <a:pt y="200435" x="496540"/>
                    </a:cubicBezTo>
                    <a:cubicBezTo>
                      <a:pt y="289712" x="292712"/>
                      <a:pt y="371065" x="53086"/>
                      <a:pt y="404798" x="16457"/>
                    </a:cubicBezTo>
                    <a:cubicBezTo>
                      <a:pt y="438530" x="-20170"/>
                      <a:pt y="354697" x="15775"/>
                      <a:pt y="354697" x="15775"/>
                    </a:cubicBezTo>
                    <a:cubicBezTo>
                      <a:pt y="354697" x="15775"/>
                      <a:pt y="301214" x="157601"/>
                      <a:pt y="254425" x="265205"/>
                    </a:cubicBezTo>
                    <a:cubicBezTo>
                      <a:pt y="207636" x="372807"/>
                      <a:pt y="147731" x="512088"/>
                      <a:pt y="95425" x="643225"/>
                    </a:cubicBezTo>
                    <a:cubicBezTo>
                      <a:pt y="43118" x="774362"/>
                      <a:pt y="-19899" x="968199"/>
                      <a:pt y="6018" x="950043"/>
                    </a:cubicBezTo>
                    <a:close/>
                  </a:path>
                </a:pathLst>
              </a:custGeom>
              <a:solidFill>
                <a:srgbClr val="DADADA"/>
              </a:solidFill>
              <a:ln w="7900" cap="flat">
                <a:noFill/>
                <a:miter/>
              </a:ln>
            </p:spPr>
          </p:sp>
          <p:sp>
            <p:nvSpPr>
              <p:cNvPr id="317" name=""/>
              <p:cNvSpPr/>
              <p:nvPr/>
            </p:nvSpPr>
            <p:spPr>
              <a:xfrm>
                <a:off y="3334207" x="6701964"/>
                <a:ext cx="810928" cy="282618"/>
              </a:xfrm>
              <a:custGeom>
                <a:avLst/>
                <a:gdLst/>
                <a:ahLst/>
                <a:cxnLst/>
                <a:rect t="t" b="b" l="l" r="r"/>
                <a:pathLst>
                  <a:path h="282618" stroke="false" w="810928">
                    <a:moveTo>
                      <a:pt y="4491" x="810872"/>
                    </a:moveTo>
                    <a:cubicBezTo>
                      <a:pt y="22790" x="804634"/>
                      <a:pt y="74493" x="608509"/>
                      <a:pt y="119060" x="467812"/>
                    </a:cubicBezTo>
                    <a:cubicBezTo>
                      <a:pt y="163628" x="327115"/>
                      <a:pt y="282618" x="0"/>
                      <a:pt y="282618" x="0"/>
                    </a:cubicBezTo>
                    <a:lnTo>
                      <a:pt y="226924" x="5093"/>
                    </a:lnTo>
                    <a:cubicBezTo>
                      <a:pt y="226924" x="5093"/>
                      <a:pt y="129932" x="302842"/>
                      <a:pt y="78370" x="451733"/>
                    </a:cubicBezTo>
                    <a:cubicBezTo>
                      <a:pt y="26808" x="600622"/>
                      <a:pt y="-13891" x="814918"/>
                      <a:pt y="4491" x="810872"/>
                    </a:cubicBezTo>
                    <a:close/>
                  </a:path>
                  <a:path h="282618" fill="none" w="810928">
                    <a:moveTo>
                      <a:pt y="4491" x="810872"/>
                    </a:moveTo>
                    <a:cubicBezTo>
                      <a:pt y="22790" x="804634"/>
                      <a:pt y="74493" x="608509"/>
                      <a:pt y="119060" x="467812"/>
                    </a:cubicBezTo>
                    <a:cubicBezTo>
                      <a:pt y="163628" x="327115"/>
                      <a:pt y="282618" x="0"/>
                      <a:pt y="282618" x="0"/>
                    </a:cubicBezTo>
                    <a:lnTo>
                      <a:pt y="226924" x="5093"/>
                    </a:lnTo>
                    <a:cubicBezTo>
                      <a:pt y="226924" x="5093"/>
                      <a:pt y="129932" x="302842"/>
                      <a:pt y="78370" x="451733"/>
                    </a:cubicBezTo>
                    <a:cubicBezTo>
                      <a:pt y="26808" x="600622"/>
                      <a:pt y="-13891" x="814918"/>
                      <a:pt y="4491" x="810872"/>
                    </a:cubicBezTo>
                    <a:close/>
                  </a:path>
                </a:pathLst>
              </a:custGeom>
              <a:solidFill>
                <a:srgbClr val="DADADA"/>
              </a:solidFill>
              <a:ln w="7900" cap="flat">
                <a:noFill/>
                <a:miter/>
              </a:ln>
            </p:spPr>
          </p:sp>
          <p:sp>
            <p:nvSpPr>
              <p:cNvPr id="318" name=""/>
              <p:cNvSpPr/>
              <p:nvPr/>
            </p:nvSpPr>
            <p:spPr>
              <a:xfrm>
                <a:off y="3514574" x="6695631"/>
                <a:ext cx="717058" cy="165807"/>
              </a:xfrm>
              <a:custGeom>
                <a:avLst/>
                <a:gdLst/>
                <a:ahLst/>
                <a:cxnLst/>
                <a:rect t="t" b="b" l="l" r="r"/>
                <a:pathLst>
                  <a:path h="165807" stroke="false" w="717058">
                    <a:moveTo>
                      <a:pt y="4317" x="716825"/>
                    </a:moveTo>
                    <a:cubicBezTo>
                      <a:pt y="29519" x="706156"/>
                      <a:pt y="113575" x="514982"/>
                      <a:pt y="138451" x="343531"/>
                    </a:cubicBezTo>
                    <a:cubicBezTo>
                      <a:pt y="163327" x="172080"/>
                      <a:pt y="165807" x="865"/>
                      <a:pt y="165807" x="865"/>
                    </a:cubicBezTo>
                    <a:lnTo>
                      <a:pt y="115622" x="0"/>
                    </a:lnTo>
                    <a:cubicBezTo>
                      <a:pt y="115622" x="0"/>
                      <a:pt y="91412" x="215668"/>
                      <a:pt y="82199" x="378348"/>
                    </a:cubicBezTo>
                    <a:cubicBezTo>
                      <a:pt y="72986" x="541027"/>
                      <a:pt y="-21011" x="724504"/>
                      <a:pt y="4317" x="716825"/>
                    </a:cubicBezTo>
                    <a:close/>
                  </a:path>
                  <a:path h="165807" fill="none" w="717058">
                    <a:moveTo>
                      <a:pt y="4317" x="716825"/>
                    </a:moveTo>
                    <a:cubicBezTo>
                      <a:pt y="29519" x="706156"/>
                      <a:pt y="113575" x="514982"/>
                      <a:pt y="138451" x="343531"/>
                    </a:cubicBezTo>
                    <a:cubicBezTo>
                      <a:pt y="163327" x="172080"/>
                      <a:pt y="165807" x="865"/>
                      <a:pt y="165807" x="865"/>
                    </a:cubicBezTo>
                    <a:lnTo>
                      <a:pt y="115622" x="0"/>
                    </a:lnTo>
                    <a:cubicBezTo>
                      <a:pt y="115622" x="0"/>
                      <a:pt y="91412" x="215668"/>
                      <a:pt y="82199" x="378348"/>
                    </a:cubicBezTo>
                    <a:cubicBezTo>
                      <a:pt y="72986" x="541027"/>
                      <a:pt y="-21011" x="724504"/>
                      <a:pt y="4317" x="716825"/>
                    </a:cubicBezTo>
                    <a:close/>
                  </a:path>
                </a:pathLst>
              </a:custGeom>
              <a:solidFill>
                <a:srgbClr val="DADADA"/>
              </a:solidFill>
              <a:ln w="7900" cap="flat">
                <a:noFill/>
                <a:miter/>
              </a:ln>
            </p:spPr>
          </p:sp>
          <p:sp>
            <p:nvSpPr>
              <p:cNvPr id="319" name=""/>
              <p:cNvSpPr/>
              <p:nvPr/>
            </p:nvSpPr>
            <p:spPr>
              <a:xfrm>
                <a:off y="3716965" x="6690426"/>
                <a:ext cx="513915" cy="71070"/>
              </a:xfrm>
              <a:custGeom>
                <a:avLst/>
                <a:gdLst/>
                <a:ahLst/>
                <a:cxnLst/>
                <a:rect t="t" b="b" l="l" r="r"/>
                <a:pathLst>
                  <a:path h="71070" stroke="false" w="513915">
                    <a:moveTo>
                      <a:pt y="60390" x="513631"/>
                    </a:moveTo>
                    <a:cubicBezTo>
                      <a:pt y="79071" x="500355"/>
                      <a:pt y="68511" x="401405"/>
                      <a:pt y="63950" x="292586"/>
                    </a:cubicBezTo>
                    <a:cubicBezTo>
                      <a:pt y="59389" x="183767"/>
                      <a:pt y="51660" x="0"/>
                      <a:pt y="51660" x="0"/>
                    </a:cubicBezTo>
                    <a:lnTo>
                      <a:pt y="0" x="4534"/>
                    </a:lnTo>
                    <a:cubicBezTo>
                      <a:pt y="0" x="4534"/>
                      <a:pt y="7871" x="192339"/>
                      <a:pt y="18740" x="284862"/>
                    </a:cubicBezTo>
                    <a:cubicBezTo>
                      <a:pt y="29031" x="377411"/>
                      <a:pt y="41468" x="521166"/>
                      <a:pt y="60390" x="513631"/>
                    </a:cubicBezTo>
                    <a:close/>
                  </a:path>
                  <a:path h="71070" fill="none" w="513915">
                    <a:moveTo>
                      <a:pt y="60390" x="513631"/>
                    </a:moveTo>
                    <a:cubicBezTo>
                      <a:pt y="79071" x="500355"/>
                      <a:pt y="68511" x="401405"/>
                      <a:pt y="63950" x="292586"/>
                    </a:cubicBezTo>
                    <a:cubicBezTo>
                      <a:pt y="59389" x="183767"/>
                      <a:pt y="51660" x="0"/>
                      <a:pt y="51660" x="0"/>
                    </a:cubicBezTo>
                    <a:lnTo>
                      <a:pt y="0" x="4534"/>
                    </a:lnTo>
                    <a:cubicBezTo>
                      <a:pt y="0" x="4534"/>
                      <a:pt y="7871" x="192339"/>
                      <a:pt y="18740" x="284862"/>
                    </a:cubicBezTo>
                    <a:cubicBezTo>
                      <a:pt y="29031" x="377411"/>
                      <a:pt y="41468" x="521166"/>
                      <a:pt y="60390" x="513631"/>
                    </a:cubicBezTo>
                    <a:close/>
                  </a:path>
                </a:pathLst>
              </a:custGeom>
              <a:solidFill>
                <a:srgbClr val="DADADA"/>
              </a:solidFill>
              <a:ln w="7900" cap="flat">
                <a:noFill/>
                <a:miter/>
              </a:ln>
            </p:spPr>
          </p:sp>
          <p:sp>
            <p:nvSpPr>
              <p:cNvPr id="320" name=""/>
              <p:cNvSpPr/>
              <p:nvPr/>
            </p:nvSpPr>
            <p:spPr>
              <a:xfrm>
                <a:off y="3785830" x="6691692"/>
                <a:ext cx="514373" cy="180346"/>
              </a:xfrm>
              <a:custGeom>
                <a:avLst/>
                <a:gdLst/>
                <a:ahLst/>
                <a:cxnLst/>
                <a:rect t="t" b="b" l="l" r="r"/>
                <a:pathLst>
                  <a:path h="180346" stroke="false" w="514373">
                    <a:moveTo>
                      <a:pt y="166925" x="514297"/>
                    </a:moveTo>
                    <a:cubicBezTo>
                      <a:pt y="189103" x="508283"/>
                      <a:pt y="184556" x="369331"/>
                      <a:pt y="147577" x="252013"/>
                    </a:cubicBezTo>
                    <a:cubicBezTo>
                      <a:pt y="110618" x="135171"/>
                      <a:pt y="64659" x="3240"/>
                      <a:pt y="64659" x="3240"/>
                    </a:cubicBezTo>
                    <a:lnTo>
                      <a:pt y="0" x="0"/>
                    </a:lnTo>
                    <a:cubicBezTo>
                      <a:pt y="0" x="0"/>
                      <a:pt y="46841" x="122378"/>
                      <a:pt y="75700" x="213583"/>
                    </a:cubicBezTo>
                    <a:cubicBezTo>
                      <a:pt y="104559" x="304788"/>
                      <a:pt y="120413" x="351179"/>
                      <a:pt y="131198" x="409382"/>
                    </a:cubicBezTo>
                    <a:cubicBezTo>
                      <a:pt y="141983" x="467586"/>
                      <a:pt y="144564" x="516560"/>
                      <a:pt y="166925" x="514297"/>
                    </a:cubicBezTo>
                    <a:close/>
                  </a:path>
                  <a:path h="180346" fill="none" w="514373">
                    <a:moveTo>
                      <a:pt y="166925" x="514297"/>
                    </a:moveTo>
                    <a:cubicBezTo>
                      <a:pt y="189103" x="508283"/>
                      <a:pt y="184556" x="369331"/>
                      <a:pt y="147577" x="252013"/>
                    </a:cubicBezTo>
                    <a:cubicBezTo>
                      <a:pt y="110618" x="135171"/>
                      <a:pt y="64659" x="3240"/>
                      <a:pt y="64659" x="3240"/>
                    </a:cubicBezTo>
                    <a:lnTo>
                      <a:pt y="0" x="0"/>
                    </a:lnTo>
                    <a:cubicBezTo>
                      <a:pt y="0" x="0"/>
                      <a:pt y="46841" x="122378"/>
                      <a:pt y="75700" x="213583"/>
                    </a:cubicBezTo>
                    <a:cubicBezTo>
                      <a:pt y="104559" x="304788"/>
                      <a:pt y="120413" x="351179"/>
                      <a:pt y="131198" x="409382"/>
                    </a:cubicBezTo>
                    <a:cubicBezTo>
                      <a:pt y="141983" x="467586"/>
                      <a:pt y="144564" x="516560"/>
                      <a:pt y="166925" x="514297"/>
                    </a:cubicBezTo>
                    <a:close/>
                  </a:path>
                </a:pathLst>
              </a:custGeom>
              <a:solidFill>
                <a:srgbClr val="DADADA"/>
              </a:solidFill>
              <a:ln w="7900" cap="flat">
                <a:noFill/>
                <a:miter/>
              </a:ln>
            </p:spPr>
          </p:sp>
          <p:sp>
            <p:nvSpPr>
              <p:cNvPr id="321" name=""/>
              <p:cNvSpPr/>
              <p:nvPr/>
            </p:nvSpPr>
            <p:spPr>
              <a:xfrm>
                <a:off y="3890459" x="6690296"/>
                <a:ext cx="713634" cy="262029"/>
              </a:xfrm>
              <a:custGeom>
                <a:avLst/>
                <a:gdLst/>
                <a:ahLst/>
                <a:cxnLst/>
                <a:rect t="t" b="b" l="l" r="r"/>
                <a:pathLst>
                  <a:path h="262029" stroke="false" w="713634">
                    <a:moveTo>
                      <a:pt y="253442" x="713467"/>
                    </a:moveTo>
                    <a:cubicBezTo>
                      <a:pt y="225306" x="705665"/>
                      <a:pt y="220453" x="553105"/>
                      <a:pt y="163333" x="421733"/>
                    </a:cubicBezTo>
                    <a:cubicBezTo>
                      <a:pt y="106212" x="290360"/>
                      <a:pt y="0" x="0"/>
                      <a:pt y="0" x="0"/>
                    </a:cubicBezTo>
                    <a:lnTo>
                      <a:pt y="60568" x="10288"/>
                    </a:lnTo>
                    <a:cubicBezTo>
                      <a:pt y="60568" x="10288"/>
                      <a:pt y="155345" x="292161"/>
                      <a:pt y="195190" x="412460"/>
                    </a:cubicBezTo>
                    <a:cubicBezTo>
                      <a:pt y="235035" x="532759"/>
                      <a:pt y="281543" x="720003"/>
                      <a:pt y="253442" x="713467"/>
                    </a:cubicBezTo>
                    <a:close/>
                  </a:path>
                  <a:path h="262029" fill="none" w="713634">
                    <a:moveTo>
                      <a:pt y="253442" x="713467"/>
                    </a:moveTo>
                    <a:cubicBezTo>
                      <a:pt y="225306" x="705665"/>
                      <a:pt y="220453" x="553105"/>
                      <a:pt y="163333" x="421733"/>
                    </a:cubicBezTo>
                    <a:cubicBezTo>
                      <a:pt y="106212" x="290360"/>
                      <a:pt y="0" x="0"/>
                      <a:pt y="0" x="0"/>
                    </a:cubicBezTo>
                    <a:lnTo>
                      <a:pt y="60568" x="10288"/>
                    </a:lnTo>
                    <a:cubicBezTo>
                      <a:pt y="60568" x="10288"/>
                      <a:pt y="155345" x="292161"/>
                      <a:pt y="195190" x="412460"/>
                    </a:cubicBezTo>
                    <a:cubicBezTo>
                      <a:pt y="235035" x="532759"/>
                      <a:pt y="281543" x="720003"/>
                      <a:pt y="253442" x="713467"/>
                    </a:cubicBezTo>
                    <a:close/>
                  </a:path>
                </a:pathLst>
              </a:custGeom>
              <a:solidFill>
                <a:srgbClr val="DADADA"/>
              </a:solidFill>
              <a:ln w="7900" cap="flat">
                <a:noFill/>
                <a:miter/>
              </a:ln>
            </p:spPr>
          </p:sp>
          <p:sp>
            <p:nvSpPr>
              <p:cNvPr id="374" name=""/>
              <p:cNvSpPr/>
              <p:nvPr/>
            </p:nvSpPr>
            <p:spPr>
              <a:xfrm>
                <a:off y="3495350" x="5517353"/>
                <a:ext cx="249851" cy="148579"/>
              </a:xfrm>
              <a:custGeom>
                <a:avLst/>
                <a:gdLst/>
                <a:ahLst/>
                <a:cxnLst/>
                <a:rect t="t" b="b" l="l" r="r"/>
                <a:pathLst>
                  <a:path h="148579" stroke="false" w="249851">
                    <a:moveTo>
                      <a:pt y="53342" x="249257"/>
                    </a:moveTo>
                    <a:cubicBezTo>
                      <a:pt y="13989" x="242601"/>
                      <a:pt y="-8534" x="181755"/>
                      <a:pt y="3035" x="113355"/>
                    </a:cubicBezTo>
                    <a:cubicBezTo>
                      <a:pt y="14604" x="44955"/>
                      <a:pt y="55884" x="-5099"/>
                      <a:pt y="95183" x="0"/>
                    </a:cubicBezTo>
                    <a:cubicBezTo>
                      <a:pt y="134590" x="8214"/>
                      <a:pt y="157114" x="69059"/>
                      <a:pt y="145545" x="137459"/>
                    </a:cubicBezTo>
                    <a:cubicBezTo>
                      <a:pt y="133976" x="205859"/>
                      <a:pt y="92695" x="255914"/>
                      <a:pt y="53342" x="249257"/>
                    </a:cubicBezTo>
                    <a:close/>
                  </a:path>
                  <a:path h="148579" fill="none" w="249851">
                    <a:moveTo>
                      <a:pt y="53342" x="249257"/>
                    </a:moveTo>
                    <a:cubicBezTo>
                      <a:pt y="13989" x="242601"/>
                      <a:pt y="-8534" x="181755"/>
                      <a:pt y="3035" x="113355"/>
                    </a:cubicBezTo>
                    <a:cubicBezTo>
                      <a:pt y="14604" x="44955"/>
                      <a:pt y="55884" x="-5099"/>
                      <a:pt y="95183" x="0"/>
                    </a:cubicBezTo>
                    <a:cubicBezTo>
                      <a:pt y="134590" x="8214"/>
                      <a:pt y="157114" x="69059"/>
                      <a:pt y="145545" x="137459"/>
                    </a:cubicBezTo>
                    <a:cubicBezTo>
                      <a:pt y="133976" x="205859"/>
                      <a:pt y="92695" x="255914"/>
                      <a:pt y="53342" x="249257"/>
                    </a:cubicBezTo>
                    <a:close/>
                  </a:path>
                </a:pathLst>
              </a:custGeom>
              <a:solidFill>
                <a:srgbClr val="909090"/>
              </a:solidFill>
              <a:ln w="7900" cap="flat">
                <a:noFill/>
                <a:miter/>
              </a:ln>
            </p:spPr>
          </p:sp>
          <p:sp>
            <p:nvSpPr>
              <p:cNvPr id="375" name=""/>
              <p:cNvSpPr/>
              <p:nvPr/>
            </p:nvSpPr>
            <p:spPr>
              <a:xfrm>
                <a:off y="3387909" x="5254432"/>
                <a:ext cx="208373" cy="163687"/>
              </a:xfrm>
              <a:custGeom>
                <a:avLst/>
                <a:gdLst/>
                <a:ahLst/>
                <a:cxnLst/>
                <a:rect t="t" b="b" l="l" r="r"/>
                <a:pathLst>
                  <a:path h="163687" stroke="false" w="208373">
                    <a:moveTo>
                      <a:pt y="82573" x="208372"/>
                    </a:moveTo>
                    <a:cubicBezTo>
                      <a:pt y="37457" x="208607"/>
                      <a:pt y="0" x="162253"/>
                      <a:pt y="0" x="104763"/>
                    </a:cubicBezTo>
                    <a:cubicBezTo>
                      <a:pt y="0" x="47259"/>
                      <a:pt y="36003" x="0"/>
                      <a:pt y="81113" x="0"/>
                    </a:cubicBezTo>
                    <a:cubicBezTo>
                      <a:pt y="126228" x="0"/>
                      <a:pt y="163125" x="46119"/>
                      <a:pt y="163686" x="103609"/>
                    </a:cubicBezTo>
                    <a:cubicBezTo>
                      <a:pt y="163928" x="161113"/>
                      <a:pt y="127682" x="207979"/>
                      <a:pt y="82573" x="208372"/>
                    </a:cubicBezTo>
                    <a:close/>
                  </a:path>
                  <a:path h="163687" fill="none" w="208373">
                    <a:moveTo>
                      <a:pt y="82573" x="208372"/>
                    </a:moveTo>
                    <a:cubicBezTo>
                      <a:pt y="37457" x="208607"/>
                      <a:pt y="0" x="162253"/>
                      <a:pt y="0" x="104763"/>
                    </a:cubicBezTo>
                    <a:cubicBezTo>
                      <a:pt y="0" x="47259"/>
                      <a:pt y="36003" x="0"/>
                      <a:pt y="81113" x="0"/>
                    </a:cubicBezTo>
                    <a:cubicBezTo>
                      <a:pt y="126228" x="0"/>
                      <a:pt y="163125" x="46119"/>
                      <a:pt y="163686" x="103609"/>
                    </a:cubicBezTo>
                    <a:cubicBezTo>
                      <a:pt y="163928" x="161113"/>
                      <a:pt y="127682" x="207979"/>
                      <a:pt y="82573" x="208372"/>
                    </a:cubicBezTo>
                    <a:close/>
                  </a:path>
                </a:pathLst>
              </a:custGeom>
              <a:solidFill>
                <a:srgbClr val="909090"/>
              </a:solidFill>
              <a:ln w="7900" cap="flat">
                <a:noFill/>
                <a:miter/>
              </a:ln>
            </p:spPr>
          </p:sp>
          <p:sp>
            <p:nvSpPr>
              <p:cNvPr id="376" name=""/>
              <p:cNvSpPr/>
              <p:nvPr/>
            </p:nvSpPr>
            <p:spPr>
              <a:xfrm>
                <a:off y="3360051" x="5002445"/>
                <a:ext cx="196915" cy="94834"/>
              </a:xfrm>
              <a:custGeom>
                <a:avLst/>
                <a:gdLst/>
                <a:ahLst/>
                <a:cxnLst/>
                <a:rect t="t" b="b" l="l" r="r"/>
                <a:pathLst>
                  <a:path h="94834" stroke="false" w="196915">
                    <a:moveTo>
                      <a:pt y="30856" x="196623"/>
                    </a:moveTo>
                    <a:cubicBezTo>
                      <a:pt y="6325" x="192474"/>
                      <a:pt y="-6147" x="145273"/>
                      <a:pt y="3000" x="91197"/>
                    </a:cubicBezTo>
                    <a:cubicBezTo>
                      <a:pt y="12146" x="37120"/>
                      <a:pt y="39447" x="-3354"/>
                      <a:pt y="63951" x="0"/>
                    </a:cubicBezTo>
                    <a:cubicBezTo>
                      <a:pt y="88509" x="4945"/>
                      <a:pt y="100981" x="52146"/>
                      <a:pt y="91835" x="106222"/>
                    </a:cubicBezTo>
                    <a:cubicBezTo>
                      <a:pt y="82688" x="160298"/>
                      <a:pt y="55387" x="200772"/>
                      <a:pt y="30856" x="196623"/>
                    </a:cubicBezTo>
                    <a:close/>
                  </a:path>
                  <a:path h="94834" fill="none" w="196915">
                    <a:moveTo>
                      <a:pt y="30856" x="196623"/>
                    </a:moveTo>
                    <a:cubicBezTo>
                      <a:pt y="6325" x="192474"/>
                      <a:pt y="-6147" x="145273"/>
                      <a:pt y="3000" x="91197"/>
                    </a:cubicBezTo>
                    <a:cubicBezTo>
                      <a:pt y="12146" x="37120"/>
                      <a:pt y="39447" x="-3354"/>
                      <a:pt y="63951" x="0"/>
                    </a:cubicBezTo>
                    <a:cubicBezTo>
                      <a:pt y="88509" x="4945"/>
                      <a:pt y="100981" x="52146"/>
                      <a:pt y="91835" x="106222"/>
                    </a:cubicBezTo>
                    <a:cubicBezTo>
                      <a:pt y="82688" x="160298"/>
                      <a:pt y="55387" x="200772"/>
                      <a:pt y="30856" x="196623"/>
                    </a:cubicBezTo>
                    <a:close/>
                  </a:path>
                </a:pathLst>
              </a:custGeom>
              <a:solidFill>
                <a:srgbClr val="909090"/>
              </a:solidFill>
              <a:ln w="7900" cap="flat">
                <a:noFill/>
                <a:miter/>
              </a:ln>
            </p:spPr>
          </p:sp>
          <p:sp>
            <p:nvSpPr>
              <p:cNvPr id="377" name=""/>
              <p:cNvSpPr/>
              <p:nvPr/>
            </p:nvSpPr>
            <p:spPr>
              <a:xfrm>
                <a:off y="3666820" x="5099176"/>
                <a:ext cx="220751" cy="178726"/>
              </a:xfrm>
              <a:custGeom>
                <a:avLst/>
                <a:gdLst/>
                <a:ahLst/>
                <a:cxnLst/>
                <a:rect t="t" b="b" l="l" r="r"/>
                <a:pathLst>
                  <a:path h="178726" stroke="false" w="220751">
                    <a:moveTo>
                      <a:pt y="70932" x="219740"/>
                    </a:moveTo>
                    <a:cubicBezTo>
                      <a:pt y="22650" x="211573"/>
                      <a:pt y="-8239" x="156166"/>
                      <a:pt y="1940" x="95985"/>
                    </a:cubicBezTo>
                    <a:cubicBezTo>
                      <a:pt y="12119" x="35803"/>
                      <a:pt y="59511" x="-6364"/>
                      <a:pt y="107794" x="791"/>
                    </a:cubicBezTo>
                    <a:cubicBezTo>
                      <a:pt y="156076" x="9969"/>
                      <a:pt y="186965" x="65376"/>
                      <a:pt y="176786" x="125557"/>
                    </a:cubicBezTo>
                    <a:cubicBezTo>
                      <a:pt y="166607" x="185739"/>
                      <a:pt y="119214" x="227907"/>
                      <a:pt y="70932" x="219740"/>
                    </a:cubicBezTo>
                    <a:close/>
                  </a:path>
                  <a:path h="178726" fill="none" w="220751">
                    <a:moveTo>
                      <a:pt y="70932" x="219740"/>
                    </a:moveTo>
                    <a:cubicBezTo>
                      <a:pt y="22650" x="211573"/>
                      <a:pt y="-8239" x="156166"/>
                      <a:pt y="1940" x="95985"/>
                    </a:cubicBezTo>
                    <a:cubicBezTo>
                      <a:pt y="12119" x="35803"/>
                      <a:pt y="59511" x="-6364"/>
                      <a:pt y="107794" x="791"/>
                    </a:cubicBezTo>
                    <a:cubicBezTo>
                      <a:pt y="156076" x="9969"/>
                      <a:pt y="186965" x="65376"/>
                      <a:pt y="176786" x="125557"/>
                    </a:cubicBezTo>
                    <a:cubicBezTo>
                      <a:pt y="166607" x="185739"/>
                      <a:pt y="119214" x="227907"/>
                      <a:pt y="70932" x="219740"/>
                    </a:cubicBezTo>
                    <a:close/>
                  </a:path>
                </a:pathLst>
              </a:custGeom>
              <a:solidFill>
                <a:srgbClr val="909090"/>
              </a:solidFill>
              <a:ln w="7900" cap="flat">
                <a:noFill/>
                <a:miter/>
              </a:ln>
            </p:spPr>
          </p:sp>
          <p:sp>
            <p:nvSpPr>
              <p:cNvPr id="378" name=""/>
              <p:cNvSpPr/>
              <p:nvPr/>
            </p:nvSpPr>
            <p:spPr>
              <a:xfrm>
                <a:off y="3125874" x="4657685"/>
                <a:ext cx="228304" cy="94024"/>
              </a:xfrm>
              <a:custGeom>
                <a:avLst/>
                <a:gdLst/>
                <a:ahLst/>
                <a:cxnLst/>
                <a:rect t="t" b="b" l="l" r="r"/>
                <a:pathLst>
                  <a:path h="94024" stroke="false" w="228304">
                    <a:moveTo>
                      <a:pt y="27780" x="228069"/>
                    </a:moveTo>
                    <a:cubicBezTo>
                      <a:pt y="4095" x="224063"/>
                      <a:pt y="-6495" x="169907"/>
                      <a:pt y="4126" x="107108"/>
                    </a:cubicBezTo>
                    <a:cubicBezTo>
                      <a:pt y="14748" x="44310"/>
                      <a:pt y="42559" x="-3351"/>
                      <a:pt y="66222" x="0"/>
                    </a:cubicBezTo>
                    <a:cubicBezTo>
                      <a:pt y="89929" x="4661"/>
                      <a:pt y="100520" x="58817"/>
                      <a:pt y="89898" x="121615"/>
                    </a:cubicBezTo>
                    <a:cubicBezTo>
                      <a:pt y="79277" x="184414"/>
                      <a:pt y="51465" x="232074"/>
                      <a:pt y="27780" x="228069"/>
                    </a:cubicBezTo>
                    <a:close/>
                  </a:path>
                  <a:path h="94024" fill="none" w="228304">
                    <a:moveTo>
                      <a:pt y="27780" x="228069"/>
                    </a:moveTo>
                    <a:cubicBezTo>
                      <a:pt y="4095" x="224063"/>
                      <a:pt y="-6495" x="169907"/>
                      <a:pt y="4126" x="107108"/>
                    </a:cubicBezTo>
                    <a:cubicBezTo>
                      <a:pt y="14748" x="44310"/>
                      <a:pt y="42559" x="-3351"/>
                      <a:pt y="66222" x="0"/>
                    </a:cubicBezTo>
                    <a:cubicBezTo>
                      <a:pt y="89929" x="4661"/>
                      <a:pt y="100520" x="58817"/>
                      <a:pt y="89898" x="121615"/>
                    </a:cubicBezTo>
                    <a:cubicBezTo>
                      <a:pt y="79277" x="184414"/>
                      <a:pt y="51465" x="232074"/>
                      <a:pt y="27780" x="228069"/>
                    </a:cubicBezTo>
                    <a:close/>
                  </a:path>
                </a:pathLst>
              </a:custGeom>
              <a:solidFill>
                <a:srgbClr val="909090"/>
              </a:solidFill>
              <a:ln w="7900" cap="flat">
                <a:noFill/>
                <a:miter/>
              </a:ln>
            </p:spPr>
          </p:sp>
          <p:sp>
            <p:nvSpPr>
              <p:cNvPr id="379" name=""/>
              <p:cNvSpPr/>
              <p:nvPr/>
            </p:nvSpPr>
            <p:spPr>
              <a:xfrm>
                <a:off y="3539556" x="5823780"/>
                <a:ext cx="195490" cy="170262"/>
              </a:xfrm>
              <a:custGeom>
                <a:avLst/>
                <a:gdLst/>
                <a:ahLst/>
                <a:cxnLst/>
                <a:rect t="t" b="b" l="l" r="r"/>
                <a:pathLst>
                  <a:path h="170262" stroke="false" w="195490">
                    <a:moveTo>
                      <a:pt y="85816" x="195489"/>
                    </a:moveTo>
                    <a:cubicBezTo>
                      <a:pt y="38871" x="195725"/>
                      <a:pt y="0" x="152270"/>
                      <a:pt y="0" x="98343"/>
                    </a:cubicBezTo>
                    <a:cubicBezTo>
                      <a:pt y="0" x="44405"/>
                      <a:pt y="37507" x="0"/>
                      <a:pt y="84445" x="0"/>
                    </a:cubicBezTo>
                    <a:cubicBezTo>
                      <a:pt y="131390" x="0"/>
                      <a:pt y="169749" x="43218"/>
                      <a:pt y="170261" x="97145"/>
                    </a:cubicBezTo>
                    <a:cubicBezTo>
                      <a:pt y="170503" x="151084"/>
                      <a:pt y="132754" x="195071"/>
                      <a:pt y="85816" x="195489"/>
                    </a:cubicBezTo>
                    <a:close/>
                  </a:path>
                  <a:path h="170262" fill="none" w="195490">
                    <a:moveTo>
                      <a:pt y="85816" x="195489"/>
                    </a:moveTo>
                    <a:cubicBezTo>
                      <a:pt y="38871" x="195725"/>
                      <a:pt y="0" x="152270"/>
                      <a:pt y="0" x="98343"/>
                    </a:cubicBezTo>
                    <a:cubicBezTo>
                      <a:pt y="0" x="44405"/>
                      <a:pt y="37507" x="0"/>
                      <a:pt y="84445" x="0"/>
                    </a:cubicBezTo>
                    <a:cubicBezTo>
                      <a:pt y="131390" x="0"/>
                      <a:pt y="169749" x="43218"/>
                      <a:pt y="170261" x="97145"/>
                    </a:cubicBezTo>
                    <a:cubicBezTo>
                      <a:pt y="170503" x="151084"/>
                      <a:pt y="132754" x="195071"/>
                      <a:pt y="85816" x="195489"/>
                    </a:cubicBezTo>
                    <a:close/>
                  </a:path>
                </a:pathLst>
              </a:custGeom>
              <a:solidFill>
                <a:srgbClr val="909090"/>
              </a:solidFill>
              <a:ln w="7900" cap="flat">
                <a:noFill/>
                <a:miter/>
              </a:ln>
            </p:spPr>
          </p:sp>
          <p:sp>
            <p:nvSpPr>
              <p:cNvPr id="380" name=""/>
              <p:cNvSpPr/>
              <p:nvPr/>
            </p:nvSpPr>
            <p:spPr>
              <a:xfrm>
                <a:off y="3609490" x="6075498"/>
                <a:ext cx="318919" cy="192028"/>
              </a:xfrm>
              <a:custGeom>
                <a:avLst/>
                <a:gdLst/>
                <a:ahLst/>
                <a:cxnLst/>
                <a:rect t="t" b="b" l="l" r="r"/>
                <a:pathLst>
                  <a:path h="192028" stroke="false" w="318919">
                    <a:moveTo>
                      <a:pt y="69230" x="318142"/>
                    </a:moveTo>
                    <a:cubicBezTo>
                      <a:pt y="18322" x="309531"/>
                      <a:pt y="-10955" x="231652"/>
                      <a:pt y="3837" x="144194"/>
                    </a:cubicBezTo>
                    <a:cubicBezTo>
                      <a:pt y="18630" x="56735"/>
                      <a:pt y="71890" x="-7184"/>
                      <a:pt y="122798" x="0"/>
                    </a:cubicBezTo>
                    <a:cubicBezTo>
                      <a:pt y="173705" x="10037"/>
                      <a:pt y="202983" x="87916"/>
                      <a:pt y="188190" x="175375"/>
                    </a:cubicBezTo>
                    <a:cubicBezTo>
                      <a:pt y="173398" x="262833"/>
                      <a:pt y="120137" x="326752"/>
                      <a:pt y="69230" x="318142"/>
                    </a:cubicBezTo>
                    <a:close/>
                  </a:path>
                  <a:path h="192028" fill="none" w="318919">
                    <a:moveTo>
                      <a:pt y="69230" x="318142"/>
                    </a:moveTo>
                    <a:cubicBezTo>
                      <a:pt y="18322" x="309531"/>
                      <a:pt y="-10955" x="231652"/>
                      <a:pt y="3837" x="144194"/>
                    </a:cubicBezTo>
                    <a:cubicBezTo>
                      <a:pt y="18630" x="56735"/>
                      <a:pt y="71890" x="-7184"/>
                      <a:pt y="122798" x="0"/>
                    </a:cubicBezTo>
                    <a:cubicBezTo>
                      <a:pt y="173705" x="10037"/>
                      <a:pt y="202983" x="87916"/>
                      <a:pt y="188190" x="175375"/>
                    </a:cubicBezTo>
                    <a:cubicBezTo>
                      <a:pt y="173398" x="262833"/>
                      <a:pt y="120137" x="326752"/>
                      <a:pt y="69230" x="318142"/>
                    </a:cubicBezTo>
                    <a:close/>
                  </a:path>
                </a:pathLst>
              </a:custGeom>
              <a:solidFill>
                <a:srgbClr val="909090"/>
              </a:solidFill>
              <a:ln w="7900" cap="flat">
                <a:noFill/>
                <a:miter/>
              </a:ln>
            </p:spPr>
          </p:sp>
          <p:sp>
            <p:nvSpPr>
              <p:cNvPr id="381" name=""/>
              <p:cNvSpPr/>
              <p:nvPr/>
            </p:nvSpPr>
            <p:spPr>
              <a:xfrm>
                <a:off y="3632072" x="3775329"/>
                <a:ext cx="210243" cy="153879"/>
              </a:xfrm>
              <a:custGeom>
                <a:avLst/>
                <a:gdLst/>
                <a:ahLst/>
                <a:cxnLst/>
                <a:rect t="t" b="b" l="l" r="r"/>
                <a:pathLst>
                  <a:path h="153879" stroke="false" w="210243">
                    <a:moveTo>
                      <a:pt y="59344" x="209465"/>
                    </a:moveTo>
                    <a:cubicBezTo>
                      <a:pt y="17987" x="202470"/>
                      <a:pt y="-7661" x="150223"/>
                      <a:pt y="2057" x="92768"/>
                    </a:cubicBezTo>
                    <a:cubicBezTo>
                      <a:pt y="11774" x="35314"/>
                      <a:pt y="53178" x="-5592"/>
                      <a:pt y="94535" x="0"/>
                    </a:cubicBezTo>
                    <a:cubicBezTo>
                      <a:pt y="135891" x="8398"/>
                      <a:pt y="161540" x="60645"/>
                      <a:pt y="151822" x="118099"/>
                    </a:cubicBezTo>
                    <a:cubicBezTo>
                      <a:pt y="142104" x="175554"/>
                      <a:pt y="100700" x="216459"/>
                      <a:pt y="59344" x="209465"/>
                    </a:cubicBezTo>
                    <a:close/>
                  </a:path>
                  <a:path h="153879" fill="none" w="210243">
                    <a:moveTo>
                      <a:pt y="59344" x="209465"/>
                    </a:moveTo>
                    <a:cubicBezTo>
                      <a:pt y="17987" x="202470"/>
                      <a:pt y="-7661" x="150223"/>
                      <a:pt y="2057" x="92768"/>
                    </a:cubicBezTo>
                    <a:cubicBezTo>
                      <a:pt y="11774" x="35314"/>
                      <a:pt y="53178" x="-5592"/>
                      <a:pt y="94535" x="0"/>
                    </a:cubicBezTo>
                    <a:cubicBezTo>
                      <a:pt y="135891" x="8398"/>
                      <a:pt y="161540" x="60645"/>
                      <a:pt y="151822" x="118099"/>
                    </a:cubicBezTo>
                    <a:cubicBezTo>
                      <a:pt y="142104" x="175554"/>
                      <a:pt y="100700" x="216459"/>
                      <a:pt y="59344" x="209465"/>
                    </a:cubicBezTo>
                    <a:close/>
                  </a:path>
                </a:pathLst>
              </a:custGeom>
              <a:solidFill>
                <a:srgbClr val="909090"/>
              </a:solidFill>
              <a:ln w="7900" cap="flat">
                <a:noFill/>
                <a:miter/>
              </a:ln>
            </p:spPr>
          </p:sp>
          <p:sp>
            <p:nvSpPr>
              <p:cNvPr id="382" name=""/>
              <p:cNvSpPr/>
              <p:nvPr/>
            </p:nvSpPr>
            <p:spPr>
              <a:xfrm>
                <a:off y="3073853" x="3867250"/>
                <a:ext cx="302534" cy="187548"/>
              </a:xfrm>
              <a:custGeom>
                <a:avLst/>
                <a:gdLst/>
                <a:ahLst/>
                <a:cxnLst/>
                <a:rect t="t" b="b" l="l" r="r"/>
                <a:pathLst>
                  <a:path h="187548" stroke="false" w="302534">
                    <a:moveTo>
                      <a:pt y="94832" x="302534"/>
                    </a:moveTo>
                    <a:cubicBezTo>
                      <a:pt y="43199" x="302534"/>
                      <a:pt y="0" x="235423"/>
                      <a:pt y="0" x="151932"/>
                    </a:cubicBezTo>
                    <a:cubicBezTo>
                      <a:pt y="0" x="68417"/>
                      <a:pt y="41088" x="0"/>
                      <a:pt y="92714" x="0"/>
                    </a:cubicBezTo>
                    <a:cubicBezTo>
                      <a:pt y="144347" x="0"/>
                      <a:pt y="186674" x="67112"/>
                      <a:pt y="187546" x="150603"/>
                    </a:cubicBezTo>
                    <a:cubicBezTo>
                      <a:pt y="187839" x="234117"/>
                      <a:pt y="146458" x="302103"/>
                      <a:pt y="94832" x="302534"/>
                    </a:cubicBezTo>
                    <a:close/>
                  </a:path>
                  <a:path h="187548" fill="none" w="302534">
                    <a:moveTo>
                      <a:pt y="94832" x="302534"/>
                    </a:moveTo>
                    <a:cubicBezTo>
                      <a:pt y="43199" x="302534"/>
                      <a:pt y="0" x="235423"/>
                      <a:pt y="0" x="151932"/>
                    </a:cubicBezTo>
                    <a:cubicBezTo>
                      <a:pt y="0" x="68417"/>
                      <a:pt y="41088" x="0"/>
                      <a:pt y="92714" x="0"/>
                    </a:cubicBezTo>
                    <a:cubicBezTo>
                      <a:pt y="144347" x="0"/>
                      <a:pt y="186674" x="67112"/>
                      <a:pt y="187546" x="150603"/>
                    </a:cubicBezTo>
                    <a:cubicBezTo>
                      <a:pt y="187839" x="234117"/>
                      <a:pt y="146458" x="302103"/>
                      <a:pt y="94832" x="302534"/>
                    </a:cubicBezTo>
                    <a:close/>
                  </a:path>
                </a:pathLst>
              </a:custGeom>
              <a:solidFill>
                <a:srgbClr val="909090"/>
              </a:solidFill>
              <a:ln w="7900" cap="flat">
                <a:noFill/>
                <a:miter/>
              </a:ln>
            </p:spPr>
          </p:sp>
          <p:sp>
            <p:nvSpPr>
              <p:cNvPr id="383" name=""/>
              <p:cNvSpPr/>
              <p:nvPr/>
            </p:nvSpPr>
            <p:spPr>
              <a:xfrm>
                <a:off y="3061813" x="3511467"/>
                <a:ext cx="261467" cy="188041"/>
              </a:xfrm>
              <a:custGeom>
                <a:avLst/>
                <a:gdLst/>
                <a:ahLst/>
                <a:cxnLst/>
                <a:rect t="t" b="b" l="l" r="r"/>
                <a:pathLst>
                  <a:path h="188041" stroke="false" w="261467">
                    <a:moveTo>
                      <a:pt y="94935" x="261466"/>
                    </a:moveTo>
                    <a:cubicBezTo>
                      <a:pt y="43126" x="261746"/>
                      <a:pt y="0" x="203544"/>
                      <a:pt y="0" x="131397"/>
                    </a:cubicBezTo>
                    <a:cubicBezTo>
                      <a:pt y="0" x="59232"/>
                      <a:pt y="41302" x="0"/>
                      <a:pt y="93104" x="0"/>
                    </a:cubicBezTo>
                    <a:cubicBezTo>
                      <a:pt y="144913" x="0"/>
                      <a:pt y="187319" x="57922"/>
                      <a:pt y="188040" x="130069"/>
                    </a:cubicBezTo>
                    <a:cubicBezTo>
                      <a:pt y="188326" x="202235"/>
                      <a:pt y="146738" x="261022"/>
                      <a:pt y="94935" x="261466"/>
                    </a:cubicBezTo>
                    <a:close/>
                  </a:path>
                  <a:path h="188041" fill="none" w="261467">
                    <a:moveTo>
                      <a:pt y="94935" x="261466"/>
                    </a:moveTo>
                    <a:cubicBezTo>
                      <a:pt y="43126" x="261746"/>
                      <a:pt y="0" x="203544"/>
                      <a:pt y="0" x="131397"/>
                    </a:cubicBezTo>
                    <a:cubicBezTo>
                      <a:pt y="0" x="59232"/>
                      <a:pt y="41302" x="0"/>
                      <a:pt y="93104" x="0"/>
                    </a:cubicBezTo>
                    <a:cubicBezTo>
                      <a:pt y="144913" x="0"/>
                      <a:pt y="187319" x="57922"/>
                      <a:pt y="188040" x="130069"/>
                    </a:cubicBezTo>
                    <a:cubicBezTo>
                      <a:pt y="188326" x="202235"/>
                      <a:pt y="146738" x="261022"/>
                      <a:pt y="94935" x="261466"/>
                    </a:cubicBezTo>
                    <a:close/>
                  </a:path>
                </a:pathLst>
              </a:custGeom>
              <a:solidFill>
                <a:srgbClr val="909090"/>
              </a:solidFill>
              <a:ln w="7900" cap="flat">
                <a:noFill/>
                <a:miter/>
              </a:ln>
            </p:spPr>
          </p:sp>
          <p:sp>
            <p:nvSpPr>
              <p:cNvPr id="384" name=""/>
              <p:cNvSpPr/>
              <p:nvPr/>
            </p:nvSpPr>
            <p:spPr>
              <a:xfrm>
                <a:off y="3356570" x="3968997"/>
                <a:ext cx="225426" cy="226665"/>
              </a:xfrm>
              <a:custGeom>
                <a:avLst/>
                <a:gdLst/>
                <a:ahLst/>
                <a:cxnLst/>
                <a:rect t="t" b="b" l="l" r="r"/>
                <a:pathLst>
                  <a:path h="226665" stroke="false" w="225426">
                    <a:moveTo>
                      <a:pt y="114124" x="225425"/>
                    </a:moveTo>
                    <a:cubicBezTo>
                      <a:pt y="51602" x="225722"/>
                      <a:pt y="0" x="175676"/>
                      <a:pt y="0" x="113508"/>
                    </a:cubicBezTo>
                    <a:cubicBezTo>
                      <a:pt y="0" x="51330"/>
                      <a:pt y="50030" x="0"/>
                      <a:pt y="112540" x="0"/>
                    </a:cubicBezTo>
                    <a:cubicBezTo>
                      <a:pt y="175062" x="0"/>
                      <a:pt y="226094" x="49749"/>
                      <a:pt y="226664" x="111916"/>
                    </a:cubicBezTo>
                    <a:cubicBezTo>
                      <a:pt y="226963" x="174095"/>
                      <a:pt y="176634" x="224850"/>
                      <a:pt y="114124" x="225425"/>
                    </a:cubicBezTo>
                    <a:close/>
                  </a:path>
                  <a:path h="226665" fill="none" w="225426">
                    <a:moveTo>
                      <a:pt y="114124" x="225425"/>
                    </a:moveTo>
                    <a:cubicBezTo>
                      <a:pt y="51602" x="225722"/>
                      <a:pt y="0" x="175676"/>
                      <a:pt y="0" x="113508"/>
                    </a:cubicBezTo>
                    <a:cubicBezTo>
                      <a:pt y="0" x="51330"/>
                      <a:pt y="50030" x="0"/>
                      <a:pt y="112540" x="0"/>
                    </a:cubicBezTo>
                    <a:cubicBezTo>
                      <a:pt y="175062" x="0"/>
                      <a:pt y="226094" x="49749"/>
                      <a:pt y="226664" x="111916"/>
                    </a:cubicBezTo>
                    <a:cubicBezTo>
                      <a:pt y="226963" x="174095"/>
                      <a:pt y="176634" x="224850"/>
                      <a:pt y="114124" x="225425"/>
                    </a:cubicBezTo>
                    <a:close/>
                  </a:path>
                </a:pathLst>
              </a:custGeom>
              <a:solidFill>
                <a:srgbClr val="909090"/>
              </a:solidFill>
              <a:ln w="7900" cap="flat">
                <a:noFill/>
                <a:miter/>
              </a:ln>
            </p:spPr>
          </p:sp>
          <p:sp>
            <p:nvSpPr>
              <p:cNvPr id="385" name=""/>
              <p:cNvSpPr/>
              <p:nvPr/>
            </p:nvSpPr>
            <p:spPr>
              <a:xfrm>
                <a:off y="3284947" x="3677457"/>
                <a:ext cx="225391" cy="211613"/>
              </a:xfrm>
              <a:custGeom>
                <a:avLst/>
                <a:gdLst/>
                <a:ahLst/>
                <a:cxnLst/>
                <a:rect t="t" b="b" l="l" r="r"/>
                <a:pathLst>
                  <a:path h="211613" stroke="false" w="225391">
                    <a:moveTo>
                      <a:pt y="106597" x="225390"/>
                    </a:moveTo>
                    <a:cubicBezTo>
                      <a:pt y="48237" x="225676"/>
                      <a:pt y="0" x="175606"/>
                      <a:pt y="0" x="113439"/>
                    </a:cubicBezTo>
                    <a:cubicBezTo>
                      <a:pt y="0" x="51260"/>
                      <a:pt y="46665" x="0"/>
                      <a:pt y="105015" x="0"/>
                    </a:cubicBezTo>
                    <a:cubicBezTo>
                      <a:pt y="163375" x="0"/>
                      <a:pt y="211033" x="49784"/>
                      <a:pt y="211612" x="111951"/>
                    </a:cubicBezTo>
                    <a:cubicBezTo>
                      <a:pt y="211900" x="174130"/>
                      <a:pt y="164947" x="224862"/>
                      <a:pt y="106597" x="225390"/>
                    </a:cubicBezTo>
                    <a:close/>
                  </a:path>
                  <a:path h="211613" fill="none" w="225391">
                    <a:moveTo>
                      <a:pt y="106597" x="225390"/>
                    </a:moveTo>
                    <a:cubicBezTo>
                      <a:pt y="48237" x="225676"/>
                      <a:pt y="0" x="175606"/>
                      <a:pt y="0" x="113439"/>
                    </a:cubicBezTo>
                    <a:cubicBezTo>
                      <a:pt y="0" x="51260"/>
                      <a:pt y="46665" x="0"/>
                      <a:pt y="105015" x="0"/>
                    </a:cubicBezTo>
                    <a:cubicBezTo>
                      <a:pt y="163375" x="0"/>
                      <a:pt y="211033" x="49784"/>
                      <a:pt y="211612" x="111951"/>
                    </a:cubicBezTo>
                    <a:cubicBezTo>
                      <a:pt y="211900" x="174130"/>
                      <a:pt y="164947" x="224862"/>
                      <a:pt y="106597" x="225390"/>
                    </a:cubicBezTo>
                    <a:close/>
                  </a:path>
                </a:pathLst>
              </a:custGeom>
              <a:solidFill>
                <a:srgbClr val="909090"/>
              </a:solidFill>
              <a:ln w="7900" cap="flat">
                <a:noFill/>
                <a:miter/>
              </a:ln>
            </p:spPr>
          </p:sp>
          <p:sp>
            <p:nvSpPr>
              <p:cNvPr id="386" name=""/>
              <p:cNvSpPr/>
              <p:nvPr/>
            </p:nvSpPr>
            <p:spPr>
              <a:xfrm>
                <a:off y="3110474" x="3183643"/>
                <a:ext cx="223498" cy="136912"/>
              </a:xfrm>
              <a:custGeom>
                <a:avLst/>
                <a:gdLst/>
                <a:ahLst/>
                <a:cxnLst/>
                <a:rect t="t" b="b" l="l" r="r"/>
                <a:pathLst>
                  <a:path h="136912" stroke="false" w="223498">
                    <a:moveTo>
                      <a:pt y="88778" x="222841"/>
                    </a:moveTo>
                    <a:cubicBezTo>
                      <a:pt y="52686" x="229465"/>
                      <a:pt y="14329" x="185261"/>
                      <a:pt y="3105" x="124108"/>
                    </a:cubicBezTo>
                    <a:cubicBezTo>
                      <a:pt y="-8118" x="62954"/>
                      <a:pt y="12042" x="8010"/>
                      <a:pt y="48110" x="0"/>
                    </a:cubicBezTo>
                    <a:cubicBezTo>
                      <a:pt y="84226" x="-5238"/>
                      <a:pt y="122583" x="38966"/>
                      <a:pt y="133807" x="100119"/>
                    </a:cubicBezTo>
                    <a:cubicBezTo>
                      <a:pt y="145031" x="161272"/>
                      <a:pt y="124870" x="216217"/>
                      <a:pt y="88778" x="222841"/>
                    </a:cubicBezTo>
                    <a:close/>
                  </a:path>
                  <a:path h="136912" fill="none" w="223498">
                    <a:moveTo>
                      <a:pt y="88778" x="222841"/>
                    </a:moveTo>
                    <a:cubicBezTo>
                      <a:pt y="52686" x="229465"/>
                      <a:pt y="14329" x="185261"/>
                      <a:pt y="3105" x="124108"/>
                    </a:cubicBezTo>
                    <a:cubicBezTo>
                      <a:pt y="-8118" x="62954"/>
                      <a:pt y="12042" x="8010"/>
                      <a:pt y="48110" x="0"/>
                    </a:cubicBezTo>
                    <a:cubicBezTo>
                      <a:pt y="84226" x="-5238"/>
                      <a:pt y="122583" x="38966"/>
                      <a:pt y="133807" x="100119"/>
                    </a:cubicBezTo>
                    <a:cubicBezTo>
                      <a:pt y="145031" x="161272"/>
                      <a:pt y="124870" x="216217"/>
                      <a:pt y="88778" x="222841"/>
                    </a:cubicBezTo>
                    <a:close/>
                  </a:path>
                </a:pathLst>
              </a:custGeom>
              <a:solidFill>
                <a:srgbClr val="909090"/>
              </a:solidFill>
              <a:ln w="7900" cap="flat">
                <a:noFill/>
                <a:miter/>
              </a:ln>
            </p:spPr>
          </p:sp>
          <p:sp>
            <p:nvSpPr>
              <p:cNvPr id="387" name=""/>
              <p:cNvSpPr/>
              <p:nvPr/>
            </p:nvSpPr>
            <p:spPr>
              <a:xfrm>
                <a:off y="3270610" x="3488395"/>
                <a:ext cx="103839" cy="97517"/>
              </a:xfrm>
              <a:custGeom>
                <a:avLst/>
                <a:gdLst/>
                <a:ahLst/>
                <a:cxnLst/>
                <a:rect t="t" b="b" l="l" r="r"/>
                <a:pathLst>
                  <a:path h="97517" stroke="false" w="103839">
                    <a:moveTo>
                      <a:pt y="49122" x="103838"/>
                    </a:moveTo>
                    <a:cubicBezTo>
                      <a:pt y="22229" x="103984"/>
                      <a:pt y="1200" x="80871"/>
                      <a:pt y="0" x="52262"/>
                    </a:cubicBezTo>
                    <a:cubicBezTo>
                      <a:pt y="0" x="23608"/>
                      <a:pt y="21542" x="1126"/>
                      <a:pt y="48394" x="0"/>
                    </a:cubicBezTo>
                    <a:cubicBezTo>
                      <a:pt y="75287" x="0"/>
                      <a:pt y="97249" x="22929"/>
                      <a:pt y="97516" x="51577"/>
                    </a:cubicBezTo>
                    <a:cubicBezTo>
                      <a:pt y="97649" x="80230"/>
                      <a:pt y="76011" x="103608"/>
                      <a:pt y="49122" x="103838"/>
                    </a:cubicBezTo>
                    <a:close/>
                  </a:path>
                  <a:path h="97517" fill="none" w="103839">
                    <a:moveTo>
                      <a:pt y="49122" x="103838"/>
                    </a:moveTo>
                    <a:cubicBezTo>
                      <a:pt y="22229" x="103984"/>
                      <a:pt y="1200" x="80871"/>
                      <a:pt y="0" x="52262"/>
                    </a:cubicBezTo>
                    <a:cubicBezTo>
                      <a:pt y="0" x="23608"/>
                      <a:pt y="21542" x="1126"/>
                      <a:pt y="48394" x="0"/>
                    </a:cubicBezTo>
                    <a:cubicBezTo>
                      <a:pt y="75287" x="0"/>
                      <a:pt y="97249" x="22929"/>
                      <a:pt y="97516" x="51577"/>
                    </a:cubicBezTo>
                    <a:cubicBezTo>
                      <a:pt y="97649" x="80230"/>
                      <a:pt y="76011" x="103608"/>
                      <a:pt y="49122" x="103838"/>
                    </a:cubicBezTo>
                    <a:close/>
                  </a:path>
                </a:pathLst>
              </a:custGeom>
              <a:solidFill>
                <a:srgbClr val="909090"/>
              </a:solidFill>
              <a:ln w="7900" cap="flat">
                <a:noFill/>
                <a:miter/>
              </a:ln>
            </p:spPr>
          </p:sp>
          <p:sp>
            <p:nvSpPr>
              <p:cNvPr id="388" name=""/>
              <p:cNvSpPr/>
              <p:nvPr/>
            </p:nvSpPr>
            <p:spPr>
              <a:xfrm>
                <a:off y="3260273" x="4773517"/>
                <a:ext cx="174119" cy="119421"/>
              </a:xfrm>
              <a:custGeom>
                <a:avLst/>
                <a:gdLst/>
                <a:ahLst/>
                <a:cxnLst/>
                <a:rect t="t" b="b" l="l" r="r"/>
                <a:pathLst>
                  <a:path h="119421" stroke="false" w="174119">
                    <a:moveTo>
                      <a:pt y="45155" x="173556"/>
                    </a:moveTo>
                    <a:cubicBezTo>
                      <a:pt y="13180" x="168148"/>
                      <a:pt y="-6223" x="125233"/>
                      <a:pt y="1816" x="77704"/>
                    </a:cubicBezTo>
                    <a:cubicBezTo>
                      <a:pt y="9855" x="30175"/>
                      <a:pt y="42292" x="-3971"/>
                      <a:pt y="74216" x="0"/>
                    </a:cubicBezTo>
                    <a:cubicBezTo>
                      <a:pt y="106241" x="6845"/>
                      <a:pt y="125644" x="49759"/>
                      <a:pt y="117605" x="97288"/>
                    </a:cubicBezTo>
                    <a:cubicBezTo>
                      <a:pt y="109566" x="144818"/>
                      <a:pt y="77129" x="178964"/>
                      <a:pt y="45155" x="173556"/>
                    </a:cubicBezTo>
                    <a:close/>
                  </a:path>
                  <a:path h="119421" fill="none" w="174119">
                    <a:moveTo>
                      <a:pt y="45155" x="173556"/>
                    </a:moveTo>
                    <a:cubicBezTo>
                      <a:pt y="13180" x="168148"/>
                      <a:pt y="-6223" x="125233"/>
                      <a:pt y="1816" x="77704"/>
                    </a:cubicBezTo>
                    <a:cubicBezTo>
                      <a:pt y="9855" x="30175"/>
                      <a:pt y="42292" x="-3971"/>
                      <a:pt y="74216" x="0"/>
                    </a:cubicBezTo>
                    <a:cubicBezTo>
                      <a:pt y="106241" x="6845"/>
                      <a:pt y="125644" x="49759"/>
                      <a:pt y="117605" x="97288"/>
                    </a:cubicBezTo>
                    <a:cubicBezTo>
                      <a:pt y="109566" x="144818"/>
                      <a:pt y="77129" x="178964"/>
                      <a:pt y="45155" x="173556"/>
                    </a:cubicBezTo>
                    <a:close/>
                  </a:path>
                </a:pathLst>
              </a:custGeom>
              <a:solidFill>
                <a:srgbClr val="909090"/>
              </a:solidFill>
              <a:ln w="7900" cap="flat">
                <a:noFill/>
                <a:miter/>
              </a:ln>
            </p:spPr>
          </p:sp>
          <p:sp>
            <p:nvSpPr>
              <p:cNvPr id="389" name=""/>
              <p:cNvSpPr/>
              <p:nvPr/>
            </p:nvSpPr>
            <p:spPr>
              <a:xfrm>
                <a:off y="3210678" x="4439417"/>
                <a:ext cx="191795" cy="120195"/>
              </a:xfrm>
              <a:custGeom>
                <a:avLst/>
                <a:gdLst/>
                <a:ahLst/>
                <a:cxnLst/>
                <a:rect t="t" b="b" l="l" r="r"/>
                <a:pathLst>
                  <a:path h="120195" stroke="false" w="191795">
                    <a:moveTo>
                      <a:pt y="44033" x="191284"/>
                    </a:moveTo>
                    <a:cubicBezTo>
                      <a:pt y="12059" x="185876"/>
                      <a:pt y="-6669" x="138969"/>
                      <a:pt y="2203" x="86513"/>
                    </a:cubicBezTo>
                    <a:cubicBezTo>
                      <a:pt y="11075" x="34058"/>
                      <a:pt y="44187" x="-4081"/>
                      <a:pt y="76115" x="0"/>
                    </a:cubicBezTo>
                    <a:cubicBezTo>
                      <a:pt y="108136" x="6735"/>
                      <a:pt y="126864" x="53642"/>
                      <a:pt y="117992" x="106098"/>
                    </a:cubicBezTo>
                    <a:cubicBezTo>
                      <a:pt y="109120" x="158553"/>
                      <a:pt y="76007" x="196692"/>
                      <a:pt y="44033" x="191284"/>
                    </a:cubicBezTo>
                    <a:close/>
                  </a:path>
                  <a:path h="120195" fill="none" w="191795">
                    <a:moveTo>
                      <a:pt y="44033" x="191284"/>
                    </a:moveTo>
                    <a:cubicBezTo>
                      <a:pt y="12059" x="185876"/>
                      <a:pt y="-6669" x="138969"/>
                      <a:pt y="2203" x="86513"/>
                    </a:cubicBezTo>
                    <a:cubicBezTo>
                      <a:pt y="11075" x="34058"/>
                      <a:pt y="44187" x="-4081"/>
                      <a:pt y="76115" x="0"/>
                    </a:cubicBezTo>
                    <a:cubicBezTo>
                      <a:pt y="108136" x="6735"/>
                      <a:pt y="126864" x="53642"/>
                      <a:pt y="117992" x="106098"/>
                    </a:cubicBezTo>
                    <a:cubicBezTo>
                      <a:pt y="109120" x="158553"/>
                      <a:pt y="76007" x="196692"/>
                      <a:pt y="44033" x="191284"/>
                    </a:cubicBezTo>
                    <a:close/>
                  </a:path>
                </a:pathLst>
              </a:custGeom>
              <a:solidFill>
                <a:srgbClr val="909090"/>
              </a:solidFill>
              <a:ln w="7900" cap="flat">
                <a:noFill/>
                <a:miter/>
              </a:ln>
            </p:spPr>
          </p:sp>
          <p:sp>
            <p:nvSpPr>
              <p:cNvPr id="390" name=""/>
              <p:cNvSpPr/>
              <p:nvPr/>
            </p:nvSpPr>
            <p:spPr>
              <a:xfrm>
                <a:off y="3067095" x="4248845"/>
                <a:ext cx="191795" cy="120195"/>
              </a:xfrm>
              <a:custGeom>
                <a:avLst/>
                <a:gdLst/>
                <a:ahLst/>
                <a:cxnLst/>
                <a:rect t="t" b="b" l="l" r="r"/>
                <a:pathLst>
                  <a:path h="120195" stroke="false" w="191795">
                    <a:moveTo>
                      <a:pt y="44033" x="191284"/>
                    </a:moveTo>
                    <a:cubicBezTo>
                      <a:pt y="12059" x="185876"/>
                      <a:pt y="-6669" x="138969"/>
                      <a:pt y="2203" x="86513"/>
                    </a:cubicBezTo>
                    <a:cubicBezTo>
                      <a:pt y="11075" x="34058"/>
                      <a:pt y="44187" x="-4081"/>
                      <a:pt y="76115" x="0"/>
                    </a:cubicBezTo>
                    <a:cubicBezTo>
                      <a:pt y="108136" x="6735"/>
                      <a:pt y="126864" x="53642"/>
                      <a:pt y="117992" x="106098"/>
                    </a:cubicBezTo>
                    <a:cubicBezTo>
                      <a:pt y="109120" x="158553"/>
                      <a:pt y="76007" x="196692"/>
                      <a:pt y="44033" x="191284"/>
                    </a:cubicBezTo>
                    <a:close/>
                  </a:path>
                  <a:path h="120195" fill="none" w="191795">
                    <a:moveTo>
                      <a:pt y="44033" x="191284"/>
                    </a:moveTo>
                    <a:cubicBezTo>
                      <a:pt y="12059" x="185876"/>
                      <a:pt y="-6669" x="138969"/>
                      <a:pt y="2203" x="86513"/>
                    </a:cubicBezTo>
                    <a:cubicBezTo>
                      <a:pt y="11075" x="34058"/>
                      <a:pt y="44187" x="-4081"/>
                      <a:pt y="76115" x="0"/>
                    </a:cubicBezTo>
                    <a:cubicBezTo>
                      <a:pt y="108136" x="6735"/>
                      <a:pt y="126864" x="53642"/>
                      <a:pt y="117992" x="106098"/>
                    </a:cubicBezTo>
                    <a:cubicBezTo>
                      <a:pt y="109120" x="158553"/>
                      <a:pt y="76007" x="196692"/>
                      <a:pt y="44033" x="191284"/>
                    </a:cubicBezTo>
                    <a:close/>
                  </a:path>
                </a:pathLst>
              </a:custGeom>
              <a:solidFill>
                <a:srgbClr val="909090"/>
              </a:solidFill>
              <a:ln w="7900" cap="flat">
                <a:noFill/>
                <a:miter/>
              </a:ln>
            </p:spPr>
          </p:sp>
          <p:sp>
            <p:nvSpPr>
              <p:cNvPr id="391" name=""/>
              <p:cNvSpPr/>
              <p:nvPr/>
            </p:nvSpPr>
            <p:spPr>
              <a:xfrm>
                <a:off y="3377549" x="4486664"/>
                <a:ext cx="147475" cy="136594"/>
              </a:xfrm>
              <a:custGeom>
                <a:avLst/>
                <a:gdLst/>
                <a:ahLst/>
                <a:cxnLst/>
                <a:rect t="t" b="b" l="l" r="r"/>
                <a:pathLst>
                  <a:path h="136594" stroke="false" w="147475">
                    <a:moveTo>
                      <a:pt y="56034" x="146580"/>
                    </a:moveTo>
                    <a:cubicBezTo>
                      <a:pt y="18934" x="140305"/>
                      <a:pt y="-5651" x="102756"/>
                      <a:pt y="1122" x="62713"/>
                    </a:cubicBezTo>
                    <a:cubicBezTo>
                      <a:pt y="7895" x="22669"/>
                      <a:pt y="43461" x="-4705"/>
                      <a:pt y="80560" x="0"/>
                    </a:cubicBezTo>
                    <a:cubicBezTo>
                      <a:pt y="117660" x="7845"/>
                      <a:pt y="142245" x="45393"/>
                      <a:pt y="135472" x="85437"/>
                    </a:cubicBezTo>
                    <a:cubicBezTo>
                      <a:pt y="128699" x="125480"/>
                      <a:pt y="93133" x="152855"/>
                      <a:pt y="56034" x="146580"/>
                    </a:cubicBezTo>
                    <a:close/>
                  </a:path>
                  <a:path h="136594" fill="none" w="147475">
                    <a:moveTo>
                      <a:pt y="56034" x="146580"/>
                    </a:moveTo>
                    <a:cubicBezTo>
                      <a:pt y="18934" x="140305"/>
                      <a:pt y="-5651" x="102756"/>
                      <a:pt y="1122" x="62713"/>
                    </a:cubicBezTo>
                    <a:cubicBezTo>
                      <a:pt y="7895" x="22669"/>
                      <a:pt y="43461" x="-4705"/>
                      <a:pt y="80560" x="0"/>
                    </a:cubicBezTo>
                    <a:cubicBezTo>
                      <a:pt y="117660" x="7845"/>
                      <a:pt y="142245" x="45393"/>
                      <a:pt y="135472" x="85437"/>
                    </a:cubicBezTo>
                    <a:cubicBezTo>
                      <a:pt y="128699" x="125480"/>
                      <a:pt y="93133" x="152855"/>
                      <a:pt y="56034" x="146580"/>
                    </a:cubicBezTo>
                    <a:close/>
                  </a:path>
                </a:pathLst>
              </a:custGeom>
              <a:solidFill>
                <a:srgbClr val="909090"/>
              </a:solidFill>
              <a:ln w="7900" cap="flat">
                <a:noFill/>
                <a:miter/>
              </a:ln>
            </p:spPr>
          </p:sp>
          <p:sp>
            <p:nvSpPr>
              <p:cNvPr id="392" name=""/>
              <p:cNvSpPr/>
              <p:nvPr/>
            </p:nvSpPr>
            <p:spPr>
              <a:xfrm>
                <a:off y="3766650" x="5346148"/>
                <a:ext cx="152763" cy="157622"/>
              </a:xfrm>
              <a:custGeom>
                <a:avLst/>
                <a:gdLst/>
                <a:ahLst/>
                <a:cxnLst/>
                <a:rect t="t" b="b" l="l" r="r"/>
                <a:pathLst>
                  <a:path h="157622" stroke="false" w="152763">
                    <a:moveTo>
                      <a:pt y="79347" x="152762"/>
                    </a:moveTo>
                    <a:cubicBezTo>
                      <a:pt y="35867" x="152967"/>
                      <a:pt y="0" x="119060"/>
                      <a:pt y="0" x="76934"/>
                    </a:cubicBezTo>
                    <a:cubicBezTo>
                      <a:pt y="0" x="34801"/>
                      <a:pt y="34802" x="0"/>
                      <a:pt y="78274" x="0"/>
                    </a:cubicBezTo>
                    <a:cubicBezTo>
                      <a:pt y="121754" x="0"/>
                      <a:pt y="157238" x="33702"/>
                      <a:pt y="157622" x="75828"/>
                    </a:cubicBezTo>
                    <a:cubicBezTo>
                      <a:pt y="157826" x="117961"/>
                      <a:pt y="122820" x="152360"/>
                      <a:pt y="79347" x="152762"/>
                    </a:cubicBezTo>
                    <a:close/>
                  </a:path>
                  <a:path h="157622" fill="none" w="152763">
                    <a:moveTo>
                      <a:pt y="79347" x="152762"/>
                    </a:moveTo>
                    <a:cubicBezTo>
                      <a:pt y="35867" x="152967"/>
                      <a:pt y="0" x="119060"/>
                      <a:pt y="0" x="76934"/>
                    </a:cubicBezTo>
                    <a:cubicBezTo>
                      <a:pt y="0" x="34801"/>
                      <a:pt y="34802" x="0"/>
                      <a:pt y="78274" x="0"/>
                    </a:cubicBezTo>
                    <a:cubicBezTo>
                      <a:pt y="121754" x="0"/>
                      <a:pt y="157238" x="33702"/>
                      <a:pt y="157622" x="75828"/>
                    </a:cubicBezTo>
                    <a:cubicBezTo>
                      <a:pt y="157826" x="117961"/>
                      <a:pt y="122820" x="152360"/>
                      <a:pt y="79347" x="152762"/>
                    </a:cubicBezTo>
                    <a:close/>
                  </a:path>
                </a:pathLst>
              </a:custGeom>
              <a:solidFill>
                <a:srgbClr val="909090"/>
              </a:solidFill>
              <a:ln w="7900" cap="flat">
                <a:noFill/>
                <a:miter/>
              </a:ln>
            </p:spPr>
          </p:sp>
          <p:sp>
            <p:nvSpPr>
              <p:cNvPr id="393" name=""/>
              <p:cNvSpPr/>
              <p:nvPr/>
            </p:nvSpPr>
            <p:spPr>
              <a:xfrm>
                <a:off y="3493688" x="4275823"/>
                <a:ext cx="171329" cy="179743"/>
              </a:xfrm>
              <a:custGeom>
                <a:avLst/>
                <a:gdLst/>
                <a:ahLst/>
                <a:cxnLst/>
                <a:rect t="t" b="b" l="l" r="r"/>
                <a:pathLst>
                  <a:path h="179743" stroke="false" w="171329">
                    <a:moveTo>
                      <a:pt y="90473" x="171328"/>
                    </a:moveTo>
                    <a:cubicBezTo>
                      <a:pt y="40889" x="171559"/>
                      <a:pt y="0" x="133539"/>
                      <a:pt y="0" x="86295"/>
                    </a:cubicBezTo>
                    <a:cubicBezTo>
                      <a:pt y="0" x="39043"/>
                      <a:pt y="39694" x="0"/>
                      <a:pt y="89269" x="0"/>
                    </a:cubicBezTo>
                    <a:cubicBezTo>
                      <a:pt y="138854" x="0"/>
                      <a:pt y="179313" x="37789"/>
                      <a:pt y="179742" x="85033"/>
                    </a:cubicBezTo>
                    <a:cubicBezTo>
                      <a:pt y="179972" x="132285"/>
                      <a:pt y="140048" x="170868"/>
                      <a:pt y="90473" x="171328"/>
                    </a:cubicBezTo>
                    <a:close/>
                  </a:path>
                  <a:path h="179743" fill="none" w="171329">
                    <a:moveTo>
                      <a:pt y="90473" x="171328"/>
                    </a:moveTo>
                    <a:cubicBezTo>
                      <a:pt y="40889" x="171559"/>
                      <a:pt y="0" x="133539"/>
                      <a:pt y="0" x="86295"/>
                    </a:cubicBezTo>
                    <a:cubicBezTo>
                      <a:pt y="0" x="39043"/>
                      <a:pt y="39694" x="0"/>
                      <a:pt y="89269" x="0"/>
                    </a:cubicBezTo>
                    <a:cubicBezTo>
                      <a:pt y="138854" x="0"/>
                      <a:pt y="179313" x="37789"/>
                      <a:pt y="179742" x="85033"/>
                    </a:cubicBezTo>
                    <a:cubicBezTo>
                      <a:pt y="179972" x="132285"/>
                      <a:pt y="140048" x="170868"/>
                      <a:pt y="90473" x="171328"/>
                    </a:cubicBezTo>
                    <a:close/>
                  </a:path>
                </a:pathLst>
              </a:custGeom>
              <a:solidFill>
                <a:srgbClr val="909090"/>
              </a:solidFill>
              <a:ln w="7900" cap="flat">
                <a:noFill/>
                <a:miter/>
              </a:ln>
            </p:spPr>
          </p:sp>
          <p:sp>
            <p:nvSpPr>
              <p:cNvPr id="394" name=""/>
              <p:cNvSpPr/>
              <p:nvPr/>
            </p:nvSpPr>
            <p:spPr>
              <a:xfrm>
                <a:off y="3452575" x="4691518"/>
                <a:ext cx="123312" cy="114888"/>
              </a:xfrm>
              <a:custGeom>
                <a:avLst/>
                <a:gdLst/>
                <a:ahLst/>
                <a:cxnLst/>
                <a:rect t="t" b="b" l="l" r="r"/>
                <a:pathLst>
                  <a:path h="114888" stroke="false" w="123312">
                    <a:moveTo>
                      <a:pt y="47528" x="122563"/>
                    </a:moveTo>
                    <a:cubicBezTo>
                      <a:pt y="16507" x="117316"/>
                      <a:pt y="-4050" x="85920"/>
                      <a:pt y="0" x="52437"/>
                    </a:cubicBezTo>
                    <a:cubicBezTo>
                      <a:pt y="7276" x="18955"/>
                      <a:pt y="37015" x="-3934"/>
                      <a:pt y="68036" x="0"/>
                    </a:cubicBezTo>
                    <a:cubicBezTo>
                      <a:pt y="99057" x="6559"/>
                      <a:pt y="119613" x="37956"/>
                      <a:pt y="113950" x="71438"/>
                    </a:cubicBezTo>
                    <a:cubicBezTo>
                      <a:pt y="108287" x="104920"/>
                      <a:pt y="78549" x="127810"/>
                      <a:pt y="47528" x="122563"/>
                    </a:cubicBezTo>
                    <a:close/>
                  </a:path>
                  <a:path h="114888" fill="none" w="123312">
                    <a:moveTo>
                      <a:pt y="47528" x="122563"/>
                    </a:moveTo>
                    <a:cubicBezTo>
                      <a:pt y="16507" x="117316"/>
                      <a:pt y="-4050" x="85920"/>
                      <a:pt y="0" x="52437"/>
                    </a:cubicBezTo>
                    <a:cubicBezTo>
                      <a:pt y="7276" x="18955"/>
                      <a:pt y="37015" x="-3934"/>
                      <a:pt y="68036" x="0"/>
                    </a:cubicBezTo>
                    <a:cubicBezTo>
                      <a:pt y="99057" x="6559"/>
                      <a:pt y="119613" x="37956"/>
                      <a:pt y="113950" x="71438"/>
                    </a:cubicBezTo>
                    <a:cubicBezTo>
                      <a:pt y="108287" x="104920"/>
                      <a:pt y="78549" x="127810"/>
                      <a:pt y="47528" x="122563"/>
                    </a:cubicBezTo>
                    <a:close/>
                  </a:path>
                </a:pathLst>
              </a:custGeom>
              <a:solidFill>
                <a:srgbClr val="909090"/>
              </a:solidFill>
              <a:ln w="7900" cap="flat">
                <a:noFill/>
                <a:miter/>
              </a:ln>
            </p:spPr>
          </p:sp>
          <p:sp>
            <p:nvSpPr>
              <p:cNvPr id="395" name=""/>
              <p:cNvSpPr/>
              <p:nvPr/>
            </p:nvSpPr>
            <p:spPr>
              <a:xfrm>
                <a:off y="3561136" x="4844420"/>
                <a:ext cx="214286" cy="207319"/>
              </a:xfrm>
              <a:custGeom>
                <a:avLst/>
                <a:gdLst/>
                <a:ahLst/>
                <a:cxnLst/>
                <a:rect t="t" b="b" l="l" r="r"/>
                <a:pathLst>
                  <a:path h="207319" stroke="false" w="214286">
                    <a:moveTo>
                      <a:pt y="104411" x="214284"/>
                    </a:moveTo>
                    <a:cubicBezTo>
                      <a:pt y="47231" x="214561"/>
                      <a:pt y="0" x="166971"/>
                      <a:pt y="0" x="107871"/>
                    </a:cubicBezTo>
                    <a:cubicBezTo>
                      <a:pt y="0" x="48759"/>
                      <a:pt y="45737" x="0"/>
                      <a:pt y="102907" x="0"/>
                    </a:cubicBezTo>
                    <a:cubicBezTo>
                      <a:pt y="160087" x="0"/>
                      <a:pt y="206771" x="47314"/>
                      <a:pt y="207318" x="106414"/>
                    </a:cubicBezTo>
                    <a:cubicBezTo>
                      <a:pt y="207596" x="165525"/>
                      <a:pt y="161581" x="213763"/>
                      <a:pt y="104411" x="214284"/>
                    </a:cubicBezTo>
                    <a:close/>
                  </a:path>
                  <a:path h="207319" fill="none" w="214286">
                    <a:moveTo>
                      <a:pt y="104411" x="214284"/>
                    </a:moveTo>
                    <a:cubicBezTo>
                      <a:pt y="47231" x="214561"/>
                      <a:pt y="0" x="166971"/>
                      <a:pt y="0" x="107871"/>
                    </a:cubicBezTo>
                    <a:cubicBezTo>
                      <a:pt y="0" x="48759"/>
                      <a:pt y="45737" x="0"/>
                      <a:pt y="102907" x="0"/>
                    </a:cubicBezTo>
                    <a:cubicBezTo>
                      <a:pt y="160087" x="0"/>
                      <a:pt y="206771" x="47314"/>
                      <a:pt y="207318" x="106414"/>
                    </a:cubicBezTo>
                    <a:cubicBezTo>
                      <a:pt y="207596" x="165525"/>
                      <a:pt y="161581" x="213763"/>
                      <a:pt y="104411" x="214284"/>
                    </a:cubicBezTo>
                    <a:close/>
                  </a:path>
                </a:pathLst>
              </a:custGeom>
              <a:solidFill>
                <a:srgbClr val="909090"/>
              </a:solidFill>
              <a:ln w="7900" cap="flat">
                <a:noFill/>
                <a:miter/>
              </a:ln>
            </p:spPr>
          </p:sp>
          <p:sp>
            <p:nvSpPr>
              <p:cNvPr id="396" name=""/>
              <p:cNvSpPr/>
              <p:nvPr/>
            </p:nvSpPr>
            <p:spPr>
              <a:xfrm>
                <a:off y="3590368" x="4499193"/>
                <a:ext cx="250825" cy="252202"/>
              </a:xfrm>
              <a:custGeom>
                <a:avLst/>
                <a:gdLst/>
                <a:ahLst/>
                <a:cxnLst/>
                <a:rect t="t" b="b" l="l" r="r"/>
                <a:pathLst>
                  <a:path h="252202" stroke="false" w="250825">
                    <a:moveTo>
                      <a:pt y="126981" x="250823"/>
                    </a:moveTo>
                    <a:cubicBezTo>
                      <a:pt y="57415" x="251155"/>
                      <a:pt y="0" x="195469"/>
                      <a:pt y="0" x="126297"/>
                    </a:cubicBezTo>
                    <a:cubicBezTo>
                      <a:pt y="0" x="57113"/>
                      <a:pt y="55666" x="0"/>
                      <a:pt y="125219" x="0"/>
                    </a:cubicBezTo>
                    <a:cubicBezTo>
                      <a:pt y="194785" x="0"/>
                      <a:pt y="251566" x="55354"/>
                      <a:pt y="252200" x="124526"/>
                    </a:cubicBezTo>
                    <a:cubicBezTo>
                      <a:pt y="252533" x="193710"/>
                      <a:pt y="196534" x="250184"/>
                      <a:pt y="126981" x="250823"/>
                    </a:cubicBezTo>
                    <a:close/>
                  </a:path>
                  <a:path h="252202" fill="none" w="250825">
                    <a:moveTo>
                      <a:pt y="126981" x="250823"/>
                    </a:moveTo>
                    <a:cubicBezTo>
                      <a:pt y="57415" x="251155"/>
                      <a:pt y="0" x="195469"/>
                      <a:pt y="0" x="126297"/>
                    </a:cubicBezTo>
                    <a:cubicBezTo>
                      <a:pt y="0" x="57113"/>
                      <a:pt y="55666" x="0"/>
                      <a:pt y="125219" x="0"/>
                    </a:cubicBezTo>
                    <a:cubicBezTo>
                      <a:pt y="194785" x="0"/>
                      <a:pt y="251566" x="55354"/>
                      <a:pt y="252200" x="124526"/>
                    </a:cubicBezTo>
                    <a:cubicBezTo>
                      <a:pt y="252533" x="193710"/>
                      <a:pt y="196534" x="250184"/>
                      <a:pt y="126981" x="250823"/>
                    </a:cubicBezTo>
                    <a:close/>
                  </a:path>
                </a:pathLst>
              </a:custGeom>
              <a:solidFill>
                <a:srgbClr val="909090"/>
              </a:solidFill>
              <a:ln w="7900" cap="flat">
                <a:noFill/>
                <a:miter/>
              </a:ln>
            </p:spPr>
          </p:sp>
          <p:sp>
            <p:nvSpPr>
              <p:cNvPr id="397" name=""/>
              <p:cNvSpPr/>
              <p:nvPr/>
            </p:nvSpPr>
            <p:spPr>
              <a:xfrm>
                <a:off y="3841067" x="4721934"/>
                <a:ext cx="239228" cy="163786"/>
              </a:xfrm>
              <a:custGeom>
                <a:avLst/>
                <a:gdLst/>
                <a:ahLst/>
                <a:cxnLst/>
                <a:rect t="t" b="b" l="l" r="r"/>
                <a:pathLst>
                  <a:path h="163786" stroke="false" w="239228">
                    <a:moveTo>
                      <a:pt y="82730" x="239227"/>
                    </a:moveTo>
                    <a:cubicBezTo>
                      <a:pt y="37614" x="239473"/>
                      <a:pt y="0" x="186206"/>
                      <a:pt y="0" x="120192"/>
                    </a:cubicBezTo>
                    <a:cubicBezTo>
                      <a:pt y="0" x="54161"/>
                      <a:pt y="35945" x="0"/>
                      <a:pt y="81055" x="0"/>
                    </a:cubicBezTo>
                    <a:cubicBezTo>
                      <a:pt y="126170" x="0"/>
                      <a:pt y="163115" x="53021"/>
                      <a:pt y="163784" x="119035"/>
                    </a:cubicBezTo>
                    <a:cubicBezTo>
                      <a:pt y="164037" x="185066"/>
                      <a:pt y="127839" x="238843"/>
                      <a:pt y="82730" x="239227"/>
                    </a:cubicBezTo>
                    <a:close/>
                  </a:path>
                  <a:path h="163786" fill="none" w="239228">
                    <a:moveTo>
                      <a:pt y="82730" x="239227"/>
                    </a:moveTo>
                    <a:cubicBezTo>
                      <a:pt y="37614" x="239473"/>
                      <a:pt y="0" x="186206"/>
                      <a:pt y="0" x="120192"/>
                    </a:cubicBezTo>
                    <a:cubicBezTo>
                      <a:pt y="0" x="54161"/>
                      <a:pt y="35945" x="0"/>
                      <a:pt y="81055" x="0"/>
                    </a:cubicBezTo>
                    <a:cubicBezTo>
                      <a:pt y="126170" x="0"/>
                      <a:pt y="163115" x="53021"/>
                      <a:pt y="163784" x="119035"/>
                    </a:cubicBezTo>
                    <a:cubicBezTo>
                      <a:pt y="164037" x="185066"/>
                      <a:pt y="127839" x="238843"/>
                      <a:pt y="82730" x="239227"/>
                    </a:cubicBezTo>
                    <a:close/>
                  </a:path>
                </a:pathLst>
              </a:custGeom>
              <a:solidFill>
                <a:srgbClr val="909090"/>
              </a:solidFill>
              <a:ln w="7900" cap="flat">
                <a:noFill/>
                <a:miter/>
              </a:ln>
            </p:spPr>
          </p:sp>
          <p:sp>
            <p:nvSpPr>
              <p:cNvPr id="398" name=""/>
              <p:cNvSpPr/>
              <p:nvPr/>
            </p:nvSpPr>
            <p:spPr>
              <a:xfrm>
                <a:off y="3828869" x="4996982"/>
                <a:ext cx="123941" cy="131537"/>
              </a:xfrm>
              <a:custGeom>
                <a:avLst/>
                <a:gdLst/>
                <a:ahLst/>
                <a:cxnLst/>
                <a:rect t="t" b="b" l="l" r="r"/>
                <a:pathLst>
                  <a:path h="131537" stroke="false" w="123941">
                    <a:moveTo>
                      <a:pt y="55821" x="122953"/>
                    </a:moveTo>
                    <a:cubicBezTo>
                      <a:pt y="20119" x="116914"/>
                      <a:pt y="-4232" x="84876"/>
                      <a:pt y="0" x="51394"/>
                    </a:cubicBezTo>
                    <a:cubicBezTo>
                      <a:pt y="7095" x="17912"/>
                      <a:pt y="40627" x="-4336"/>
                      <a:pt y="76329" x="0"/>
                    </a:cubicBezTo>
                    <a:cubicBezTo>
                      <a:pt y="112031" x="7741"/>
                      <a:pt y="136382" x="39779"/>
                      <a:pt y="130719" x="73261"/>
                    </a:cubicBezTo>
                    <a:cubicBezTo>
                      <a:pt y="125055" x="106744"/>
                      <a:pt y="91523" x="128991"/>
                      <a:pt y="55821" x="122953"/>
                    </a:cubicBezTo>
                    <a:close/>
                  </a:path>
                  <a:path h="131537" fill="none" w="123941">
                    <a:moveTo>
                      <a:pt y="55821" x="122953"/>
                    </a:moveTo>
                    <a:cubicBezTo>
                      <a:pt y="20119" x="116914"/>
                      <a:pt y="-4232" x="84876"/>
                      <a:pt y="0" x="51394"/>
                    </a:cubicBezTo>
                    <a:cubicBezTo>
                      <a:pt y="7095" x="17912"/>
                      <a:pt y="40627" x="-4336"/>
                      <a:pt y="76329" x="0"/>
                    </a:cubicBezTo>
                    <a:cubicBezTo>
                      <a:pt y="112031" x="7741"/>
                      <a:pt y="136382" x="39779"/>
                      <a:pt y="130719" x="73261"/>
                    </a:cubicBezTo>
                    <a:cubicBezTo>
                      <a:pt y="125055" x="106744"/>
                      <a:pt y="91523" x="128991"/>
                      <a:pt y="55821" x="122953"/>
                    </a:cubicBezTo>
                    <a:close/>
                  </a:path>
                </a:pathLst>
              </a:custGeom>
              <a:solidFill>
                <a:srgbClr val="909090"/>
              </a:solidFill>
              <a:ln w="7900" cap="flat">
                <a:noFill/>
                <a:miter/>
              </a:ln>
            </p:spPr>
          </p:sp>
          <p:sp>
            <p:nvSpPr>
              <p:cNvPr id="399" name=""/>
              <p:cNvSpPr/>
              <p:nvPr/>
            </p:nvSpPr>
            <p:spPr>
              <a:xfrm>
                <a:off y="3882859" x="5805763"/>
                <a:ext cx="275745" cy="148898"/>
              </a:xfrm>
              <a:custGeom>
                <a:avLst/>
                <a:gdLst/>
                <a:ahLst/>
                <a:cxnLst/>
                <a:rect t="t" b="b" l="l" r="r"/>
                <a:pathLst>
                  <a:path h="148898" stroke="false" w="275745">
                    <a:moveTo>
                      <a:pt y="51294" x="275215"/>
                    </a:moveTo>
                    <a:cubicBezTo>
                      <a:pt y="12228" x="268607"/>
                      <a:pt y="-9075" x="201958"/>
                      <a:pt y="3713" x="126350"/>
                    </a:cubicBezTo>
                    <a:cubicBezTo>
                      <a:pt y="16501" x="50742"/>
                      <a:pt y="58538" x="-5193"/>
                      <a:pt y="97555" x="0"/>
                    </a:cubicBezTo>
                    <a:cubicBezTo>
                      <a:pt y="136670" x="8022"/>
                      <a:pt y="157973" x="74671"/>
                      <a:pt y="145184" x="150279"/>
                    </a:cubicBezTo>
                    <a:cubicBezTo>
                      <a:pt y="132397" x="225886"/>
                      <a:pt y="90360" x="281821"/>
                      <a:pt y="51294" x="275215"/>
                    </a:cubicBezTo>
                    <a:close/>
                  </a:path>
                  <a:path h="148898" fill="none" w="275745">
                    <a:moveTo>
                      <a:pt y="51294" x="275215"/>
                    </a:moveTo>
                    <a:cubicBezTo>
                      <a:pt y="12228" x="268607"/>
                      <a:pt y="-9075" x="201958"/>
                      <a:pt y="3713" x="126350"/>
                    </a:cubicBezTo>
                    <a:cubicBezTo>
                      <a:pt y="16501" x="50742"/>
                      <a:pt y="58538" x="-5193"/>
                      <a:pt y="97555" x="0"/>
                    </a:cubicBezTo>
                    <a:cubicBezTo>
                      <a:pt y="136670" x="8022"/>
                      <a:pt y="157973" x="74671"/>
                      <a:pt y="145184" x="150279"/>
                    </a:cubicBezTo>
                    <a:cubicBezTo>
                      <a:pt y="132397" x="225886"/>
                      <a:pt y="90360" x="281821"/>
                      <a:pt y="51294" x="275215"/>
                    </a:cubicBezTo>
                    <a:close/>
                  </a:path>
                </a:pathLst>
              </a:custGeom>
              <a:solidFill>
                <a:srgbClr val="909090"/>
              </a:solidFill>
              <a:ln w="7900" cap="flat">
                <a:noFill/>
                <a:miter/>
              </a:ln>
            </p:spPr>
          </p:sp>
          <p:sp>
            <p:nvSpPr>
              <p:cNvPr id="400" name=""/>
              <p:cNvSpPr/>
              <p:nvPr/>
            </p:nvSpPr>
            <p:spPr>
              <a:xfrm>
                <a:off y="3833652" x="5553621"/>
                <a:ext cx="196679" cy="163653"/>
              </a:xfrm>
              <a:custGeom>
                <a:avLst/>
                <a:gdLst/>
                <a:ahLst/>
                <a:cxnLst/>
                <a:rect t="t" b="b" l="l" r="r"/>
                <a:pathLst>
                  <a:path h="163653" stroke="false" w="196679">
                    <a:moveTo>
                      <a:pt y="82515" x="196678"/>
                    </a:moveTo>
                    <a:cubicBezTo>
                      <a:pt y="37399" x="196910"/>
                      <a:pt y="0" x="153175"/>
                      <a:pt y="0" x="98915"/>
                    </a:cubicBezTo>
                    <a:cubicBezTo>
                      <a:pt y="0" x="44644"/>
                      <a:pt y="36027" x="0"/>
                      <a:pt y="81136" x="0"/>
                    </a:cubicBezTo>
                    <a:cubicBezTo>
                      <a:pt y="126252" x="0"/>
                      <a:pt y="163131" x="43504"/>
                      <a:pt y="163652" x="97763"/>
                    </a:cubicBezTo>
                    <a:cubicBezTo>
                      <a:pt y="163889" x="152034"/>
                      <a:pt y="127624" x="196280"/>
                      <a:pt y="82515" x="196678"/>
                    </a:cubicBezTo>
                    <a:close/>
                  </a:path>
                  <a:path h="163653" fill="none" w="196679">
                    <a:moveTo>
                      <a:pt y="82515" x="196678"/>
                    </a:moveTo>
                    <a:cubicBezTo>
                      <a:pt y="37399" x="196910"/>
                      <a:pt y="0" x="153175"/>
                      <a:pt y="0" x="98915"/>
                    </a:cubicBezTo>
                    <a:cubicBezTo>
                      <a:pt y="0" x="44644"/>
                      <a:pt y="36027" x="0"/>
                      <a:pt y="81136" x="0"/>
                    </a:cubicBezTo>
                    <a:cubicBezTo>
                      <a:pt y="126252" x="0"/>
                      <a:pt y="163131" x="43504"/>
                      <a:pt y="163652" x="97763"/>
                    </a:cubicBezTo>
                    <a:cubicBezTo>
                      <a:pt y="163889" x="152034"/>
                      <a:pt y="127624" x="196280"/>
                      <a:pt y="82515" x="196678"/>
                    </a:cubicBezTo>
                    <a:close/>
                  </a:path>
                </a:pathLst>
              </a:custGeom>
              <a:solidFill>
                <a:srgbClr val="909090"/>
              </a:solidFill>
              <a:ln w="7900" cap="flat">
                <a:noFill/>
                <a:miter/>
              </a:ln>
            </p:spPr>
          </p:sp>
          <p:sp>
            <p:nvSpPr>
              <p:cNvPr id="401" name=""/>
              <p:cNvSpPr/>
              <p:nvPr/>
            </p:nvSpPr>
            <p:spPr>
              <a:xfrm>
                <a:off y="3570927" x="6414660"/>
                <a:ext cx="191063" cy="107819"/>
              </a:xfrm>
              <a:custGeom>
                <a:avLst/>
                <a:gdLst/>
                <a:ahLst/>
                <a:cxnLst/>
                <a:rect t="t" b="b" l="l" r="r"/>
                <a:pathLst>
                  <a:path h="107819" stroke="false" w="191063">
                    <a:moveTo>
                      <a:pt y="37877" x="190658"/>
                    </a:moveTo>
                    <a:cubicBezTo>
                      <a:pt y="9459" x="185852"/>
                      <a:pt y="-6400" x="139515"/>
                      <a:pt y="2454" x="87162"/>
                    </a:cubicBezTo>
                    <a:cubicBezTo>
                      <a:pt y="11309" x="34809"/>
                      <a:pt y="41525" x="-3735"/>
                      <a:pt y="69906" x="0"/>
                    </a:cubicBezTo>
                    <a:cubicBezTo>
                      <a:pt y="98361" x="5878"/>
                      <a:pt y="114219" x="52215"/>
                      <a:pt y="105365" x="104568"/>
                    </a:cubicBezTo>
                    <a:cubicBezTo>
                      <a:pt y="96510" x="156921"/>
                      <a:pt y="66295" x="195466"/>
                      <a:pt y="37877" x="190658"/>
                    </a:cubicBezTo>
                    <a:close/>
                  </a:path>
                  <a:path h="107819" fill="none" w="191063">
                    <a:moveTo>
                      <a:pt y="37877" x="190658"/>
                    </a:moveTo>
                    <a:cubicBezTo>
                      <a:pt y="9459" x="185852"/>
                      <a:pt y="-6400" x="139515"/>
                      <a:pt y="2454" x="87162"/>
                    </a:cubicBezTo>
                    <a:cubicBezTo>
                      <a:pt y="11309" x="34809"/>
                      <a:pt y="41525" x="-3735"/>
                      <a:pt y="69906" x="0"/>
                    </a:cubicBezTo>
                    <a:cubicBezTo>
                      <a:pt y="98361" x="5878"/>
                      <a:pt y="114219" x="52215"/>
                      <a:pt y="105365" x="104568"/>
                    </a:cubicBezTo>
                    <a:cubicBezTo>
                      <a:pt y="96510" x="156921"/>
                      <a:pt y="66295" x="195466"/>
                      <a:pt y="37877" x="190658"/>
                    </a:cubicBezTo>
                    <a:close/>
                  </a:path>
                </a:pathLst>
              </a:custGeom>
              <a:solidFill>
                <a:srgbClr val="909090"/>
              </a:solidFill>
              <a:ln w="7900" cap="flat">
                <a:noFill/>
                <a:miter/>
              </a:ln>
            </p:spPr>
          </p:sp>
          <p:sp>
            <p:nvSpPr>
              <p:cNvPr id="402" name=""/>
              <p:cNvSpPr/>
              <p:nvPr/>
            </p:nvSpPr>
            <p:spPr>
              <a:xfrm>
                <a:off y="3514034" x="6199794"/>
                <a:ext cx="134430" cy="76830"/>
              </a:xfrm>
              <a:custGeom>
                <a:avLst/>
                <a:gdLst/>
                <a:ahLst/>
                <a:cxnLst/>
                <a:rect t="t" b="b" l="l" r="r"/>
                <a:pathLst>
                  <a:path h="76830" stroke="false" w="134430">
                    <a:moveTo>
                      <a:pt y="27137" x="134137"/>
                    </a:moveTo>
                    <a:cubicBezTo>
                      <a:pt y="6862" x="130707"/>
                      <a:pt y="-4525" x="98073"/>
                      <a:pt y="1704" x="61246"/>
                    </a:cubicBezTo>
                    <a:cubicBezTo>
                      <a:pt y="7932" x="24419"/>
                      <a:pt y="29418" x="-2656"/>
                      <a:pt y="49667" x="0"/>
                    </a:cubicBezTo>
                    <a:cubicBezTo>
                      <a:pt y="69969" x="4203"/>
                      <a:pt y="81356" x="36838"/>
                      <a:pt y="75127" x="73665"/>
                    </a:cubicBezTo>
                    <a:cubicBezTo>
                      <a:pt y="68898" x="110492"/>
                      <a:pt y="47412" x="137566"/>
                      <a:pt y="27137" x="134137"/>
                    </a:cubicBezTo>
                    <a:close/>
                  </a:path>
                  <a:path h="76830" fill="none" w="134430">
                    <a:moveTo>
                      <a:pt y="27137" x="134137"/>
                    </a:moveTo>
                    <a:cubicBezTo>
                      <a:pt y="6862" x="130707"/>
                      <a:pt y="-4525" x="98073"/>
                      <a:pt y="1704" x="61246"/>
                    </a:cubicBezTo>
                    <a:cubicBezTo>
                      <a:pt y="7932" x="24419"/>
                      <a:pt y="29418" x="-2656"/>
                      <a:pt y="49667" x="0"/>
                    </a:cubicBezTo>
                    <a:cubicBezTo>
                      <a:pt y="69969" x="4203"/>
                      <a:pt y="81356" x="36838"/>
                      <a:pt y="75127" x="73665"/>
                    </a:cubicBezTo>
                    <a:cubicBezTo>
                      <a:pt y="68898" x="110492"/>
                      <a:pt y="47412" x="137566"/>
                      <a:pt y="27137" x="134137"/>
                    </a:cubicBezTo>
                    <a:close/>
                  </a:path>
                </a:pathLst>
              </a:custGeom>
              <a:solidFill>
                <a:srgbClr val="909090"/>
              </a:solidFill>
              <a:ln w="7900" cap="flat">
                <a:noFill/>
                <a:miter/>
              </a:ln>
            </p:spPr>
          </p:sp>
          <p:sp>
            <p:nvSpPr>
              <p:cNvPr id="403" name=""/>
              <p:cNvSpPr/>
              <p:nvPr/>
            </p:nvSpPr>
            <p:spPr>
              <a:xfrm>
                <a:off y="3473508" x="5991257"/>
                <a:ext cx="170749" cy="78867"/>
              </a:xfrm>
              <a:custGeom>
                <a:avLst/>
                <a:gdLst/>
                <a:ahLst/>
                <a:cxnLst/>
                <a:rect t="t" b="b" l="l" r="r"/>
                <a:pathLst>
                  <a:path h="78867" stroke="false" w="170749">
                    <a:moveTo>
                      <a:pt y="25066" x="170518"/>
                    </a:moveTo>
                    <a:cubicBezTo>
                      <a:pt y="4791" x="167089"/>
                      <a:pt y="-5213" x="126278"/>
                      <a:pt y="2722" x="79365"/>
                    </a:cubicBezTo>
                    <a:cubicBezTo>
                      <a:pt y="10656" x="32452"/>
                      <a:pt y="33525" x="-2799"/>
                      <a:pt y="53779" x="0"/>
                    </a:cubicBezTo>
                    <a:cubicBezTo>
                      <a:pt y="74076" x="4060"/>
                      <a:pt y="84080" x="44871"/>
                      <a:pt y="76145" x="91784"/>
                    </a:cubicBezTo>
                    <a:cubicBezTo>
                      <a:pt y="68211" x="138697"/>
                      <a:pt y="45342" x="173947"/>
                      <a:pt y="25066" x="170518"/>
                    </a:cubicBezTo>
                    <a:close/>
                  </a:path>
                  <a:path h="78867" fill="none" w="170749">
                    <a:moveTo>
                      <a:pt y="25066" x="170518"/>
                    </a:moveTo>
                    <a:cubicBezTo>
                      <a:pt y="4791" x="167089"/>
                      <a:pt y="-5213" x="126278"/>
                      <a:pt y="2722" x="79365"/>
                    </a:cubicBezTo>
                    <a:cubicBezTo>
                      <a:pt y="10656" x="32452"/>
                      <a:pt y="33525" x="-2799"/>
                      <a:pt y="53779" x="0"/>
                    </a:cubicBezTo>
                    <a:cubicBezTo>
                      <a:pt y="74076" x="4060"/>
                      <a:pt y="84080" x="44871"/>
                      <a:pt y="76145" x="91784"/>
                    </a:cubicBezTo>
                    <a:cubicBezTo>
                      <a:pt y="68211" x="138697"/>
                      <a:pt y="45342" x="173947"/>
                      <a:pt y="25066" x="170518"/>
                    </a:cubicBezTo>
                    <a:close/>
                  </a:path>
                </a:pathLst>
              </a:custGeom>
              <a:solidFill>
                <a:srgbClr val="909090"/>
              </a:solidFill>
              <a:ln w="7900" cap="flat">
                <a:noFill/>
                <a:miter/>
              </a:ln>
            </p:spPr>
          </p:sp>
          <p:sp>
            <p:nvSpPr>
              <p:cNvPr id="404" name=""/>
              <p:cNvSpPr/>
              <p:nvPr/>
            </p:nvSpPr>
            <p:spPr>
              <a:xfrm>
                <a:off y="3375499" x="5668143"/>
                <a:ext cx="279156" cy="122583"/>
              </a:xfrm>
              <a:custGeom>
                <a:avLst/>
                <a:gdLst/>
                <a:ahLst/>
                <a:cxnLst/>
                <a:rect t="t" b="b" l="l" r="r"/>
                <a:pathLst>
                  <a:path h="122583" stroke="false" w="279156">
                    <a:moveTo>
                      <a:pt y="104696" x="278484"/>
                    </a:moveTo>
                    <a:cubicBezTo>
                      <a:pt y="80797" x="285972"/>
                      <a:pt y="41990" x="230037"/>
                      <a:pt y="18019" x="153546"/>
                    </a:cubicBezTo>
                    <a:cubicBezTo>
                      <a:pt y="-5951" x="77056"/>
                      <a:pt y="-6009" x="8976"/>
                      <a:pt y="17861" x="0"/>
                    </a:cubicBezTo>
                    <a:cubicBezTo>
                      <a:pt y="41791" x="-6003"/>
                      <a:pt y="80597" x="49933"/>
                      <a:pt y="104568" x="126424"/>
                    </a:cubicBezTo>
                    <a:cubicBezTo>
                      <a:pt y="128538" x="202914"/>
                      <a:pt y="128596" x="270994"/>
                      <a:pt y="104696" x="278484"/>
                    </a:cubicBezTo>
                    <a:close/>
                  </a:path>
                  <a:path h="122583" fill="none" w="279156">
                    <a:moveTo>
                      <a:pt y="104696" x="278484"/>
                    </a:moveTo>
                    <a:cubicBezTo>
                      <a:pt y="80797" x="285972"/>
                      <a:pt y="41990" x="230037"/>
                      <a:pt y="18019" x="153546"/>
                    </a:cubicBezTo>
                    <a:cubicBezTo>
                      <a:pt y="-5951" x="77056"/>
                      <a:pt y="-6009" x="8976"/>
                      <a:pt y="17861" x="0"/>
                    </a:cubicBezTo>
                    <a:cubicBezTo>
                      <a:pt y="41791" x="-6003"/>
                      <a:pt y="80597" x="49933"/>
                      <a:pt y="104568" x="126424"/>
                    </a:cubicBezTo>
                    <a:cubicBezTo>
                      <a:pt y="128538" x="202914"/>
                      <a:pt y="128596" x="270994"/>
                      <a:pt y="104696" x="278484"/>
                    </a:cubicBezTo>
                    <a:close/>
                  </a:path>
                </a:pathLst>
              </a:custGeom>
              <a:solidFill>
                <a:srgbClr val="909090"/>
              </a:solidFill>
              <a:ln w="7900" cap="flat">
                <a:noFill/>
                <a:miter/>
              </a:ln>
            </p:spPr>
          </p:sp>
          <p:sp>
            <p:nvSpPr>
              <p:cNvPr id="405" name=""/>
              <p:cNvSpPr/>
              <p:nvPr/>
            </p:nvSpPr>
            <p:spPr>
              <a:xfrm>
                <a:off y="3341538" x="5478437"/>
                <a:ext cx="134430" cy="76830"/>
              </a:xfrm>
              <a:custGeom>
                <a:avLst/>
                <a:gdLst/>
                <a:ahLst/>
                <a:cxnLst/>
                <a:rect t="t" b="b" l="l" r="r"/>
                <a:pathLst>
                  <a:path h="76830" stroke="false" w="134430">
                    <a:moveTo>
                      <a:pt y="27137" x="134137"/>
                    </a:moveTo>
                    <a:cubicBezTo>
                      <a:pt y="6862" x="130707"/>
                      <a:pt y="-4525" x="98073"/>
                      <a:pt y="1704" x="61246"/>
                    </a:cubicBezTo>
                    <a:cubicBezTo>
                      <a:pt y="7932" x="24419"/>
                      <a:pt y="29418" x="-2656"/>
                      <a:pt y="49667" x="0"/>
                    </a:cubicBezTo>
                    <a:cubicBezTo>
                      <a:pt y="69969" x="4203"/>
                      <a:pt y="81356" x="36838"/>
                      <a:pt y="75127" x="73665"/>
                    </a:cubicBezTo>
                    <a:cubicBezTo>
                      <a:pt y="68898" x="110492"/>
                      <a:pt y="47412" x="137566"/>
                      <a:pt y="27137" x="134137"/>
                    </a:cubicBezTo>
                    <a:close/>
                  </a:path>
                  <a:path h="76830" fill="none" w="134430">
                    <a:moveTo>
                      <a:pt y="27137" x="134137"/>
                    </a:moveTo>
                    <a:cubicBezTo>
                      <a:pt y="6862" x="130707"/>
                      <a:pt y="-4525" x="98073"/>
                      <a:pt y="1704" x="61246"/>
                    </a:cubicBezTo>
                    <a:cubicBezTo>
                      <a:pt y="7932" x="24419"/>
                      <a:pt y="29418" x="-2656"/>
                      <a:pt y="49667" x="0"/>
                    </a:cubicBezTo>
                    <a:cubicBezTo>
                      <a:pt y="69969" x="4203"/>
                      <a:pt y="81356" x="36838"/>
                      <a:pt y="75127" x="73665"/>
                    </a:cubicBezTo>
                    <a:cubicBezTo>
                      <a:pt y="68898" x="110492"/>
                      <a:pt y="47412" x="137566"/>
                      <a:pt y="27137" x="134137"/>
                    </a:cubicBezTo>
                    <a:close/>
                  </a:path>
                </a:pathLst>
              </a:custGeom>
              <a:solidFill>
                <a:srgbClr val="909090"/>
              </a:solidFill>
              <a:ln w="7900" cap="flat">
                <a:noFill/>
                <a:miter/>
              </a:ln>
            </p:spPr>
          </p:sp>
          <p:sp>
            <p:nvSpPr>
              <p:cNvPr id="406" name=""/>
              <p:cNvSpPr/>
              <p:nvPr/>
            </p:nvSpPr>
            <p:spPr>
              <a:xfrm>
                <a:off y="3256030" x="5217796"/>
                <a:ext cx="204578" cy="81263"/>
              </a:xfrm>
              <a:custGeom>
                <a:avLst/>
                <a:gdLst/>
                <a:ahLst/>
                <a:cxnLst/>
                <a:rect t="t" b="b" l="l" r="r"/>
                <a:pathLst>
                  <a:path h="81263" stroke="false" w="204578">
                    <a:moveTo>
                      <a:pt y="23457" x="204386"/>
                    </a:moveTo>
                    <a:cubicBezTo>
                      <a:pt y="2415" x="200988"/>
                      <a:pt y="-5536" x="152543"/>
                      <a:pt y="3984" x="96253"/>
                    </a:cubicBezTo>
                    <a:cubicBezTo>
                      <a:pt y="13505" x="39962"/>
                      <a:pt y="37660" x="-2891"/>
                      <a:pt y="57917" x="0"/>
                    </a:cubicBezTo>
                    <a:cubicBezTo>
                      <a:pt y="78211" x="3968"/>
                      <a:pt y="86929" x="52380"/>
                      <a:pt y="77408" x="108671"/>
                    </a:cubicBezTo>
                    <a:cubicBezTo>
                      <a:pt y="67887" x="164962"/>
                      <a:pt y="43733" x="207814"/>
                      <a:pt y="23457" x="204386"/>
                    </a:cubicBezTo>
                    <a:close/>
                  </a:path>
                  <a:path h="81263" fill="none" w="204578">
                    <a:moveTo>
                      <a:pt y="23457" x="204386"/>
                    </a:moveTo>
                    <a:cubicBezTo>
                      <a:pt y="2415" x="200988"/>
                      <a:pt y="-5536" x="152543"/>
                      <a:pt y="3984" x="96253"/>
                    </a:cubicBezTo>
                    <a:cubicBezTo>
                      <a:pt y="13505" x="39962"/>
                      <a:pt y="37660" x="-2891"/>
                      <a:pt y="57917" x="0"/>
                    </a:cubicBezTo>
                    <a:cubicBezTo>
                      <a:pt y="78211" x="3968"/>
                      <a:pt y="86929" x="52380"/>
                      <a:pt y="77408" x="108671"/>
                    </a:cubicBezTo>
                    <a:cubicBezTo>
                      <a:pt y="67887" x="164962"/>
                      <a:pt y="43733" x="207814"/>
                      <a:pt y="23457" x="204386"/>
                    </a:cubicBezTo>
                    <a:close/>
                  </a:path>
                </a:pathLst>
              </a:custGeom>
              <a:solidFill>
                <a:srgbClr val="909090"/>
              </a:solidFill>
              <a:ln w="7900" cap="flat">
                <a:noFill/>
                <a:miter/>
              </a:ln>
            </p:spPr>
          </p:sp>
          <p:sp>
            <p:nvSpPr>
              <p:cNvPr id="407" name=""/>
              <p:cNvSpPr/>
              <p:nvPr/>
            </p:nvSpPr>
            <p:spPr>
              <a:xfrm>
                <a:off y="3184806" x="4935175"/>
                <a:ext cx="233099" cy="103296"/>
              </a:xfrm>
              <a:custGeom>
                <a:avLst/>
                <a:gdLst/>
                <a:ahLst/>
                <a:cxnLst/>
                <a:rect t="t" b="b" l="l" r="r"/>
                <a:pathLst>
                  <a:path h="103296" stroke="false" w="233099">
                    <a:moveTo>
                      <a:pt y="32026" x="232814"/>
                    </a:moveTo>
                    <a:cubicBezTo>
                      <a:pt y="5649" x="228352"/>
                      <a:pt y="-6950" x="172795"/>
                      <a:pt y="3887" x="108722"/>
                    </a:cubicBezTo>
                    <a:cubicBezTo>
                      <a:pt y="14724" x="44650"/>
                      <a:pt y="44893" x="-3674"/>
                      <a:pt y="71244" x="0"/>
                    </a:cubicBezTo>
                    <a:cubicBezTo>
                      <a:pt y="97648" x="5248"/>
                      <a:pt y="110246" x="60806"/>
                      <a:pt y="99410" x="124879"/>
                    </a:cubicBezTo>
                    <a:cubicBezTo>
                      <a:pt y="88573" x="188951"/>
                      <a:pt y="58404" x="237275"/>
                      <a:pt y="32026" x="232814"/>
                    </a:cubicBezTo>
                    <a:close/>
                  </a:path>
                  <a:path h="103296" fill="none" w="233099">
                    <a:moveTo>
                      <a:pt y="32026" x="232814"/>
                    </a:moveTo>
                    <a:cubicBezTo>
                      <a:pt y="5649" x="228352"/>
                      <a:pt y="-6950" x="172795"/>
                      <a:pt y="3887" x="108722"/>
                    </a:cubicBezTo>
                    <a:cubicBezTo>
                      <a:pt y="14724" x="44650"/>
                      <a:pt y="44893" x="-3674"/>
                      <a:pt y="71244" x="0"/>
                    </a:cubicBezTo>
                    <a:cubicBezTo>
                      <a:pt y="97648" x="5248"/>
                      <a:pt y="110246" x="60806"/>
                      <a:pt y="99410" x="124879"/>
                    </a:cubicBezTo>
                    <a:cubicBezTo>
                      <a:pt y="88573" x="188951"/>
                      <a:pt y="58404" x="237275"/>
                      <a:pt y="32026" x="232814"/>
                    </a:cubicBezTo>
                    <a:close/>
                  </a:path>
                </a:pathLst>
              </a:custGeom>
              <a:solidFill>
                <a:srgbClr val="909090"/>
              </a:solidFill>
              <a:ln w="7900" cap="flat">
                <a:noFill/>
                <a:miter/>
              </a:ln>
            </p:spPr>
          </p:sp>
          <p:sp>
            <p:nvSpPr>
              <p:cNvPr id="408" name=""/>
              <p:cNvSpPr/>
              <p:nvPr/>
            </p:nvSpPr>
            <p:spPr>
              <a:xfrm>
                <a:off y="3089720" x="4479214"/>
                <a:ext cx="149683" cy="66331"/>
              </a:xfrm>
              <a:custGeom>
                <a:avLst/>
                <a:gdLst/>
                <a:ahLst/>
                <a:cxnLst/>
                <a:rect t="t" b="b" l="l" r="r"/>
                <a:pathLst>
                  <a:path h="66331" stroke="false" w="149683">
                    <a:moveTo>
                      <a:pt y="20565" x="149499"/>
                    </a:moveTo>
                    <a:cubicBezTo>
                      <a:pt y="3627" x="146634"/>
                      <a:pt y="-4463" x="110958"/>
                      <a:pt y="2496" x="69815"/>
                    </a:cubicBezTo>
                    <a:cubicBezTo>
                      <a:pt y="9455" x="28671"/>
                      <a:pt y="28827" x="-2360"/>
                      <a:pt y="45749" x="0"/>
                    </a:cubicBezTo>
                    <a:cubicBezTo>
                      <a:pt y="62704" x="3370"/>
                      <a:pt y="70794" x="39046"/>
                      <a:pt y="63835" x="80190"/>
                    </a:cubicBezTo>
                    <a:cubicBezTo>
                      <a:pt y="56876" x="121333"/>
                      <a:pt y="37504" x="152364"/>
                      <a:pt y="20565" x="149499"/>
                    </a:cubicBezTo>
                    <a:close/>
                  </a:path>
                  <a:path h="66331" fill="none" w="149683">
                    <a:moveTo>
                      <a:pt y="20565" x="149499"/>
                    </a:moveTo>
                    <a:cubicBezTo>
                      <a:pt y="3627" x="146634"/>
                      <a:pt y="-4463" x="110958"/>
                      <a:pt y="2496" x="69815"/>
                    </a:cubicBezTo>
                    <a:cubicBezTo>
                      <a:pt y="9455" x="28671"/>
                      <a:pt y="28827" x="-2360"/>
                      <a:pt y="45749" x="0"/>
                    </a:cubicBezTo>
                    <a:cubicBezTo>
                      <a:pt y="62704" x="3370"/>
                      <a:pt y="70794" x="39046"/>
                      <a:pt y="63835" x="80190"/>
                    </a:cubicBezTo>
                    <a:cubicBezTo>
                      <a:pt y="56876" x="121333"/>
                      <a:pt y="37504" x="152364"/>
                      <a:pt y="20565" x="149499"/>
                    </a:cubicBezTo>
                    <a:close/>
                  </a:path>
                </a:pathLst>
              </a:custGeom>
              <a:solidFill>
                <a:srgbClr val="909090"/>
              </a:solidFill>
              <a:ln w="7900" cap="flat">
                <a:noFill/>
                <a:miter/>
              </a:ln>
            </p:spPr>
          </p:sp>
          <p:sp>
            <p:nvSpPr>
              <p:cNvPr id="410" name=""/>
              <p:cNvSpPr/>
              <p:nvPr/>
            </p:nvSpPr>
            <p:spPr>
              <a:xfrm>
                <a:off y="3708586" x="4059499"/>
                <a:ext cx="225426" cy="226665"/>
              </a:xfrm>
              <a:custGeom>
                <a:avLst/>
                <a:gdLst/>
                <a:ahLst/>
                <a:cxnLst/>
                <a:rect t="t" b="b" l="l" r="r"/>
                <a:pathLst>
                  <a:path h="226665" stroke="false" w="225426">
                    <a:moveTo>
                      <a:pt y="114124" x="225425"/>
                    </a:moveTo>
                    <a:cubicBezTo>
                      <a:pt y="51602" x="225725"/>
                      <a:pt y="0" x="175676"/>
                      <a:pt y="0" x="113508"/>
                    </a:cubicBezTo>
                    <a:cubicBezTo>
                      <a:pt y="0" x="51330"/>
                      <a:pt y="50030" x="0"/>
                      <a:pt y="112540" x="0"/>
                    </a:cubicBezTo>
                    <a:cubicBezTo>
                      <a:pt y="175063" x="0"/>
                      <a:pt y="226094" x="49749"/>
                      <a:pt y="226664" x="111916"/>
                    </a:cubicBezTo>
                    <a:cubicBezTo>
                      <a:pt y="226963" x="174096"/>
                      <a:pt y="176634" x="224851"/>
                      <a:pt y="114124" x="225425"/>
                    </a:cubicBezTo>
                    <a:close/>
                  </a:path>
                  <a:path h="226665" fill="none" w="225426">
                    <a:moveTo>
                      <a:pt y="114124" x="225425"/>
                    </a:moveTo>
                    <a:cubicBezTo>
                      <a:pt y="51602" x="225725"/>
                      <a:pt y="0" x="175676"/>
                      <a:pt y="0" x="113508"/>
                    </a:cubicBezTo>
                    <a:cubicBezTo>
                      <a:pt y="0" x="51330"/>
                      <a:pt y="50030" x="0"/>
                      <a:pt y="112540" x="0"/>
                    </a:cubicBezTo>
                    <a:cubicBezTo>
                      <a:pt y="175063" x="0"/>
                      <a:pt y="226094" x="49749"/>
                      <a:pt y="226664" x="111916"/>
                    </a:cubicBezTo>
                    <a:cubicBezTo>
                      <a:pt y="226963" x="174096"/>
                      <a:pt y="176634" x="224851"/>
                      <a:pt y="114124" x="225425"/>
                    </a:cubicBezTo>
                    <a:close/>
                  </a:path>
                </a:pathLst>
              </a:custGeom>
              <a:solidFill>
                <a:srgbClr val="909090"/>
              </a:solidFill>
              <a:ln w="7900" cap="flat">
                <a:noFill/>
                <a:miter/>
              </a:ln>
            </p:spPr>
          </p:sp>
          <p:sp>
            <p:nvSpPr>
              <p:cNvPr id="411" name=""/>
              <p:cNvSpPr/>
              <p:nvPr/>
            </p:nvSpPr>
            <p:spPr>
              <a:xfrm>
                <a:off y="3811425" x="4383584"/>
                <a:ext cx="123312" cy="114888"/>
              </a:xfrm>
              <a:custGeom>
                <a:avLst/>
                <a:gdLst/>
                <a:ahLst/>
                <a:cxnLst/>
                <a:rect t="t" b="b" l="l" r="r"/>
                <a:pathLst>
                  <a:path h="114888" stroke="false" w="123312">
                    <a:moveTo>
                      <a:pt y="47528" x="122563"/>
                    </a:moveTo>
                    <a:cubicBezTo>
                      <a:pt y="16507" x="117316"/>
                      <a:pt y="-4050" x="85920"/>
                      <a:pt y="0" x="52437"/>
                    </a:cubicBezTo>
                    <a:cubicBezTo>
                      <a:pt y="7276" x="18955"/>
                      <a:pt y="37015" x="-3934"/>
                      <a:pt y="68036" x="0"/>
                    </a:cubicBezTo>
                    <a:cubicBezTo>
                      <a:pt y="99057" x="6559"/>
                      <a:pt y="119613" x="37956"/>
                      <a:pt y="113950" x="71438"/>
                    </a:cubicBezTo>
                    <a:cubicBezTo>
                      <a:pt y="108287" x="104920"/>
                      <a:pt y="78549" x="127810"/>
                      <a:pt y="47528" x="122563"/>
                    </a:cubicBezTo>
                    <a:close/>
                  </a:path>
                  <a:path h="114888" fill="none" w="123312">
                    <a:moveTo>
                      <a:pt y="47528" x="122563"/>
                    </a:moveTo>
                    <a:cubicBezTo>
                      <a:pt y="16507" x="117316"/>
                      <a:pt y="-4050" x="85920"/>
                      <a:pt y="0" x="52437"/>
                    </a:cubicBezTo>
                    <a:cubicBezTo>
                      <a:pt y="7276" x="18955"/>
                      <a:pt y="37015" x="-3934"/>
                      <a:pt y="68036" x="0"/>
                    </a:cubicBezTo>
                    <a:cubicBezTo>
                      <a:pt y="99057" x="6559"/>
                      <a:pt y="119613" x="37956"/>
                      <a:pt y="113950" x="71438"/>
                    </a:cubicBezTo>
                    <a:cubicBezTo>
                      <a:pt y="108287" x="104920"/>
                      <a:pt y="78549" x="127810"/>
                      <a:pt y="47528" x="122563"/>
                    </a:cubicBezTo>
                    <a:close/>
                  </a:path>
                </a:pathLst>
              </a:custGeom>
              <a:solidFill>
                <a:srgbClr val="909090"/>
              </a:solidFill>
              <a:ln w="7900" cap="flat">
                <a:noFill/>
                <a:miter/>
              </a:ln>
            </p:spPr>
          </p:sp>
          <p:sp>
            <p:nvSpPr>
              <p:cNvPr id="412" name=""/>
              <p:cNvSpPr/>
              <p:nvPr/>
            </p:nvSpPr>
            <p:spPr>
              <a:xfrm>
                <a:off y="4101964" x="4895238"/>
                <a:ext cx="123941" cy="131536"/>
              </a:xfrm>
              <a:custGeom>
                <a:avLst/>
                <a:gdLst/>
                <a:ahLst/>
                <a:cxnLst/>
                <a:rect t="t" b="b" l="l" r="r"/>
                <a:pathLst>
                  <a:path h="131536" stroke="false" w="123941">
                    <a:moveTo>
                      <a:pt y="55821" x="122953"/>
                    </a:moveTo>
                    <a:cubicBezTo>
                      <a:pt y="20119" x="116914"/>
                      <a:pt y="-4232" x="84876"/>
                      <a:pt y="0" x="51394"/>
                    </a:cubicBezTo>
                    <a:cubicBezTo>
                      <a:pt y="7094" x="17912"/>
                      <a:pt y="40627" x="-4336"/>
                      <a:pt y="76329" x="0"/>
                    </a:cubicBezTo>
                    <a:cubicBezTo>
                      <a:pt y="112030" x="7741"/>
                      <a:pt y="136382" x="39779"/>
                      <a:pt y="130719" x="73261"/>
                    </a:cubicBezTo>
                    <a:cubicBezTo>
                      <a:pt y="125056" x="106743"/>
                      <a:pt y="91522" x="128991"/>
                      <a:pt y="55821" x="122953"/>
                    </a:cubicBezTo>
                    <a:close/>
                  </a:path>
                  <a:path h="131536" fill="none" w="123941">
                    <a:moveTo>
                      <a:pt y="55821" x="122953"/>
                    </a:moveTo>
                    <a:cubicBezTo>
                      <a:pt y="20119" x="116914"/>
                      <a:pt y="-4232" x="84876"/>
                      <a:pt y="0" x="51394"/>
                    </a:cubicBezTo>
                    <a:cubicBezTo>
                      <a:pt y="7094" x="17912"/>
                      <a:pt y="40627" x="-4336"/>
                      <a:pt y="76329" x="0"/>
                    </a:cubicBezTo>
                    <a:cubicBezTo>
                      <a:pt y="112030" x="7741"/>
                      <a:pt y="136382" x="39779"/>
                      <a:pt y="130719" x="73261"/>
                    </a:cubicBezTo>
                    <a:cubicBezTo>
                      <a:pt y="125056" x="106743"/>
                      <a:pt y="91522" x="128991"/>
                      <a:pt y="55821" x="122953"/>
                    </a:cubicBezTo>
                    <a:close/>
                  </a:path>
                </a:pathLst>
              </a:custGeom>
              <a:solidFill>
                <a:srgbClr val="909090"/>
              </a:solidFill>
              <a:ln w="7900" cap="flat">
                <a:noFill/>
                <a:miter/>
              </a:ln>
            </p:spPr>
          </p:sp>
          <p:sp>
            <p:nvSpPr>
              <p:cNvPr id="413" name=""/>
              <p:cNvSpPr/>
              <p:nvPr/>
            </p:nvSpPr>
            <p:spPr>
              <a:xfrm>
                <a:off y="4147614" x="5227502"/>
                <a:ext cx="82004" cy="34551"/>
              </a:xfrm>
              <a:custGeom>
                <a:avLst/>
                <a:gdLst/>
                <a:ahLst/>
                <a:cxnLst/>
                <a:rect t="t" b="b" l="l" r="r"/>
                <a:pathLst>
                  <a:path h="34551" stroke="false" w="82004">
                    <a:moveTo>
                      <a:pt y="10505" x="81917"/>
                    </a:moveTo>
                    <a:cubicBezTo>
                      <a:pt y="0" x="80479"/>
                      <a:pt y="-2084" x="60981"/>
                      <a:pt y="1730" x="38428"/>
                    </a:cubicBezTo>
                    <a:cubicBezTo>
                      <a:pt y="5545" x="15874"/>
                      <a:pt y="15639" x="-1221"/>
                      <a:pt y="24311" x="0"/>
                    </a:cubicBezTo>
                    <a:cubicBezTo>
                      <a:pt y="32980" x="1708"/>
                      <a:pt y="36908" x="21179"/>
                      <a:pt y="33093" x="43732"/>
                    </a:cubicBezTo>
                    <a:cubicBezTo>
                      <a:pt y="29279" x="66286"/>
                      <a:pt y="19185" x="83381"/>
                      <a:pt y="10505" x="81917"/>
                    </a:cubicBezTo>
                    <a:close/>
                  </a:path>
                  <a:path h="34551" fill="none" w="82004">
                    <a:moveTo>
                      <a:pt y="10505" x="81917"/>
                    </a:moveTo>
                    <a:cubicBezTo>
                      <a:pt y="0" x="80479"/>
                      <a:pt y="-2084" x="60981"/>
                      <a:pt y="1730" x="38428"/>
                    </a:cubicBezTo>
                    <a:cubicBezTo>
                      <a:pt y="5545" x="15874"/>
                      <a:pt y="15639" x="-1221"/>
                      <a:pt y="24311" x="0"/>
                    </a:cubicBezTo>
                    <a:cubicBezTo>
                      <a:pt y="32980" x="1708"/>
                      <a:pt y="36908" x="21179"/>
                      <a:pt y="33093" x="43732"/>
                    </a:cubicBezTo>
                    <a:cubicBezTo>
                      <a:pt y="29279" x="66286"/>
                      <a:pt y="19185" x="83381"/>
                      <a:pt y="10505" x="81917"/>
                    </a:cubicBezTo>
                    <a:close/>
                  </a:path>
                </a:pathLst>
              </a:custGeom>
              <a:solidFill>
                <a:srgbClr val="909090"/>
              </a:solidFill>
              <a:ln w="7900" cap="flat">
                <a:noFill/>
                <a:miter/>
              </a:ln>
            </p:spPr>
          </p:sp>
          <p:sp>
            <p:nvSpPr>
              <p:cNvPr id="414" name=""/>
              <p:cNvSpPr/>
              <p:nvPr/>
            </p:nvSpPr>
            <p:spPr>
              <a:xfrm>
                <a:off y="4222352" x="4358272"/>
                <a:ext cx="70043" cy="61008"/>
              </a:xfrm>
              <a:custGeom>
                <a:avLst/>
                <a:gdLst/>
                <a:ahLst/>
                <a:cxnLst/>
                <a:rect t="t" b="b" l="l" r="r"/>
                <a:pathLst>
                  <a:path h="61008" stroke="false" w="70043">
                    <a:moveTo>
                      <a:pt y="30749" x="70043"/>
                    </a:moveTo>
                    <a:cubicBezTo>
                      <a:pt y="13931" x="70125"/>
                      <a:pt y="0" x="54530"/>
                      <a:pt y="0" x="35236"/>
                    </a:cubicBezTo>
                    <a:cubicBezTo>
                      <a:pt y="0" x="15942"/>
                      <a:pt y="13466" x="0"/>
                      <a:pt y="30259" x="0"/>
                    </a:cubicBezTo>
                    <a:cubicBezTo>
                      <a:pt y="47051" x="0"/>
                      <a:pt y="60819" x="15487"/>
                      <a:pt y="61008" x="34807"/>
                    </a:cubicBezTo>
                    <a:cubicBezTo>
                      <a:pt y="61089" x="54131"/>
                      <a:pt y="47565" x="69890"/>
                      <a:pt y="30749" x="70043"/>
                    </a:cubicBezTo>
                    <a:close/>
                  </a:path>
                  <a:path h="61008" fill="none" w="70043">
                    <a:moveTo>
                      <a:pt y="30749" x="70043"/>
                    </a:moveTo>
                    <a:cubicBezTo>
                      <a:pt y="13931" x="70125"/>
                      <a:pt y="0" x="54530"/>
                      <a:pt y="0" x="35236"/>
                    </a:cubicBezTo>
                    <a:cubicBezTo>
                      <a:pt y="0" x="15942"/>
                      <a:pt y="13466" x="0"/>
                      <a:pt y="30259" x="0"/>
                    </a:cubicBezTo>
                    <a:cubicBezTo>
                      <a:pt y="47051" x="0"/>
                      <a:pt y="60819" x="15487"/>
                      <a:pt y="61008" x="34807"/>
                    </a:cubicBezTo>
                    <a:cubicBezTo>
                      <a:pt y="61089" x="54131"/>
                      <a:pt y="47565" x="69890"/>
                      <a:pt y="30749" x="70043"/>
                    </a:cubicBezTo>
                    <a:close/>
                  </a:path>
                </a:pathLst>
              </a:custGeom>
              <a:solidFill>
                <a:srgbClr val="909090"/>
              </a:solidFill>
              <a:ln w="7900" cap="flat">
                <a:noFill/>
                <a:miter/>
              </a:ln>
            </p:spPr>
          </p:sp>
          <p:sp>
            <p:nvSpPr>
              <p:cNvPr id="415" name=""/>
              <p:cNvSpPr/>
              <p:nvPr/>
            </p:nvSpPr>
            <p:spPr>
              <a:xfrm>
                <a:off y="4076902" x="4522188"/>
                <a:ext cx="170749" cy="78867"/>
              </a:xfrm>
              <a:custGeom>
                <a:avLst/>
                <a:gdLst/>
                <a:ahLst/>
                <a:cxnLst/>
                <a:rect t="t" b="b" l="l" r="r"/>
                <a:pathLst>
                  <a:path h="78867" stroke="false" w="170749">
                    <a:moveTo>
                      <a:pt y="25066" x="170518"/>
                    </a:moveTo>
                    <a:cubicBezTo>
                      <a:pt y="4791" x="167089"/>
                      <a:pt y="-5213" x="126278"/>
                      <a:pt y="2722" x="79365"/>
                    </a:cubicBezTo>
                    <a:cubicBezTo>
                      <a:pt y="10656" x="32452"/>
                      <a:pt y="33525" x="-2799"/>
                      <a:pt y="53779" x="0"/>
                    </a:cubicBezTo>
                    <a:cubicBezTo>
                      <a:pt y="74076" x="4060"/>
                      <a:pt y="84080" x="44871"/>
                      <a:pt y="76145" x="91784"/>
                    </a:cubicBezTo>
                    <a:cubicBezTo>
                      <a:pt y="68211" x="138697"/>
                      <a:pt y="45342" x="173947"/>
                      <a:pt y="25066" x="170518"/>
                    </a:cubicBezTo>
                    <a:close/>
                  </a:path>
                  <a:path h="78867" fill="none" w="170749">
                    <a:moveTo>
                      <a:pt y="25066" x="170518"/>
                    </a:moveTo>
                    <a:cubicBezTo>
                      <a:pt y="4791" x="167089"/>
                      <a:pt y="-5213" x="126278"/>
                      <a:pt y="2722" x="79365"/>
                    </a:cubicBezTo>
                    <a:cubicBezTo>
                      <a:pt y="10656" x="32452"/>
                      <a:pt y="33525" x="-2799"/>
                      <a:pt y="53779" x="0"/>
                    </a:cubicBezTo>
                    <a:cubicBezTo>
                      <a:pt y="74076" x="4060"/>
                      <a:pt y="84080" x="44871"/>
                      <a:pt y="76145" x="91784"/>
                    </a:cubicBezTo>
                    <a:cubicBezTo>
                      <a:pt y="68211" x="138697"/>
                      <a:pt y="45342" x="173947"/>
                      <a:pt y="25066" x="170518"/>
                    </a:cubicBezTo>
                    <a:close/>
                  </a:path>
                </a:pathLst>
              </a:custGeom>
              <a:solidFill>
                <a:srgbClr val="909090"/>
              </a:solidFill>
              <a:ln w="7900" cap="flat">
                <a:noFill/>
                <a:miter/>
              </a:ln>
            </p:spPr>
          </p:sp>
          <p:sp>
            <p:nvSpPr>
              <p:cNvPr id="416" name=""/>
              <p:cNvSpPr/>
              <p:nvPr/>
            </p:nvSpPr>
            <p:spPr>
              <a:xfrm>
                <a:off y="4121797" x="4045045"/>
                <a:ext cx="134430" cy="76830"/>
              </a:xfrm>
              <a:custGeom>
                <a:avLst/>
                <a:gdLst/>
                <a:ahLst/>
                <a:cxnLst/>
                <a:rect t="t" b="b" l="l" r="r"/>
                <a:pathLst>
                  <a:path h="76830" stroke="false" w="134430">
                    <a:moveTo>
                      <a:pt y="27137" x="134137"/>
                    </a:moveTo>
                    <a:cubicBezTo>
                      <a:pt y="6862" x="130707"/>
                      <a:pt y="-4525" x="98073"/>
                      <a:pt y="1704" x="61246"/>
                    </a:cubicBezTo>
                    <a:cubicBezTo>
                      <a:pt y="7932" x="24419"/>
                      <a:pt y="29418" x="-2656"/>
                      <a:pt y="49667" x="0"/>
                    </a:cubicBezTo>
                    <a:cubicBezTo>
                      <a:pt y="69969" x="4203"/>
                      <a:pt y="81356" x="36838"/>
                      <a:pt y="75127" x="73665"/>
                    </a:cubicBezTo>
                    <a:cubicBezTo>
                      <a:pt y="68898" x="110492"/>
                      <a:pt y="47412" x="137566"/>
                      <a:pt y="27137" x="134137"/>
                    </a:cubicBezTo>
                    <a:close/>
                  </a:path>
                  <a:path h="76830" fill="none" w="134430">
                    <a:moveTo>
                      <a:pt y="27137" x="134137"/>
                    </a:moveTo>
                    <a:cubicBezTo>
                      <a:pt y="6862" x="130707"/>
                      <a:pt y="-4525" x="98073"/>
                      <a:pt y="1704" x="61246"/>
                    </a:cubicBezTo>
                    <a:cubicBezTo>
                      <a:pt y="7932" x="24419"/>
                      <a:pt y="29418" x="-2656"/>
                      <a:pt y="49667" x="0"/>
                    </a:cubicBezTo>
                    <a:cubicBezTo>
                      <a:pt y="69969" x="4203"/>
                      <a:pt y="81356" x="36838"/>
                      <a:pt y="75127" x="73665"/>
                    </a:cubicBezTo>
                    <a:cubicBezTo>
                      <a:pt y="68898" x="110492"/>
                      <a:pt y="47412" x="137566"/>
                      <a:pt y="27137" x="134137"/>
                    </a:cubicBezTo>
                    <a:close/>
                  </a:path>
                </a:pathLst>
              </a:custGeom>
              <a:solidFill>
                <a:srgbClr val="909090"/>
              </a:solidFill>
              <a:ln w="7900" cap="flat">
                <a:noFill/>
                <a:miter/>
              </a:ln>
            </p:spPr>
          </p:sp>
          <p:sp>
            <p:nvSpPr>
              <p:cNvPr id="417" name=""/>
              <p:cNvSpPr/>
              <p:nvPr/>
            </p:nvSpPr>
            <p:spPr>
              <a:xfrm>
                <a:off y="4093351" x="5555145"/>
                <a:ext cx="95940" cy="98995"/>
              </a:xfrm>
              <a:custGeom>
                <a:avLst/>
                <a:gdLst/>
                <a:ahLst/>
                <a:cxnLst/>
                <a:rect t="t" b="b" l="l" r="r"/>
                <a:pathLst>
                  <a:path h="98995" stroke="false" w="95940">
                    <a:moveTo>
                      <a:pt y="49834" x="95939"/>
                    </a:moveTo>
                    <a:cubicBezTo>
                      <a:pt y="22519" x="96083"/>
                      <a:pt y="1108" x="74745"/>
                      <a:pt y="0" x="48317"/>
                    </a:cubicBezTo>
                    <a:cubicBezTo>
                      <a:pt y="0" x="21848"/>
                      <a:pt y="21888" x="1144"/>
                      <a:pt y="49161" x="0"/>
                    </a:cubicBezTo>
                    <a:cubicBezTo>
                      <a:pt y="76475" x="0"/>
                      <a:pt y="98766" x="21158"/>
                      <a:pt y="98994" x="47623"/>
                    </a:cubicBezTo>
                    <a:cubicBezTo>
                      <a:pt y="99136" x="74091"/>
                      <a:pt y="77144" x="95701"/>
                      <a:pt y="49834" x="95939"/>
                    </a:cubicBezTo>
                    <a:close/>
                  </a:path>
                  <a:path h="98995" fill="none" w="95940">
                    <a:moveTo>
                      <a:pt y="49834" x="95939"/>
                    </a:moveTo>
                    <a:cubicBezTo>
                      <a:pt y="22519" x="96083"/>
                      <a:pt y="1108" x="74745"/>
                      <a:pt y="0" x="48317"/>
                    </a:cubicBezTo>
                    <a:cubicBezTo>
                      <a:pt y="0" x="21848"/>
                      <a:pt y="21888" x="1144"/>
                      <a:pt y="49161" x="0"/>
                    </a:cubicBezTo>
                    <a:cubicBezTo>
                      <a:pt y="76475" x="0"/>
                      <a:pt y="98766" x="21158"/>
                      <a:pt y="98994" x="47623"/>
                    </a:cubicBezTo>
                    <a:cubicBezTo>
                      <a:pt y="99136" x="74091"/>
                      <a:pt y="77144" x="95701"/>
                      <a:pt y="49834" x="95939"/>
                    </a:cubicBezTo>
                    <a:close/>
                  </a:path>
                </a:pathLst>
              </a:custGeom>
              <a:solidFill>
                <a:srgbClr val="909090"/>
              </a:solidFill>
              <a:ln w="7900" cap="flat">
                <a:noFill/>
                <a:miter/>
              </a:ln>
            </p:spPr>
          </p:sp>
          <p:sp>
            <p:nvSpPr>
              <p:cNvPr id="418" name=""/>
              <p:cNvSpPr/>
              <p:nvPr/>
            </p:nvSpPr>
            <p:spPr>
              <a:xfrm>
                <a:off y="4065929" x="5727681"/>
                <a:ext cx="170749" cy="78867"/>
              </a:xfrm>
              <a:custGeom>
                <a:avLst/>
                <a:gdLst/>
                <a:ahLst/>
                <a:cxnLst/>
                <a:rect t="t" b="b" l="l" r="r"/>
                <a:pathLst>
                  <a:path h="78867" stroke="false" w="170749">
                    <a:moveTo>
                      <a:pt y="25066" x="170518"/>
                    </a:moveTo>
                    <a:cubicBezTo>
                      <a:pt y="4791" x="167089"/>
                      <a:pt y="-5213" x="126278"/>
                      <a:pt y="2722" x="79365"/>
                    </a:cubicBezTo>
                    <a:cubicBezTo>
                      <a:pt y="10656" x="32452"/>
                      <a:pt y="33525" x="-2799"/>
                      <a:pt y="53779" x="0"/>
                    </a:cubicBezTo>
                    <a:cubicBezTo>
                      <a:pt y="74076" x="4060"/>
                      <a:pt y="84080" x="44871"/>
                      <a:pt y="76145" x="91784"/>
                    </a:cubicBezTo>
                    <a:cubicBezTo>
                      <a:pt y="68211" x="138697"/>
                      <a:pt y="45342" x="173947"/>
                      <a:pt y="25066" x="170518"/>
                    </a:cubicBezTo>
                    <a:close/>
                  </a:path>
                  <a:path h="78867" fill="none" w="170749">
                    <a:moveTo>
                      <a:pt y="25066" x="170518"/>
                    </a:moveTo>
                    <a:cubicBezTo>
                      <a:pt y="4791" x="167089"/>
                      <a:pt y="-5213" x="126278"/>
                      <a:pt y="2722" x="79365"/>
                    </a:cubicBezTo>
                    <a:cubicBezTo>
                      <a:pt y="10656" x="32452"/>
                      <a:pt y="33525" x="-2799"/>
                      <a:pt y="53779" x="0"/>
                    </a:cubicBezTo>
                    <a:cubicBezTo>
                      <a:pt y="74076" x="4060"/>
                      <a:pt y="84080" x="44871"/>
                      <a:pt y="76145" x="91784"/>
                    </a:cubicBezTo>
                    <a:cubicBezTo>
                      <a:pt y="68211" x="138697"/>
                      <a:pt y="45342" x="173947"/>
                      <a:pt y="25066" x="170518"/>
                    </a:cubicBezTo>
                    <a:close/>
                  </a:path>
                </a:pathLst>
              </a:custGeom>
              <a:solidFill>
                <a:srgbClr val="909090"/>
              </a:solidFill>
              <a:ln w="7900" cap="flat">
                <a:noFill/>
                <a:miter/>
              </a:ln>
            </p:spPr>
          </p:sp>
          <p:sp>
            <p:nvSpPr>
              <p:cNvPr id="419" name=""/>
              <p:cNvSpPr/>
              <p:nvPr/>
            </p:nvSpPr>
            <p:spPr>
              <a:xfrm>
                <a:off y="3937622" x="6181279"/>
                <a:ext cx="191062" cy="107818"/>
              </a:xfrm>
              <a:custGeom>
                <a:avLst/>
                <a:gdLst/>
                <a:ahLst/>
                <a:cxnLst/>
                <a:rect t="t" b="b" l="l" r="r"/>
                <a:pathLst>
                  <a:path h="107818" stroke="false" w="191062">
                    <a:moveTo>
                      <a:pt y="37876" x="190658"/>
                    </a:moveTo>
                    <a:cubicBezTo>
                      <a:pt y="9459" x="185851"/>
                      <a:pt y="-6400" x="139514"/>
                      <a:pt y="2454" x="87162"/>
                    </a:cubicBezTo>
                    <a:cubicBezTo>
                      <a:pt y="11309" x="34809"/>
                      <a:pt y="41525" x="-3735"/>
                      <a:pt y="69905" x="0"/>
                    </a:cubicBezTo>
                    <a:cubicBezTo>
                      <a:pt y="98360" x="5878"/>
                      <a:pt y="114219" x="52215"/>
                      <a:pt y="105364" x="104568"/>
                    </a:cubicBezTo>
                    <a:cubicBezTo>
                      <a:pt y="96510" x="156920"/>
                      <a:pt y="66294" x="195463"/>
                      <a:pt y="37876" x="190658"/>
                    </a:cubicBezTo>
                    <a:close/>
                  </a:path>
                  <a:path h="107818" fill="none" w="191062">
                    <a:moveTo>
                      <a:pt y="37876" x="190658"/>
                    </a:moveTo>
                    <a:cubicBezTo>
                      <a:pt y="9459" x="185851"/>
                      <a:pt y="-6400" x="139514"/>
                      <a:pt y="2454" x="87162"/>
                    </a:cubicBezTo>
                    <a:cubicBezTo>
                      <a:pt y="11309" x="34809"/>
                      <a:pt y="41525" x="-3735"/>
                      <a:pt y="69905" x="0"/>
                    </a:cubicBezTo>
                    <a:cubicBezTo>
                      <a:pt y="98360" x="5878"/>
                      <a:pt y="114219" x="52215"/>
                      <a:pt y="105364" x="104568"/>
                    </a:cubicBezTo>
                    <a:cubicBezTo>
                      <a:pt y="96510" x="156920"/>
                      <a:pt y="66294" x="195463"/>
                      <a:pt y="37876" x="190658"/>
                    </a:cubicBezTo>
                    <a:close/>
                  </a:path>
                </a:pathLst>
              </a:custGeom>
              <a:solidFill>
                <a:srgbClr val="909090"/>
              </a:solidFill>
              <a:ln w="7900" cap="flat">
                <a:noFill/>
                <a:miter/>
              </a:ln>
            </p:spPr>
          </p:sp>
          <p:sp>
            <p:nvSpPr>
              <p:cNvPr id="420" name=""/>
              <p:cNvSpPr/>
              <p:nvPr/>
            </p:nvSpPr>
            <p:spPr>
              <a:xfrm>
                <a:off y="3899088" x="6458337"/>
                <a:ext cx="134430" cy="76830"/>
              </a:xfrm>
              <a:custGeom>
                <a:avLst/>
                <a:gdLst/>
                <a:ahLst/>
                <a:cxnLst/>
                <a:rect t="t" b="b" l="l" r="r"/>
                <a:pathLst>
                  <a:path h="76830" stroke="false" w="134430">
                    <a:moveTo>
                      <a:pt y="27137" x="134137"/>
                    </a:moveTo>
                    <a:cubicBezTo>
                      <a:pt y="6862" x="130707"/>
                      <a:pt y="-4525" x="98073"/>
                      <a:pt y="1704" x="61246"/>
                    </a:cubicBezTo>
                    <a:cubicBezTo>
                      <a:pt y="7932" x="24419"/>
                      <a:pt y="29418" x="-2656"/>
                      <a:pt y="49667" x="0"/>
                    </a:cubicBezTo>
                    <a:cubicBezTo>
                      <a:pt y="69969" x="4203"/>
                      <a:pt y="81356" x="36838"/>
                      <a:pt y="75127" x="73665"/>
                    </a:cubicBezTo>
                    <a:cubicBezTo>
                      <a:pt y="68898" x="110492"/>
                      <a:pt y="47412" x="137566"/>
                      <a:pt y="27137" x="134137"/>
                    </a:cubicBezTo>
                    <a:close/>
                  </a:path>
                  <a:path h="76830" fill="none" w="134430">
                    <a:moveTo>
                      <a:pt y="27137" x="134137"/>
                    </a:moveTo>
                    <a:cubicBezTo>
                      <a:pt y="6862" x="130707"/>
                      <a:pt y="-4525" x="98073"/>
                      <a:pt y="1704" x="61246"/>
                    </a:cubicBezTo>
                    <a:cubicBezTo>
                      <a:pt y="7932" x="24419"/>
                      <a:pt y="29418" x="-2656"/>
                      <a:pt y="49667" x="0"/>
                    </a:cubicBezTo>
                    <a:cubicBezTo>
                      <a:pt y="69969" x="4203"/>
                      <a:pt y="81356" x="36838"/>
                      <a:pt y="75127" x="73665"/>
                    </a:cubicBezTo>
                    <a:cubicBezTo>
                      <a:pt y="68898" x="110492"/>
                      <a:pt y="47412" x="137566"/>
                      <a:pt y="27137" x="134137"/>
                    </a:cubicBezTo>
                    <a:close/>
                  </a:path>
                </a:pathLst>
              </a:custGeom>
              <a:solidFill>
                <a:srgbClr val="909090"/>
              </a:solidFill>
              <a:ln w="7900" cap="flat">
                <a:noFill/>
                <a:miter/>
              </a:ln>
            </p:spPr>
          </p:sp>
          <p:sp>
            <p:nvSpPr>
              <p:cNvPr id="421" name=""/>
              <p:cNvSpPr/>
              <p:nvPr/>
            </p:nvSpPr>
            <p:spPr>
              <a:xfrm>
                <a:off y="3202533" x="1695909"/>
                <a:ext cx="1429316" cy="1269281"/>
              </a:xfrm>
              <a:custGeom>
                <a:avLst/>
                <a:gdLst/>
                <a:ahLst/>
                <a:cxnLst/>
                <a:rect t="t" b="b" l="l" r="r"/>
                <a:pathLst>
                  <a:path h="1269281" stroke="false" w="1429316">
                    <a:moveTo>
                      <a:pt y="765167" x="254210"/>
                    </a:moveTo>
                    <a:cubicBezTo>
                      <a:pt y="764807" x="245625"/>
                      <a:pt y="714312" x="177979"/>
                      <a:pt y="699684" x="127977"/>
                    </a:cubicBezTo>
                    <a:cubicBezTo>
                      <a:pt y="685057" x="77976"/>
                      <a:pt y="698555" x="-1420"/>
                      <a:pt y="664225" x="0"/>
                    </a:cubicBezTo>
                    <a:cubicBezTo>
                      <a:pt y="629895" x="1458"/>
                      <a:pt y="586803" x="2959"/>
                      <a:pt y="515597" x="105599"/>
                    </a:cubicBezTo>
                    <a:cubicBezTo>
                      <a:pt y="444620" x="213301"/>
                      <a:pt y="488594" x="280591"/>
                      <a:pt y="417400" x="290109"/>
                    </a:cubicBezTo>
                    <a:cubicBezTo>
                      <a:pt y="344716" x="299689"/>
                      <a:pt y="273944" x="469809"/>
                      <a:pt y="203391" x="595895"/>
                    </a:cubicBezTo>
                    <a:cubicBezTo>
                      <a:pt y="132839" x="721982"/>
                      <a:pt y="71020" x="790558"/>
                      <a:pt y="1297" x="1091784"/>
                    </a:cubicBezTo>
                    <a:cubicBezTo>
                      <a:pt y="-23091" x="1197151"/>
                      <a:pt y="299386" x="1433975"/>
                      <a:pt y="718897" x="1429246"/>
                    </a:cubicBezTo>
                    <a:cubicBezTo>
                      <a:pt y="1036478" x="1423856"/>
                      <a:pt y="1308762" x="1099740"/>
                      <a:pt y="1264553" x="986465"/>
                    </a:cubicBezTo>
                    <a:cubicBezTo>
                      <a:pt y="1170334" x="745067"/>
                      <a:pt y="1056545" x="493825"/>
                      <a:pt y="1010989" x="371162"/>
                    </a:cubicBezTo>
                    <a:cubicBezTo>
                      <a:pt y="965432" x="248500"/>
                      <a:pt y="928830" x="306507"/>
                      <a:pt y="879394" x="210213"/>
                    </a:cubicBezTo>
                    <a:cubicBezTo>
                      <a:pt y="829959" x="113919"/>
                      <a:pt y="792648" x="37465"/>
                      <a:pt y="722856" x="40850"/>
                    </a:cubicBezTo>
                    <a:cubicBezTo>
                      <a:pt y="653063" x="44236"/>
                      <a:pt y="749777" x="254855"/>
                      <a:pt y="765167" x="254210"/>
                    </a:cubicBezTo>
                    <a:close/>
                  </a:path>
                  <a:path h="1269281" fill="none" w="1429316">
                    <a:moveTo>
                      <a:pt y="765167" x="254210"/>
                    </a:moveTo>
                    <a:cubicBezTo>
                      <a:pt y="764807" x="245625"/>
                      <a:pt y="714312" x="177979"/>
                      <a:pt y="699684" x="127977"/>
                    </a:cubicBezTo>
                    <a:cubicBezTo>
                      <a:pt y="685057" x="77976"/>
                      <a:pt y="698555" x="-1420"/>
                      <a:pt y="664225" x="0"/>
                    </a:cubicBezTo>
                    <a:cubicBezTo>
                      <a:pt y="629895" x="1458"/>
                      <a:pt y="586803" x="2959"/>
                      <a:pt y="515597" x="105599"/>
                    </a:cubicBezTo>
                    <a:cubicBezTo>
                      <a:pt y="444620" x="213301"/>
                      <a:pt y="488594" x="280591"/>
                      <a:pt y="417400" x="290109"/>
                    </a:cubicBezTo>
                    <a:cubicBezTo>
                      <a:pt y="344716" x="299689"/>
                      <a:pt y="273944" x="469809"/>
                      <a:pt y="203391" x="595895"/>
                    </a:cubicBezTo>
                    <a:cubicBezTo>
                      <a:pt y="132839" x="721982"/>
                      <a:pt y="71020" x="790558"/>
                      <a:pt y="1297" x="1091784"/>
                    </a:cubicBezTo>
                    <a:cubicBezTo>
                      <a:pt y="-23091" x="1197151"/>
                      <a:pt y="299386" x="1433975"/>
                      <a:pt y="718897" x="1429246"/>
                    </a:cubicBezTo>
                    <a:cubicBezTo>
                      <a:pt y="1036478" x="1423856"/>
                      <a:pt y="1308762" x="1099740"/>
                      <a:pt y="1264553" x="986465"/>
                    </a:cubicBezTo>
                    <a:cubicBezTo>
                      <a:pt y="1170334" x="745067"/>
                      <a:pt y="1056545" x="493825"/>
                      <a:pt y="1010989" x="371162"/>
                    </a:cubicBezTo>
                    <a:cubicBezTo>
                      <a:pt y="965432" x="248500"/>
                      <a:pt y="928830" x="306507"/>
                      <a:pt y="879394" x="210213"/>
                    </a:cubicBezTo>
                    <a:cubicBezTo>
                      <a:pt y="829959" x="113919"/>
                      <a:pt y="792648" x="37465"/>
                      <a:pt y="722856" x="40850"/>
                    </a:cubicBezTo>
                    <a:cubicBezTo>
                      <a:pt y="653063" x="44236"/>
                      <a:pt y="749777" x="254855"/>
                      <a:pt y="765167" x="254210"/>
                    </a:cubicBezTo>
                    <a:close/>
                  </a:path>
                </a:pathLst>
              </a:custGeom>
              <a:solidFill>
                <a:srgbClr val="DADADA"/>
              </a:solidFill>
              <a:ln w="7900" cap="flat">
                <a:noFill/>
                <a:miter/>
              </a:ln>
            </p:spPr>
          </p:sp>
          <p:sp>
            <p:nvSpPr>
              <p:cNvPr id="315" name=""/>
              <p:cNvSpPr/>
              <p:nvPr/>
            </p:nvSpPr>
            <p:spPr>
              <a:xfrm>
                <a:off y="3692357" x="2326765"/>
                <a:ext cx="291784" cy="277954"/>
              </a:xfrm>
              <a:custGeom>
                <a:avLst/>
                <a:gdLst/>
                <a:ahLst/>
                <a:cxnLst/>
                <a:rect t="t" b="b" l="l" r="r"/>
                <a:pathLst>
                  <a:path h="277954" stroke="false" w="291784">
                    <a:moveTo>
                      <a:pt y="248329" x="53288"/>
                    </a:moveTo>
                    <a:cubicBezTo>
                      <a:pt y="196247" x="-6341"/>
                      <a:pt y="103456" x="-23278"/>
                      <a:pt y="40031" x="40768"/>
                    </a:cubicBezTo>
                    <a:cubicBezTo>
                      <a:pt y="-23394" x="104814"/>
                      <a:pt y="-24928" x="297855"/>
                      <a:pt y="135488" x="291637"/>
                    </a:cubicBezTo>
                    <a:cubicBezTo>
                      <a:pt y="295905" x="285674"/>
                      <a:pt y="300394" x="112493"/>
                      <a:pt y="248329" x="53288"/>
                    </a:cubicBezTo>
                    <a:close/>
                  </a:path>
                  <a:path h="277954" fill="none" w="291784">
                    <a:moveTo>
                      <a:pt y="248329" x="53288"/>
                    </a:moveTo>
                    <a:cubicBezTo>
                      <a:pt y="196247" x="-6341"/>
                      <a:pt y="103456" x="-23278"/>
                      <a:pt y="40031" x="40768"/>
                    </a:cubicBezTo>
                    <a:cubicBezTo>
                      <a:pt y="-23394" x="104814"/>
                      <a:pt y="-24928" x="297855"/>
                      <a:pt y="135488" x="291637"/>
                    </a:cubicBezTo>
                    <a:cubicBezTo>
                      <a:pt y="295905" x="285674"/>
                      <a:pt y="300394" x="112493"/>
                      <a:pt y="248329" x="53288"/>
                    </a:cubicBezTo>
                    <a:close/>
                  </a:path>
                </a:pathLst>
              </a:custGeom>
              <a:solidFill>
                <a:srgbClr val="FDE9D0"/>
              </a:solidFill>
              <a:ln w="7900" cap="flat">
                <a:solidFill>
                  <a:srgbClr val="FDE9D0"/>
                </a:solidFill>
                <a:miter/>
              </a:ln>
            </p:spPr>
          </p:sp>
          <p:sp>
            <p:nvSpPr>
              <p:cNvPr id="309" name=""/>
              <p:cNvSpPr/>
              <p:nvPr/>
            </p:nvSpPr>
            <p:spPr>
              <a:xfrm>
                <a:off y="3797238" x="1696601"/>
                <a:ext cx="310883" cy="218241"/>
              </a:xfrm>
              <a:custGeom>
                <a:avLst/>
                <a:gdLst/>
                <a:ahLst/>
                <a:cxnLst/>
                <a:rect t="t" b="b" l="l" r="r"/>
                <a:pathLst>
                  <a:path h="218241" stroke="false" w="310883">
                    <a:moveTo>
                      <a:pt y="76872" x="4517"/>
                    </a:moveTo>
                    <a:cubicBezTo>
                      <a:pt y="97992" x="21710"/>
                      <a:pt y="88197" x="54026"/>
                      <a:pt y="96041" x="87999"/>
                    </a:cubicBezTo>
                    <a:cubicBezTo>
                      <a:pt y="103886" x="121973"/>
                      <a:pt y="78190" x="48603"/>
                      <a:pt y="126253" x="43015"/>
                    </a:cubicBezTo>
                    <a:cubicBezTo>
                      <a:pt y="174460" x="37502"/>
                      <a:pt y="172431" x="85354"/>
                      <a:pt y="156568" x="111751"/>
                    </a:cubicBezTo>
                    <a:cubicBezTo>
                      <a:pt y="140705" x="138148"/>
                      <a:pt y="153981" x="156230"/>
                      <a:pt y="166486" x="189088"/>
                    </a:cubicBezTo>
                    <a:cubicBezTo>
                      <a:pt y="178990" x="221946"/>
                      <a:pt y="229157" x="273950"/>
                      <a:pt y="216087" x="300511"/>
                    </a:cubicBezTo>
                    <a:cubicBezTo>
                      <a:pt y="203008" x="327065"/>
                      <a:pt y="133936" x="301865"/>
                      <a:pt y="100480" x="233721"/>
                    </a:cubicBezTo>
                    <a:cubicBezTo>
                      <a:pt y="67024" x="165577"/>
                      <a:pt y="4678" x="108381"/>
                      <a:pt y="0" x="58911"/>
                    </a:cubicBezTo>
                    <a:cubicBezTo>
                      <a:pt y="-4198" x="9441"/>
                      <a:pt y="54120" x="-9556"/>
                      <a:pt y="76872" x="4517"/>
                    </a:cubicBezTo>
                    <a:close/>
                  </a:path>
                  <a:path h="218241" fill="none" w="310883">
                    <a:moveTo>
                      <a:pt y="76872" x="4517"/>
                    </a:moveTo>
                    <a:cubicBezTo>
                      <a:pt y="97992" x="21710"/>
                      <a:pt y="88197" x="54026"/>
                      <a:pt y="96041" x="87999"/>
                    </a:cubicBezTo>
                    <a:cubicBezTo>
                      <a:pt y="103886" x="121973"/>
                      <a:pt y="78190" x="48603"/>
                      <a:pt y="126253" x="43015"/>
                    </a:cubicBezTo>
                    <a:cubicBezTo>
                      <a:pt y="174460" x="37502"/>
                      <a:pt y="172431" x="85354"/>
                      <a:pt y="156568" x="111751"/>
                    </a:cubicBezTo>
                    <a:cubicBezTo>
                      <a:pt y="140705" x="138148"/>
                      <a:pt y="153981" x="156230"/>
                      <a:pt y="166486" x="189088"/>
                    </a:cubicBezTo>
                    <a:cubicBezTo>
                      <a:pt y="178990" x="221946"/>
                      <a:pt y="229157" x="273950"/>
                      <a:pt y="216087" x="300511"/>
                    </a:cubicBezTo>
                    <a:cubicBezTo>
                      <a:pt y="203008" x="327065"/>
                      <a:pt y="133936" x="301865"/>
                      <a:pt y="100480" x="233721"/>
                    </a:cubicBezTo>
                    <a:cubicBezTo>
                      <a:pt y="67024" x="165577"/>
                      <a:pt y="4678" x="108381"/>
                      <a:pt y="0" x="58911"/>
                    </a:cubicBezTo>
                    <a:cubicBezTo>
                      <a:pt y="-4198" x="9441"/>
                      <a:pt y="54120" x="-9556"/>
                      <a:pt y="76872" x="4517"/>
                    </a:cubicBezTo>
                    <a:close/>
                  </a:path>
                </a:pathLst>
              </a:custGeom>
              <a:solidFill>
                <a:srgbClr val="F2F2F2"/>
              </a:solidFill>
              <a:ln w="7900" cap="flat">
                <a:solidFill>
                  <a:srgbClr val="F2F2F2"/>
                </a:solidFill>
                <a:miter/>
              </a:ln>
            </p:spPr>
          </p:sp>
          <p:sp>
            <p:nvSpPr>
              <p:cNvPr id="312" name=""/>
              <p:cNvSpPr/>
              <p:nvPr/>
            </p:nvSpPr>
            <p:spPr>
              <a:xfrm>
                <a:off y="3720133" x="2349448"/>
                <a:ext cx="222135" cy="223771"/>
              </a:xfrm>
              <a:custGeom>
                <a:avLst/>
                <a:gdLst/>
                <a:ahLst/>
                <a:cxnLst/>
                <a:rect t="t" b="b" l="l" r="r"/>
                <a:pathLst>
                  <a:path h="223771" stroke="false" w="222135">
                    <a:moveTo>
                      <a:pt y="107240" x="0"/>
                    </a:moveTo>
                    <a:cubicBezTo>
                      <a:pt y="45457" x="2783"/>
                      <a:pt y="-2392" x="54115"/>
                      <a:pt y="0" x="115435"/>
                    </a:cubicBezTo>
                    <a:cubicBezTo>
                      <a:pt y="2748" x="176756"/>
                      <a:pt y="54751" x="224530"/>
                      <a:pt y="116534" x="222042"/>
                    </a:cubicBezTo>
                    <a:cubicBezTo>
                      <a:pt y="178043" x="219364"/>
                      <a:pt y="226138" x="167393"/>
                      <a:pt y="223681" x="106072"/>
                    </a:cubicBezTo>
                    <a:cubicBezTo>
                      <a:pt y="220999" x="44752"/>
                      <a:pt y="168749" x="-2384"/>
                      <a:pt y="107240" x="0"/>
                    </a:cubicBezTo>
                    <a:close/>
                  </a:path>
                  <a:path h="223771" fill="none" w="222135">
                    <a:moveTo>
                      <a:pt y="107240" x="0"/>
                    </a:moveTo>
                    <a:cubicBezTo>
                      <a:pt y="45457" x="2783"/>
                      <a:pt y="-2392" x="54115"/>
                      <a:pt y="0" x="115435"/>
                    </a:cubicBezTo>
                    <a:cubicBezTo>
                      <a:pt y="2748" x="176756"/>
                      <a:pt y="54751" x="224530"/>
                      <a:pt y="116534" x="222042"/>
                    </a:cubicBezTo>
                    <a:cubicBezTo>
                      <a:pt y="178043" x="219364"/>
                      <a:pt y="226138" x="167393"/>
                      <a:pt y="223681" x="106072"/>
                    </a:cubicBezTo>
                    <a:cubicBezTo>
                      <a:pt y="220999" x="44752"/>
                      <a:pt y="168749" x="-2384"/>
                      <a:pt y="107240" x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7900" cap="flat">
                <a:solidFill>
                  <a:srgbClr val="FDE9D0"/>
                </a:solidFill>
                <a:miter/>
              </a:ln>
            </p:spPr>
          </p:sp>
          <p:sp>
            <p:nvSpPr>
              <p:cNvPr id="313" name=""/>
              <p:cNvSpPr/>
              <p:nvPr/>
            </p:nvSpPr>
            <p:spPr>
              <a:xfrm>
                <a:off y="3800385" x="2383912"/>
                <a:ext cx="107959" cy="109604"/>
              </a:xfrm>
              <a:custGeom>
                <a:avLst/>
                <a:gdLst/>
                <a:ahLst/>
                <a:cxnLst/>
                <a:rect t="t" b="b" l="l" r="r"/>
                <a:pathLst>
                  <a:path h="109604" stroke="false" w="107959">
                    <a:moveTo>
                      <a:pt y="52347" x="0"/>
                    </a:moveTo>
                    <a:cubicBezTo>
                      <a:pt y="22076" x="1373"/>
                      <a:pt y="-1164" x="26293"/>
                      <a:pt y="0" x="56107"/>
                    </a:cubicBezTo>
                    <a:cubicBezTo>
                      <a:pt y="1335" x="85921"/>
                      <a:pt y="26593" x="109140"/>
                      <a:pt y="56863" x="107913"/>
                    </a:cubicBezTo>
                    <a:cubicBezTo>
                      <a:pt y="87134" x="106602"/>
                      <a:pt y="110755" x="81335"/>
                      <a:pt y="109560" x="51521"/>
                    </a:cubicBezTo>
                    <a:cubicBezTo>
                      <a:pt y="108256" x="21707"/>
                      <a:pt y="82617" x="-1165"/>
                      <a:pt y="52347" x="0"/>
                    </a:cubicBezTo>
                    <a:close/>
                  </a:path>
                  <a:path h="109604" fill="none" w="107959">
                    <a:moveTo>
                      <a:pt y="52347" x="0"/>
                    </a:moveTo>
                    <a:cubicBezTo>
                      <a:pt y="22076" x="1373"/>
                      <a:pt y="-1164" x="26293"/>
                      <a:pt y="0" x="56107"/>
                    </a:cubicBezTo>
                    <a:cubicBezTo>
                      <a:pt y="1335" x="85921"/>
                      <a:pt y="26593" x="109140"/>
                      <a:pt y="56863" x="107913"/>
                    </a:cubicBezTo>
                    <a:cubicBezTo>
                      <a:pt y="87134" x="106602"/>
                      <a:pt y="110755" x="81335"/>
                      <a:pt y="109560" x="51521"/>
                    </a:cubicBezTo>
                    <a:cubicBezTo>
                      <a:pt y="108256" x="21707"/>
                      <a:pt y="82617" x="-1165"/>
                      <a:pt y="52347" x="0"/>
                    </a:cubicBezTo>
                    <a:close/>
                  </a:path>
                </a:pathLst>
              </a:custGeom>
              <a:solidFill>
                <a:srgbClr val="454545"/>
              </a:solidFill>
              <a:ln w="7900" cap="flat">
                <a:solidFill>
                  <a:srgbClr val="000000"/>
                </a:solidFill>
                <a:miter/>
              </a:ln>
            </p:spPr>
          </p:sp>
          <p:sp>
            <p:nvSpPr>
              <p:cNvPr id="314" name=""/>
              <p:cNvSpPr/>
              <p:nvPr/>
            </p:nvSpPr>
            <p:spPr>
              <a:xfrm>
                <a:off y="3828072" x="2392204"/>
                <a:ext cx="41387" cy="39935"/>
              </a:xfrm>
              <a:custGeom>
                <a:avLst/>
                <a:gdLst/>
                <a:ahLst/>
                <a:cxnLst/>
                <a:rect t="t" b="b" l="l" r="r"/>
                <a:pathLst>
                  <a:path h="39935" stroke="false" w="41387">
                    <a:moveTo>
                      <a:pt y="18812" x="0"/>
                    </a:moveTo>
                    <a:cubicBezTo>
                      <a:pt y="7629" x="0"/>
                      <a:pt y="0" x="9478"/>
                      <a:pt y="0" x="21119"/>
                    </a:cubicBezTo>
                    <a:cubicBezTo>
                      <a:pt y="0" x="32760"/>
                      <a:pt y="9366" x="41838"/>
                      <a:pt y="20549" x="41369"/>
                    </a:cubicBezTo>
                    <a:cubicBezTo>
                      <a:pt y="31732" x="40901"/>
                      <a:pt y="40403" x="31084"/>
                      <a:pt y="39915" x="19442"/>
                    </a:cubicBezTo>
                    <a:cubicBezTo>
                      <a:pt y="39427" x="7801"/>
                      <a:pt y="29995" x="0"/>
                      <a:pt y="18812" x="0"/>
                    </a:cubicBezTo>
                    <a:close/>
                  </a:path>
                  <a:path h="39935" fill="none" w="41387">
                    <a:moveTo>
                      <a:pt y="18812" x="0"/>
                    </a:moveTo>
                    <a:cubicBezTo>
                      <a:pt y="7629" x="0"/>
                      <a:pt y="0" x="9478"/>
                      <a:pt y="0" x="21119"/>
                    </a:cubicBezTo>
                    <a:cubicBezTo>
                      <a:pt y="0" x="32760"/>
                      <a:pt y="9366" x="41838"/>
                      <a:pt y="20549" x="41369"/>
                    </a:cubicBezTo>
                    <a:cubicBezTo>
                      <a:pt y="31732" x="40901"/>
                      <a:pt y="40403" x="31084"/>
                      <a:pt y="39915" x="19442"/>
                    </a:cubicBezTo>
                    <a:cubicBezTo>
                      <a:pt y="39427" x="7801"/>
                      <a:pt y="29995" x="0"/>
                      <a:pt y="18812" x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7900" cap="flat">
                <a:solidFill>
                  <a:srgbClr val="FFFFFF"/>
                </a:solidFill>
                <a:miter/>
              </a:ln>
            </p:spPr>
          </p:sp>
          <p:sp>
            <p:nvSpPr>
              <p:cNvPr id="295" name=""/>
              <p:cNvSpPr/>
              <p:nvPr/>
            </p:nvSpPr>
            <p:spPr>
              <a:xfrm>
                <a:off y="3236076" x="2682781"/>
                <a:ext cx="469812" cy="1248476"/>
              </a:xfrm>
              <a:custGeom>
                <a:avLst/>
                <a:gdLst/>
                <a:ahLst/>
                <a:cxnLst/>
                <a:rect t="t" b="b" l="l" r="r"/>
                <a:pathLst>
                  <a:path h="1248476" stroke="false" w="469812">
                    <a:moveTo>
                      <a:pt y="0" x="171741"/>
                    </a:moveTo>
                    <a:cubicBezTo>
                      <a:pt y="0" x="171741"/>
                      <a:pt y="118616" x="307637"/>
                      <a:pt y="351119" x="370339"/>
                    </a:cubicBezTo>
                    <a:cubicBezTo>
                      <a:pt y="583622" x="433040"/>
                      <a:pt y="848711" x="442053"/>
                      <a:pt y="1026316" x="294338"/>
                    </a:cubicBezTo>
                    <a:cubicBezTo>
                      <a:pt y="1203920" x="146623"/>
                      <a:pt y="1221561" x="0"/>
                      <a:pt y="1221561" x="0"/>
                    </a:cubicBezTo>
                    <a:lnTo>
                      <a:pt y="1248103" x="71132"/>
                    </a:lnTo>
                    <a:cubicBezTo>
                      <a:pt y="1248103" x="71132"/>
                      <a:pt y="1257264" x="106972"/>
                      <a:pt y="1184806" x="202579"/>
                    </a:cubicBezTo>
                    <a:cubicBezTo>
                      <a:pt y="1112342" x="298186"/>
                      <a:pt y="1031506" x="386094"/>
                      <a:pt y="868632" x="437194"/>
                    </a:cubicBezTo>
                    <a:cubicBezTo>
                      <a:pt y="705757" x="488293"/>
                      <a:pt y="531984" x="471427"/>
                      <a:pt y="405919" x="440488"/>
                    </a:cubicBezTo>
                    <a:cubicBezTo>
                      <a:pt y="279854" x="409548"/>
                      <a:pt y="177559" x="369563"/>
                      <a:pt y="102209" x="300275"/>
                    </a:cubicBezTo>
                    <a:cubicBezTo>
                      <a:pt y="26858" x="230987"/>
                      <a:pt y="0" x="171741"/>
                      <a:pt y="0" x="171741"/>
                    </a:cubicBezTo>
                    <a:close/>
                  </a:path>
                  <a:path h="1248476" fill="none" w="469812">
                    <a:moveTo>
                      <a:pt y="0" x="171741"/>
                    </a:moveTo>
                    <a:cubicBezTo>
                      <a:pt y="0" x="171741"/>
                      <a:pt y="118616" x="307637"/>
                      <a:pt y="351119" x="370339"/>
                    </a:cubicBezTo>
                    <a:cubicBezTo>
                      <a:pt y="583622" x="433040"/>
                      <a:pt y="848711" x="442053"/>
                      <a:pt y="1026316" x="294338"/>
                    </a:cubicBezTo>
                    <a:cubicBezTo>
                      <a:pt y="1203920" x="146623"/>
                      <a:pt y="1221561" x="0"/>
                      <a:pt y="1221561" x="0"/>
                    </a:cubicBezTo>
                    <a:lnTo>
                      <a:pt y="1248103" x="71132"/>
                    </a:lnTo>
                    <a:cubicBezTo>
                      <a:pt y="1248103" x="71132"/>
                      <a:pt y="1257264" x="106972"/>
                      <a:pt y="1184806" x="202579"/>
                    </a:cubicBezTo>
                    <a:cubicBezTo>
                      <a:pt y="1112342" x="298186"/>
                      <a:pt y="1031506" x="386094"/>
                      <a:pt y="868632" x="437194"/>
                    </a:cubicBezTo>
                    <a:cubicBezTo>
                      <a:pt y="705757" x="488293"/>
                      <a:pt y="531984" x="471427"/>
                      <a:pt y="405919" x="440488"/>
                    </a:cubicBezTo>
                    <a:cubicBezTo>
                      <a:pt y="279854" x="409548"/>
                      <a:pt y="177559" x="369563"/>
                      <a:pt y="102209" x="300275"/>
                    </a:cubicBezTo>
                    <a:cubicBezTo>
                      <a:pt y="26858" x="230987"/>
                      <a:pt y="0" x="171741"/>
                      <a:pt y="0" x="171741"/>
                    </a:cubicBezTo>
                    <a:close/>
                  </a:path>
                </a:pathLst>
              </a:custGeom>
              <a:solidFill>
                <a:srgbClr val="909090"/>
              </a:solidFill>
              <a:ln w="7900" cap="flat">
                <a:solidFill>
                  <a:srgbClr val="909090"/>
                </a:solidFill>
                <a:miter/>
              </a:ln>
            </p:spPr>
          </p:sp>
          <p:sp>
            <p:nvSpPr>
              <p:cNvPr id="422" name=""/>
              <p:cNvSpPr/>
              <p:nvPr/>
            </p:nvSpPr>
            <p:spPr>
              <a:xfrm>
                <a:off y="3895914" x="1754263"/>
                <a:ext cx="124392" cy="21826"/>
              </a:xfrm>
              <a:custGeom>
                <a:avLst/>
                <a:gdLst/>
                <a:ahLst/>
                <a:cxnLst/>
                <a:rect t="t" b="b" l="l" r="r"/>
                <a:pathLst>
                  <a:path h="21826" fill="none" w="124392">
                    <a:moveTo>
                      <a:pt y="0" x="0"/>
                    </a:moveTo>
                    <a:cubicBezTo>
                      <a:pt y="0" x="0"/>
                      <a:pt y="-5523" x="83821"/>
                      <a:pt y="21826" x="124392"/>
                    </a:cubicBezTo>
                  </a:path>
                </a:pathLst>
              </a:custGeom>
              <a:solidFill>
                <a:srgbClr val="909090"/>
              </a:solidFill>
              <a:ln w="7900" cap="flat">
                <a:solidFill>
                  <a:srgbClr val="909090"/>
                </a:solidFill>
                <a:miter/>
              </a:ln>
            </p:spPr>
          </p:sp>
          <p:sp>
            <p:nvSpPr>
              <p:cNvPr id="331" name=""/>
              <p:cNvSpPr/>
              <p:nvPr/>
            </p:nvSpPr>
            <p:spPr>
              <a:xfrm>
                <a:off y="3287991" x="3046582"/>
                <a:ext cx="3632965" cy="544689"/>
              </a:xfrm>
              <a:custGeom>
                <a:avLst/>
                <a:gdLst/>
                <a:ahLst/>
                <a:cxnLst/>
                <a:rect t="t" b="b" l="l" r="r"/>
                <a:pathLst>
                  <a:path h="544689" stroke="false" w="3632965">
                    <a:moveTo>
                      <a:pt y="517782" x="3632965"/>
                    </a:moveTo>
                    <a:cubicBezTo>
                      <a:pt y="517782" x="3632965"/>
                      <a:pt y="422397" x="2701941"/>
                      <a:pt y="345966" x="2318769"/>
                    </a:cubicBezTo>
                    <a:cubicBezTo>
                      <a:pt y="268418" x="1935594"/>
                      <a:pt y="7950" x="1391648"/>
                      <a:pt y="0" x="998863"/>
                    </a:cubicBezTo>
                    <a:cubicBezTo>
                      <a:pt y="-4519" x="606082"/>
                      <a:pt y="94341" x="18658"/>
                      <a:pt y="107704" x="0"/>
                    </a:cubicBezTo>
                    <a:cubicBezTo>
                      <a:pt y="121019" x="-10627"/>
                      <a:pt y="14185" x="593614"/>
                      <a:pt y="51593" x="992629"/>
                    </a:cubicBezTo>
                    <a:cubicBezTo>
                      <a:pt y="89000" x="1391648"/>
                      <a:pt y="218813" x="1692889"/>
                      <a:pt y="288509" x="1915355"/>
                    </a:cubicBezTo>
                    <a:cubicBezTo>
                      <a:pt y="358203" x="2137822"/>
                      <a:pt y="429953" x="2390587"/>
                      <a:pt y="454179" x="2595968"/>
                    </a:cubicBezTo>
                    <a:cubicBezTo>
                      <a:pt y="478404" x="2801350"/>
                      <a:pt y="500486" x="2937835"/>
                      <a:pt y="531659" x="3249564"/>
                    </a:cubicBezTo>
                    <a:cubicBezTo>
                      <a:pt y="562833" x="3561297"/>
                      <a:pt y="529834" x="3632965"/>
                      <a:pt y="517782" x="3632965"/>
                    </a:cubicBezTo>
                    <a:close/>
                  </a:path>
                  <a:path h="544689" fill="none" w="3632965">
                    <a:moveTo>
                      <a:pt y="517782" x="3632965"/>
                    </a:moveTo>
                    <a:cubicBezTo>
                      <a:pt y="517782" x="3632965"/>
                      <a:pt y="422397" x="2701941"/>
                      <a:pt y="345966" x="2318769"/>
                    </a:cubicBezTo>
                    <a:cubicBezTo>
                      <a:pt y="268418" x="1935594"/>
                      <a:pt y="7950" x="1391648"/>
                      <a:pt y="0" x="998863"/>
                    </a:cubicBezTo>
                    <a:cubicBezTo>
                      <a:pt y="-4519" x="606082"/>
                      <a:pt y="94341" x="18658"/>
                      <a:pt y="107704" x="0"/>
                    </a:cubicBezTo>
                    <a:cubicBezTo>
                      <a:pt y="121019" x="-10627"/>
                      <a:pt y="14185" x="593614"/>
                      <a:pt y="51593" x="992629"/>
                    </a:cubicBezTo>
                    <a:cubicBezTo>
                      <a:pt y="89000" x="1391648"/>
                      <a:pt y="218813" x="1692889"/>
                      <a:pt y="288509" x="1915355"/>
                    </a:cubicBezTo>
                    <a:cubicBezTo>
                      <a:pt y="358203" x="2137822"/>
                      <a:pt y="429953" x="2390587"/>
                      <a:pt y="454179" x="2595968"/>
                    </a:cubicBezTo>
                    <a:cubicBezTo>
                      <a:pt y="478404" x="2801350"/>
                      <a:pt y="500486" x="2937835"/>
                      <a:pt y="531659" x="3249564"/>
                    </a:cubicBezTo>
                    <a:cubicBezTo>
                      <a:pt y="562833" x="3561297"/>
                      <a:pt y="529834" x="3632965"/>
                      <a:pt y="517782" x="3632965"/>
                    </a:cubicBezTo>
                    <a:close/>
                  </a:path>
                </a:pathLst>
              </a:custGeom>
              <a:solidFill>
                <a:srgbClr val="F2F2F2"/>
              </a:solidFill>
              <a:ln w="7900" cap="flat">
                <a:solidFill>
                  <a:srgbClr val="F2F2F2"/>
                </a:solidFill>
                <a:miter/>
              </a:ln>
            </p:spPr>
          </p:sp>
          <p:sp>
            <p:nvSpPr>
              <p:cNvPr id="322" name=""/>
              <p:cNvSpPr/>
              <p:nvPr/>
            </p:nvSpPr>
            <p:spPr>
              <a:xfrm>
                <a:off y="4020772" x="6708062"/>
                <a:ext cx="905418" cy="373698"/>
              </a:xfrm>
              <a:custGeom>
                <a:avLst/>
                <a:gdLst/>
                <a:ahLst/>
                <a:cxnLst/>
                <a:rect t="t" b="b" l="l" r="r"/>
                <a:pathLst>
                  <a:path h="373698" stroke="false" w="905418">
                    <a:moveTo>
                      <a:pt y="365408" x="905411"/>
                    </a:moveTo>
                    <a:cubicBezTo>
                      <a:pt y="329227" x="906978"/>
                      <a:pt y="250608" x="617392"/>
                      <a:pt y="179589" x="461871"/>
                    </a:cubicBezTo>
                    <a:cubicBezTo>
                      <a:pt y="108571" x="306351"/>
                      <a:pt y="35202" x="47390"/>
                      <a:pt y="5507" x="12879"/>
                    </a:cubicBezTo>
                    <a:cubicBezTo>
                      <a:pt y="-24189" x="-21633"/>
                      <a:pt y="75894" x="24143"/>
                      <a:pt y="75894" x="24143"/>
                    </a:cubicBezTo>
                    <a:cubicBezTo>
                      <a:pt y="75894" x="24143"/>
                      <a:pt y="125990" x="140752"/>
                      <a:pt y="157371" x="251248"/>
                    </a:cubicBezTo>
                    <a:cubicBezTo>
                      <a:pt y="188751" x="361744"/>
                      <a:pt y="244789" x="478545"/>
                      <a:pt y="276865" x="580128"/>
                    </a:cubicBezTo>
                    <a:cubicBezTo>
                      <a:pt y="308941" x="681711"/>
                      <a:pt y="401710" x="903939"/>
                      <a:pt y="365408" x="905411"/>
                    </a:cubicBezTo>
                    <a:close/>
                  </a:path>
                  <a:path h="373698" fill="none" w="905418">
                    <a:moveTo>
                      <a:pt y="365408" x="905411"/>
                    </a:moveTo>
                    <a:cubicBezTo>
                      <a:pt y="329227" x="906978"/>
                      <a:pt y="250608" x="617392"/>
                      <a:pt y="179589" x="461871"/>
                    </a:cubicBezTo>
                    <a:cubicBezTo>
                      <a:pt y="108571" x="306351"/>
                      <a:pt y="35202" x="47390"/>
                      <a:pt y="5507" x="12879"/>
                    </a:cubicBezTo>
                    <a:cubicBezTo>
                      <a:pt y="-24189" x="-21633"/>
                      <a:pt y="75894" x="24143"/>
                      <a:pt y="75894" x="24143"/>
                    </a:cubicBezTo>
                    <a:cubicBezTo>
                      <a:pt y="75894" x="24143"/>
                      <a:pt y="125990" x="140752"/>
                      <a:pt y="157371" x="251248"/>
                    </a:cubicBezTo>
                    <a:cubicBezTo>
                      <a:pt y="188751" x="361744"/>
                      <a:pt y="244789" x="478545"/>
                      <a:pt y="276865" x="580128"/>
                    </a:cubicBezTo>
                    <a:cubicBezTo>
                      <a:pt y="308941" x="681711"/>
                      <a:pt y="401710" x="903939"/>
                      <a:pt y="365408" x="905411"/>
                    </a:cubicBezTo>
                    <a:close/>
                  </a:path>
                </a:pathLst>
              </a:custGeom>
              <a:solidFill>
                <a:srgbClr val="DADADA"/>
              </a:solidFill>
              <a:ln w="7900" cap="flat">
                <a:noFill/>
                <a:miter/>
              </a:ln>
            </p:spPr>
          </p:sp>
          <p:sp>
            <p:nvSpPr>
              <p:cNvPr id="292" name=""/>
              <p:cNvSpPr/>
              <p:nvPr/>
            </p:nvSpPr>
            <p:spPr>
              <a:xfrm>
                <a:off y="4482457" x="3711043"/>
                <a:ext cx="844192" cy="617138"/>
              </a:xfrm>
              <a:custGeom>
                <a:avLst/>
                <a:gdLst/>
                <a:ahLst/>
                <a:cxnLst/>
                <a:rect t="t" b="b" l="l" r="r"/>
                <a:pathLst>
                  <a:path h="617138" stroke="false" w="844192">
                    <a:moveTo>
                      <a:pt y="4240" x="0"/>
                    </a:moveTo>
                    <a:cubicBezTo>
                      <a:pt y="4240" x="0"/>
                      <a:pt y="127121" x="96490"/>
                      <a:pt y="292511" x="269854"/>
                    </a:cubicBezTo>
                    <a:cubicBezTo>
                      <a:pt y="457902" x="443218"/>
                      <a:pt y="630410" x="790097"/>
                      <a:pt y="616330" x="821271"/>
                    </a:cubicBezTo>
                    <a:cubicBezTo>
                      <a:pt y="603195" x="852442"/>
                      <a:pt y="474893" x="848669"/>
                      <a:pt y="438800" x="828732"/>
                    </a:cubicBezTo>
                    <a:cubicBezTo>
                      <a:pt y="402707" x="808793"/>
                      <a:pt y="346062" x="759487"/>
                      <a:pt y="334773" x="781318"/>
                    </a:cubicBezTo>
                    <a:cubicBezTo>
                      <a:pt y="323585" x="803144"/>
                      <a:pt y="305759" x="834308"/>
                      <a:pt y="261942" x="814648"/>
                    </a:cubicBezTo>
                    <a:cubicBezTo>
                      <a:pt y="218127" x="794988"/>
                      <a:pt y="147945" x="691514"/>
                      <a:pt y="101301" x="572026"/>
                    </a:cubicBezTo>
                    <a:cubicBezTo>
                      <a:pt y="54657" x="452539"/>
                      <a:pt y="14058" x="376914"/>
                      <a:pt y="13638" x="349249"/>
                    </a:cubicBezTo>
                    <a:cubicBezTo>
                      <a:pt y="11741" x="321646"/>
                      <a:pt y="-8635" x="0"/>
                      <a:pt y="4240" x="0"/>
                    </a:cubicBezTo>
                    <a:close/>
                  </a:path>
                  <a:path h="617138" fill="none" w="844192">
                    <a:moveTo>
                      <a:pt y="4240" x="0"/>
                    </a:moveTo>
                    <a:cubicBezTo>
                      <a:pt y="4240" x="0"/>
                      <a:pt y="127121" x="96490"/>
                      <a:pt y="292511" x="269854"/>
                    </a:cubicBezTo>
                    <a:cubicBezTo>
                      <a:pt y="457902" x="443218"/>
                      <a:pt y="630410" x="790097"/>
                      <a:pt y="616330" x="821271"/>
                    </a:cubicBezTo>
                    <a:cubicBezTo>
                      <a:pt y="603195" x="852442"/>
                      <a:pt y="474893" x="848669"/>
                      <a:pt y="438800" x="828732"/>
                    </a:cubicBezTo>
                    <a:cubicBezTo>
                      <a:pt y="402707" x="808793"/>
                      <a:pt y="346062" x="759487"/>
                      <a:pt y="334773" x="781318"/>
                    </a:cubicBezTo>
                    <a:cubicBezTo>
                      <a:pt y="323585" x="803144"/>
                      <a:pt y="305759" x="834308"/>
                      <a:pt y="261942" x="814648"/>
                    </a:cubicBezTo>
                    <a:cubicBezTo>
                      <a:pt y="218127" x="794988"/>
                      <a:pt y="147945" x="691514"/>
                      <a:pt y="101301" x="572026"/>
                    </a:cubicBezTo>
                    <a:cubicBezTo>
                      <a:pt y="54657" x="452539"/>
                      <a:pt y="14058" x="376914"/>
                      <a:pt y="13638" x="349249"/>
                    </a:cubicBezTo>
                    <a:cubicBezTo>
                      <a:pt y="11741" x="321646"/>
                      <a:pt y="-8635" x="0"/>
                      <a:pt y="4240" x="0"/>
                    </a:cubicBezTo>
                    <a:close/>
                  </a:path>
                </a:pathLst>
              </a:custGeom>
              <a:solidFill>
                <a:srgbClr val="DADADA"/>
              </a:solidFill>
              <a:ln w="7900" cap="flat">
                <a:noFill/>
                <a:miter/>
              </a:ln>
            </p:spPr>
          </p:sp>
          <p:sp>
            <p:nvSpPr>
              <p:cNvPr id="307" name=""/>
              <p:cNvSpPr/>
              <p:nvPr/>
            </p:nvSpPr>
            <p:spPr>
              <a:xfrm>
                <a:off y="4493991" x="3761244"/>
                <a:ext cx="732667" cy="425172"/>
              </a:xfrm>
              <a:custGeom>
                <a:avLst/>
                <a:gdLst/>
                <a:ahLst/>
                <a:cxnLst/>
                <a:rect t="t" b="b" l="l" r="r"/>
                <a:pathLst>
                  <a:path h="425172" stroke="false" w="732667">
                    <a:moveTo>
                      <a:pt y="0" x="0"/>
                    </a:moveTo>
                    <a:lnTo>
                      <a:pt y="7044" x="220641"/>
                    </a:lnTo>
                    <a:cubicBezTo>
                      <a:pt y="7044" x="220641"/>
                      <a:pt y="241098" x="725861"/>
                      <a:pt y="267907" x="732605"/>
                    </a:cubicBezTo>
                    <a:cubicBezTo>
                      <a:pt y="294671" x="738473"/>
                      <a:pt y="129672" x="327646"/>
                      <a:pt y="129672" x="327646"/>
                    </a:cubicBezTo>
                    <a:cubicBezTo>
                      <a:pt y="129672" x="327646"/>
                      <a:pt y="394254" x="720165"/>
                      <a:pt y="420506" x="715144"/>
                    </a:cubicBezTo>
                    <a:cubicBezTo>
                      <a:pt y="446759" x="710121"/>
                      <a:pt y="223322" x="305414"/>
                      <a:pt y="223322" x="305414"/>
                    </a:cubicBezTo>
                    <a:cubicBezTo>
                      <a:pt y="223322" x="305414"/>
                      <a:pt y="398494" x="481136"/>
                      <a:pt y="424667" x="470713"/>
                    </a:cubicBezTo>
                    <a:cubicBezTo>
                      <a:pt y="442141" x="460693"/>
                      <a:pt y="0" x="0"/>
                      <a:pt y="0" x="0"/>
                    </a:cubicBezTo>
                    <a:close/>
                  </a:path>
                  <a:path h="425172" fill="none" w="732667">
                    <a:moveTo>
                      <a:pt y="0" x="0"/>
                    </a:moveTo>
                    <a:lnTo>
                      <a:pt y="7044" x="220641"/>
                    </a:lnTo>
                    <a:cubicBezTo>
                      <a:pt y="7044" x="220641"/>
                      <a:pt y="241098" x="725861"/>
                      <a:pt y="267907" x="732605"/>
                    </a:cubicBezTo>
                    <a:cubicBezTo>
                      <a:pt y="294671" x="738473"/>
                      <a:pt y="129672" x="327646"/>
                      <a:pt y="129672" x="327646"/>
                    </a:cubicBezTo>
                    <a:cubicBezTo>
                      <a:pt y="129672" x="327646"/>
                      <a:pt y="394254" x="720165"/>
                      <a:pt y="420506" x="715144"/>
                    </a:cubicBezTo>
                    <a:cubicBezTo>
                      <a:pt y="446759" x="710121"/>
                      <a:pt y="223322" x="305414"/>
                      <a:pt y="223322" x="305414"/>
                    </a:cubicBezTo>
                    <a:cubicBezTo>
                      <a:pt y="223322" x="305414"/>
                      <a:pt y="398494" x="481136"/>
                      <a:pt y="424667" x="470713"/>
                    </a:cubicBezTo>
                    <a:cubicBezTo>
                      <a:pt y="442141" x="460693"/>
                      <a:pt y="0" x="0"/>
                      <a:pt y="0" x="0"/>
                    </a:cubicBezTo>
                    <a:close/>
                  </a:path>
                </a:pathLst>
              </a:custGeom>
              <a:solidFill>
                <a:srgbClr val="F2F2F2"/>
              </a:solidFill>
              <a:ln w="7900" cap="flat">
                <a:solidFill>
                  <a:srgbClr val="F2F2F2"/>
                </a:solidFill>
                <a:miter/>
              </a:ln>
            </p:spPr>
          </p:sp>
        </p:grpSp>
        <p:grpSp>
          <p:nvGrpSpPr>
            <p:cNvPr id="215" name=""/>
            <p:cNvGrpSpPr/>
            <p:nvPr/>
          </p:nvGrpSpPr>
          <p:grpSpPr>
            <a:xfrm>
              <a:off y="3943839" x="3136718"/>
              <a:ext cx="650396" cy="230159"/>
              <a:chOff y="3943839" x="3136718"/>
              <a:chExt cx="650396" cy="230159"/>
            </a:xfrm>
          </p:grpSpPr>
          <p:sp>
            <p:nvSpPr>
              <p:cNvPr id="213" name=""/>
              <p:cNvSpPr/>
              <p:nvPr/>
            </p:nvSpPr>
            <p:spPr>
              <a:xfrm>
                <a:off y="3943840" x="3136690"/>
                <a:ext cx="650397" cy="230159"/>
              </a:xfrm>
              <a:custGeom>
                <a:avLst/>
                <a:gdLst/>
                <a:ahLst/>
                <a:cxnLst/>
                <a:rect t="t" b="b" l="l" r="r"/>
                <a:pathLst>
                  <a:path h="230159" stroke="false" w="650397">
                    <a:moveTo>
                      <a:pt y="135186" x="0"/>
                    </a:moveTo>
                    <a:cubicBezTo>
                      <a:pt y="135186" x="0"/>
                      <a:pt y="172238" x="92414"/>
                      <a:pt y="208256" x="240710"/>
                    </a:cubicBezTo>
                    <a:cubicBezTo>
                      <a:pt y="244274" x="389007"/>
                      <a:pt y="228961" x="635279"/>
                      <a:pt y="211267" x="647991"/>
                    </a:cubicBezTo>
                    <a:cubicBezTo>
                      <a:pt y="194095" x="661000"/>
                      <a:pt y="124526" x="618060"/>
                      <a:pt y="110967" x="595569"/>
                    </a:cubicBezTo>
                    <a:cubicBezTo>
                      <a:pt y="97408" x="573077"/>
                      <a:pt y="81865" x="527841"/>
                      <a:pt y="68686" x="536288"/>
                    </a:cubicBezTo>
                    <a:cubicBezTo>
                      <a:pt y="55564" x="544764"/>
                      <a:pt y="35807" x="556276"/>
                      <a:pt y="17899" x="531478"/>
                    </a:cubicBezTo>
                    <a:cubicBezTo>
                      <a:pt y="0" x="506680"/>
                      <a:pt y="-5767" x="427256"/>
                      <a:pt y="6556" x="346493"/>
                    </a:cubicBezTo>
                    <a:cubicBezTo>
                      <a:pt y="18879" x="265730"/>
                      <a:pt y="20569" x="211087"/>
                      <a:pt y="29148" x="195693"/>
                    </a:cubicBezTo>
                    <a:cubicBezTo>
                      <a:pt y="36892" x="179864"/>
                      <a:pt y="127912" x="-3744"/>
                      <a:pt y="135186" x="0"/>
                    </a:cubicBezTo>
                    <a:close/>
                  </a:path>
                  <a:path h="230159" fill="none" w="650397">
                    <a:moveTo>
                      <a:pt y="135186" x="0"/>
                    </a:moveTo>
                    <a:cubicBezTo>
                      <a:pt y="135186" x="0"/>
                      <a:pt y="172238" x="92414"/>
                      <a:pt y="208256" x="240710"/>
                    </a:cubicBezTo>
                    <a:cubicBezTo>
                      <a:pt y="244274" x="389007"/>
                      <a:pt y="228961" x="635279"/>
                      <a:pt y="211267" x="647991"/>
                    </a:cubicBezTo>
                    <a:cubicBezTo>
                      <a:pt y="194095" x="661000"/>
                      <a:pt y="124526" x="618060"/>
                      <a:pt y="110967" x="595569"/>
                    </a:cubicBezTo>
                    <a:cubicBezTo>
                      <a:pt y="97408" x="573077"/>
                      <a:pt y="81865" x="527841"/>
                      <a:pt y="68686" x="536288"/>
                    </a:cubicBezTo>
                    <a:cubicBezTo>
                      <a:pt y="55564" x="544764"/>
                      <a:pt y="35807" x="556276"/>
                      <a:pt y="17899" x="531478"/>
                    </a:cubicBezTo>
                    <a:cubicBezTo>
                      <a:pt y="0" x="506680"/>
                      <a:pt y="-5767" x="427256"/>
                      <a:pt y="6556" x="346493"/>
                    </a:cubicBezTo>
                    <a:cubicBezTo>
                      <a:pt y="18879" x="265730"/>
                      <a:pt y="20569" x="211087"/>
                      <a:pt y="29148" x="195693"/>
                    </a:cubicBezTo>
                    <a:cubicBezTo>
                      <a:pt y="36892" x="179864"/>
                      <a:pt y="127912" x="-3744"/>
                      <a:pt y="135186" x="0"/>
                    </a:cubicBezTo>
                    <a:close/>
                  </a:path>
                </a:pathLst>
              </a:custGeom>
              <a:solidFill>
                <a:srgbClr val="DADADA"/>
              </a:solidFill>
              <a:ln w="7900" cap="flat">
                <a:noFill/>
                <a:miter/>
              </a:ln>
            </p:spPr>
          </p:sp>
          <p:sp>
            <p:nvSpPr>
              <p:cNvPr id="214" name=""/>
              <p:cNvSpPr/>
              <p:nvPr/>
            </p:nvSpPr>
            <p:spPr>
              <a:xfrm>
                <a:off y="3978558" x="3166782"/>
                <a:ext cx="528461" cy="174008"/>
              </a:xfrm>
              <a:custGeom>
                <a:avLst/>
                <a:gdLst/>
                <a:ahLst/>
                <a:cxnLst/>
                <a:rect t="t" b="b" l="l" r="r"/>
                <a:pathLst>
                  <a:path h="174008" stroke="false" w="528461">
                    <a:moveTo>
                      <a:pt y="88501" x="0"/>
                    </a:moveTo>
                    <a:lnTo>
                      <a:pt y="22121" x="123947"/>
                    </a:lnTo>
                    <a:cubicBezTo>
                      <a:pt y="22121" x="123947"/>
                      <a:pt y="-9670" x="477159"/>
                      <a:pt y="2970" x="489417"/>
                    </a:cubicBezTo>
                    <a:cubicBezTo>
                      <a:pt y="15864" x="501177"/>
                      <a:pt y="55685" x="222022"/>
                      <a:pt y="55685" x="222022"/>
                    </a:cubicBezTo>
                    <a:cubicBezTo>
                      <a:pt y="55685" x="222022"/>
                      <a:pt y="76624" x="522792"/>
                      <a:pt y="92704" x="528382"/>
                    </a:cubicBezTo>
                    <a:cubicBezTo>
                      <a:pt y="108784" x="533970"/>
                      <a:pt y="114421" x="239584"/>
                      <a:pt y="114421" x="239584"/>
                    </a:cubicBezTo>
                    <a:cubicBezTo>
                      <a:pt y="114421" x="239584"/>
                      <a:pt y="155084" x="392296"/>
                      <a:pt y="172841" x="394881"/>
                    </a:cubicBezTo>
                    <a:cubicBezTo>
                      <a:pt y="185671" x="394919"/>
                      <a:pt y="88501" x="0"/>
                      <a:pt y="88501" x="0"/>
                    </a:cubicBezTo>
                    <a:close/>
                  </a:path>
                  <a:path h="174008" fill="none" w="528461">
                    <a:moveTo>
                      <a:pt y="88501" x="0"/>
                    </a:moveTo>
                    <a:lnTo>
                      <a:pt y="22121" x="123947"/>
                    </a:lnTo>
                    <a:cubicBezTo>
                      <a:pt y="22121" x="123947"/>
                      <a:pt y="-9670" x="477159"/>
                      <a:pt y="2970" x="489417"/>
                    </a:cubicBezTo>
                    <a:cubicBezTo>
                      <a:pt y="15864" x="501177"/>
                      <a:pt y="55685" x="222022"/>
                      <a:pt y="55685" x="222022"/>
                    </a:cubicBezTo>
                    <a:cubicBezTo>
                      <a:pt y="55685" x="222022"/>
                      <a:pt y="76624" x="522792"/>
                      <a:pt y="92704" x="528382"/>
                    </a:cubicBezTo>
                    <a:cubicBezTo>
                      <a:pt y="108784" x="533970"/>
                      <a:pt y="114421" x="239584"/>
                      <a:pt y="114421" x="239584"/>
                    </a:cubicBezTo>
                    <a:cubicBezTo>
                      <a:pt y="114421" x="239584"/>
                      <a:pt y="155084" x="392296"/>
                      <a:pt y="172841" x="394881"/>
                    </a:cubicBezTo>
                    <a:cubicBezTo>
                      <a:pt y="185671" x="394919"/>
                      <a:pt y="88501" x="0"/>
                      <a:pt y="88501" x="0"/>
                    </a:cubicBezTo>
                    <a:close/>
                  </a:path>
                </a:pathLst>
              </a:custGeom>
              <a:solidFill>
                <a:srgbClr val="F2F2F2"/>
              </a:solidFill>
              <a:ln w="7900" cap="flat">
                <a:solidFill>
                  <a:srgbClr val="F2F2F2"/>
                </a:solidFill>
                <a:miter/>
              </a:ln>
            </p:spPr>
          </p:sp>
        </p:grpSp>
      </p:grpSp>
      <p:grpSp>
        <p:nvGrpSpPr>
          <p:cNvPr id="201" name="Group 201"/>
          <p:cNvGrpSpPr/>
          <p:nvPr/>
        </p:nvGrpSpPr>
        <p:grpSpPr>
          <a:xfrm rot="5400000">
            <a:off y="2561608" x="4630460"/>
            <a:ext cx="744401" cy="7900"/>
            <a:chOff y="2561608" x="4630460"/>
            <a:chExt cx="744401" cy="7900"/>
          </a:xfrm>
        </p:grpSpPr>
        <p:sp>
          <p:nvSpPr>
            <p:cNvPr id="446" name="Mid text callout"/>
            <p:cNvSpPr/>
            <p:nvPr/>
          </p:nvSpPr>
          <p:spPr>
            <a:xfrm>
              <a:off y="2561608" x="4630460"/>
              <a:ext cx="744401" cy="7900"/>
            </a:xfrm>
            <a:custGeom>
              <a:avLst/>
              <a:gdLst/>
              <a:ahLst/>
              <a:cxnLst/>
              <a:rect t="t" b="b" l="l" r="r"/>
              <a:pathLst>
                <a:path h="7900" stroke="false" w="744401">
                  <a:moveTo>
                    <a:pt y="0" x="0"/>
                  </a:moveTo>
                  <a:lnTo>
                    <a:pt y="0" x="744401"/>
                  </a:lnTo>
                </a:path>
                <a:path h="7900" fill="none" w="744401">
                  <a:moveTo>
                    <a:pt y="0" x="0"/>
                  </a:moveTo>
                  <a:lnTo>
                    <a:pt y="0" x="744401"/>
                  </a:lnTo>
                </a:path>
              </a:pathLst>
            </a:custGeom>
            <a:noFill/>
            <a:ln w="7900" cap="flat">
              <a:solidFill>
                <a:srgbClr val="303030"/>
              </a:solidFill>
              <a:miter/>
              <a:tailEnd len="med" w="med" type="oval"/>
            </a:ln>
          </p:spPr>
        </p:sp>
        <p:sp>
          <p:nvSpPr>
            <p:cNvPr id="202" name="Text 202"/>
            <p:cNvSpPr txBox="1"/>
            <p:nvPr/>
          </p:nvSpPr>
          <p:spPr>
            <a:xfrm rot="-5400000">
              <a:off y="2439158" x="4025328"/>
              <a:ext cx="965364" cy="244900"/>
            </a:xfrm>
            <a:prstGeom prst="rect">
              <a:avLst/>
            </a:prstGeom>
            <a:noFill/>
          </p:spPr>
          <p:txBody>
            <a:bodyPr bIns="38100" tIns="38100" rIns="76200" lIns="76200" anchor="ctr" rtlCol="0" wrap="square"/>
            <a:lstStyle/>
            <a:p>
              <a:pPr algn="ctr"/>
              <a:r>
                <a:rPr lang="zh-CN" altLang="en-US" b="1" dirty="0" sz="1106">
                  <a:solidFill>
                    <a:srgbClr val="191919"/>
                  </a:solidFill>
                  <a:latin typeface="Calibri"/>
                  <a:ea typeface="Calibri"/>
                  <a:cs typeface="Calibri"/>
                </a:rPr>
                <a:t>Dorsal fin</a:t>
              </a:r>
            </a:p>
          </p:txBody>
        </p:sp>
      </p:grpSp>
      <p:grpSp>
        <p:nvGrpSpPr>
          <p:cNvPr id="203" name="Group 203"/>
          <p:cNvGrpSpPr/>
          <p:nvPr/>
        </p:nvGrpSpPr>
        <p:grpSpPr>
          <a:xfrm rot="5400000">
            <a:off y="2660693" x="3497343"/>
            <a:ext cx="978139" cy="7900"/>
            <a:chOff y="2660693" x="3497343"/>
            <a:chExt cx="978139" cy="7900"/>
          </a:xfrm>
        </p:grpSpPr>
        <p:sp>
          <p:nvSpPr>
            <p:cNvPr id="447" name="Mid text callout"/>
            <p:cNvSpPr/>
            <p:nvPr/>
          </p:nvSpPr>
          <p:spPr>
            <a:xfrm>
              <a:off y="2660693" x="3497343"/>
              <a:ext cx="978139" cy="7900"/>
            </a:xfrm>
            <a:custGeom>
              <a:avLst/>
              <a:gdLst/>
              <a:ahLst/>
              <a:cxnLst/>
              <a:rect t="t" b="b" l="l" r="r"/>
              <a:pathLst>
                <a:path h="7900" stroke="false" w="978139">
                  <a:moveTo>
                    <a:pt y="0" x="0"/>
                  </a:moveTo>
                  <a:lnTo>
                    <a:pt y="0" x="978139"/>
                  </a:lnTo>
                </a:path>
                <a:path h="7900" fill="none" w="978139">
                  <a:moveTo>
                    <a:pt y="0" x="0"/>
                  </a:moveTo>
                  <a:lnTo>
                    <a:pt y="0" x="978139"/>
                  </a:lnTo>
                </a:path>
              </a:pathLst>
            </a:custGeom>
            <a:noFill/>
            <a:ln w="7900" cap="flat">
              <a:solidFill>
                <a:srgbClr val="303030"/>
              </a:solidFill>
              <a:miter/>
              <a:tailEnd len="med" w="med" type="oval"/>
            </a:ln>
          </p:spPr>
        </p:sp>
        <p:sp>
          <p:nvSpPr>
            <p:cNvPr id="204" name="Text 204"/>
            <p:cNvSpPr txBox="1"/>
            <p:nvPr/>
          </p:nvSpPr>
          <p:spPr>
            <a:xfrm rot="-5400000">
              <a:off y="2538243" x="2892211"/>
              <a:ext cx="965364" cy="244900"/>
            </a:xfrm>
            <a:prstGeom prst="rect">
              <a:avLst/>
            </a:prstGeom>
            <a:noFill/>
          </p:spPr>
          <p:txBody>
            <a:bodyPr bIns="38100" tIns="38100" rIns="76200" lIns="76200" anchor="ctr" rtlCol="0" wrap="square"/>
            <a:lstStyle/>
            <a:p>
              <a:pPr algn="ctr"/>
              <a:r>
                <a:rPr lang="zh-CN" altLang="en-US" b="1" dirty="0" sz="1106">
                  <a:solidFill>
                    <a:srgbClr val="191919"/>
                  </a:solidFill>
                  <a:latin typeface="Calibri"/>
                  <a:ea typeface="Calibri"/>
                  <a:cs typeface="Calibri"/>
                </a:rPr>
                <a:t>Scales</a:t>
              </a:r>
            </a:p>
          </p:txBody>
        </p:sp>
      </p:grpSp>
      <p:grpSp>
        <p:nvGrpSpPr>
          <p:cNvPr id="205" name="Group 205"/>
          <p:cNvGrpSpPr/>
          <p:nvPr/>
        </p:nvGrpSpPr>
        <p:grpSpPr>
          <a:xfrm flipV="true" rot="5400000">
            <a:off y="5230884" x="3995830"/>
            <a:ext cx="744399" cy="7900"/>
            <a:chOff y="5230884" x="3995830"/>
            <a:chExt cx="744399" cy="7900"/>
          </a:xfrm>
        </p:grpSpPr>
        <p:sp>
          <p:nvSpPr>
            <p:cNvPr id="448" name="Mid text callout"/>
            <p:cNvSpPr/>
            <p:nvPr/>
          </p:nvSpPr>
          <p:spPr>
            <a:xfrm>
              <a:off y="5230884" x="3995830"/>
              <a:ext cx="744399" cy="7900"/>
            </a:xfrm>
            <a:custGeom>
              <a:avLst/>
              <a:gdLst/>
              <a:ahLst/>
              <a:cxnLst/>
              <a:rect t="t" b="b" l="l" r="r"/>
              <a:pathLst>
                <a:path h="7900" stroke="false" w="744399">
                  <a:moveTo>
                    <a:pt y="0" x="744399"/>
                  </a:moveTo>
                  <a:lnTo>
                    <a:pt y="0" x="0"/>
                  </a:lnTo>
                </a:path>
                <a:path h="7900" fill="none" w="744399">
                  <a:moveTo>
                    <a:pt y="0" x="744399"/>
                  </a:moveTo>
                  <a:lnTo>
                    <a:pt y="0" x="0"/>
                  </a:lnTo>
                </a:path>
              </a:pathLst>
            </a:custGeom>
            <a:noFill/>
            <a:ln w="7900" cap="flat">
              <a:solidFill>
                <a:srgbClr val="303030"/>
              </a:solidFill>
              <a:miter/>
              <a:tailEnd len="med" w="med" type="oval"/>
            </a:ln>
          </p:spPr>
        </p:sp>
        <p:sp>
          <p:nvSpPr>
            <p:cNvPr id="206" name="Text 206"/>
            <p:cNvSpPr txBox="1"/>
            <p:nvPr/>
          </p:nvSpPr>
          <p:spPr>
            <a:xfrm flipV="true" rot="5400000">
              <a:off y="5108434" x="4379997"/>
              <a:ext cx="965364" cy="244900"/>
            </a:xfrm>
            <a:prstGeom prst="rect">
              <a:avLst/>
            </a:prstGeom>
            <a:noFill/>
          </p:spPr>
          <p:txBody>
            <a:bodyPr bIns="38100" tIns="38100" rIns="76200" lIns="76200" anchor="ctr" rtlCol="0" wrap="square"/>
            <a:lstStyle/>
            <a:p>
              <a:pPr algn="ctr"/>
              <a:r>
                <a:rPr lang="zh-CN" altLang="en-US" b="1" dirty="0" sz="1106">
                  <a:solidFill>
                    <a:srgbClr val="191919"/>
                  </a:solidFill>
                  <a:latin typeface="Calibri"/>
                  <a:ea typeface="Calibri"/>
                  <a:cs typeface="Calibri"/>
                </a:rPr>
                <a:t>Pelvic fin</a:t>
              </a:r>
            </a:p>
          </p:txBody>
        </p:sp>
      </p:grpSp>
      <p:grpSp>
        <p:nvGrpSpPr>
          <p:cNvPr id="207" name="Group 207"/>
          <p:cNvGrpSpPr/>
          <p:nvPr/>
        </p:nvGrpSpPr>
        <p:grpSpPr>
          <a:xfrm flipV="true" rot="5400000">
            <a:off y="4413719" x="2595708"/>
            <a:ext cx="886672" cy="7900"/>
            <a:chOff y="4413719" x="2595708"/>
            <a:chExt cx="886672" cy="7900"/>
          </a:xfrm>
        </p:grpSpPr>
        <p:sp>
          <p:nvSpPr>
            <p:cNvPr id="449" name="Mid text callout"/>
            <p:cNvSpPr/>
            <p:nvPr/>
          </p:nvSpPr>
          <p:spPr>
            <a:xfrm>
              <a:off y="4413719" x="2595708"/>
              <a:ext cx="886672" cy="7900"/>
            </a:xfrm>
            <a:custGeom>
              <a:avLst/>
              <a:gdLst/>
              <a:ahLst/>
              <a:cxnLst/>
              <a:rect t="t" b="b" l="l" r="r"/>
              <a:pathLst>
                <a:path h="7900" stroke="false" w="886672">
                  <a:moveTo>
                    <a:pt y="0" x="886672"/>
                  </a:moveTo>
                  <a:lnTo>
                    <a:pt y="0" x="0"/>
                  </a:lnTo>
                </a:path>
                <a:path h="7900" fill="none" w="886672">
                  <a:moveTo>
                    <a:pt y="0" x="886672"/>
                  </a:moveTo>
                  <a:lnTo>
                    <a:pt y="0" x="0"/>
                  </a:lnTo>
                </a:path>
              </a:pathLst>
            </a:custGeom>
            <a:noFill/>
            <a:ln w="7900" cap="flat">
              <a:solidFill>
                <a:srgbClr val="303030"/>
              </a:solidFill>
              <a:miter/>
              <a:tailEnd len="med" w="med" type="oval"/>
            </a:ln>
          </p:spPr>
        </p:sp>
        <p:sp>
          <p:nvSpPr>
            <p:cNvPr id="208" name="Text 208"/>
            <p:cNvSpPr txBox="1"/>
            <p:nvPr/>
          </p:nvSpPr>
          <p:spPr>
            <a:xfrm flipV="true" rot="5400000">
              <a:off y="4291269" x="3336231"/>
              <a:ext cx="537200" cy="244900"/>
            </a:xfrm>
            <a:prstGeom prst="rect">
              <a:avLst/>
            </a:prstGeom>
            <a:noFill/>
          </p:spPr>
          <p:txBody>
            <a:bodyPr bIns="38100" tIns="38100" rIns="76200" lIns="76200" anchor="ctr" rtlCol="0" wrap="square"/>
            <a:lstStyle/>
            <a:p>
              <a:pPr algn="ctr"/>
              <a:r>
                <a:rPr lang="zh-CN" altLang="en-US" b="1" dirty="0" sz="1106">
                  <a:solidFill>
                    <a:srgbClr val="191919"/>
                  </a:solidFill>
                  <a:latin typeface="Calibri"/>
                  <a:ea typeface="Calibri"/>
                  <a:cs typeface="Calibri"/>
                </a:rPr>
                <a:t>Gills</a:t>
              </a:r>
            </a:p>
          </p:txBody>
        </p:sp>
      </p:grpSp>
      <p:grpSp>
        <p:nvGrpSpPr>
          <p:cNvPr id="209" name="Group 209"/>
          <p:cNvGrpSpPr/>
          <p:nvPr/>
        </p:nvGrpSpPr>
        <p:grpSpPr>
          <a:xfrm flipV="true" rot="5400000">
            <a:off y="4312091" x="1376214"/>
            <a:ext cx="744399" cy="7900"/>
            <a:chOff y="4312091" x="1376214"/>
            <a:chExt cx="744399" cy="7900"/>
          </a:xfrm>
        </p:grpSpPr>
        <p:sp>
          <p:nvSpPr>
            <p:cNvPr id="450" name="Mid text callout"/>
            <p:cNvSpPr/>
            <p:nvPr/>
          </p:nvSpPr>
          <p:spPr>
            <a:xfrm>
              <a:off y="4312091" x="1376214"/>
              <a:ext cx="744399" cy="7900"/>
            </a:xfrm>
            <a:custGeom>
              <a:avLst/>
              <a:gdLst/>
              <a:ahLst/>
              <a:cxnLst/>
              <a:rect t="t" b="b" l="l" r="r"/>
              <a:pathLst>
                <a:path h="7900" stroke="false" w="744399">
                  <a:moveTo>
                    <a:pt y="0" x="744399"/>
                  </a:moveTo>
                  <a:lnTo>
                    <a:pt y="0" x="0"/>
                  </a:lnTo>
                </a:path>
                <a:path h="7900" fill="none" w="744399">
                  <a:moveTo>
                    <a:pt y="0" x="744399"/>
                  </a:moveTo>
                  <a:lnTo>
                    <a:pt y="0" x="0"/>
                  </a:lnTo>
                </a:path>
              </a:pathLst>
            </a:custGeom>
            <a:noFill/>
            <a:ln w="7900" cap="flat">
              <a:solidFill>
                <a:srgbClr val="303030"/>
              </a:solidFill>
              <a:miter/>
              <a:tailEnd len="med" w="med" type="oval"/>
            </a:ln>
          </p:spPr>
        </p:sp>
        <p:sp>
          <p:nvSpPr>
            <p:cNvPr id="210" name="Text 210"/>
            <p:cNvSpPr txBox="1"/>
            <p:nvPr/>
          </p:nvSpPr>
          <p:spPr>
            <a:xfrm flipV="true" rot="5400000">
              <a:off y="4189641" x="1760381"/>
              <a:ext cx="965364" cy="244900"/>
            </a:xfrm>
            <a:prstGeom prst="rect">
              <a:avLst/>
            </a:prstGeom>
            <a:noFill/>
          </p:spPr>
          <p:txBody>
            <a:bodyPr bIns="38100" tIns="38100" rIns="76200" lIns="76200" anchor="ctr" rtlCol="0" wrap="square"/>
            <a:lstStyle/>
            <a:p>
              <a:pPr algn="ctr"/>
              <a:r>
                <a:rPr lang="zh-CN" altLang="en-US" b="1" dirty="0" sz="1106">
                  <a:solidFill>
                    <a:srgbClr val="191919"/>
                  </a:solidFill>
                  <a:latin typeface="Calibri"/>
                  <a:ea typeface="Calibri"/>
                  <a:cs typeface="Calibri"/>
                </a:rPr>
                <a:t>Mouth</a:t>
              </a:r>
            </a:p>
          </p:txBody>
        </p:sp>
      </p:grpSp>
      <p:grpSp>
        <p:nvGrpSpPr>
          <p:cNvPr id="211" name="Group 211"/>
          <p:cNvGrpSpPr/>
          <p:nvPr/>
        </p:nvGrpSpPr>
        <p:grpSpPr>
          <a:xfrm rot="5400000">
            <a:off y="3138327" x="1871357"/>
            <a:ext cx="1262681" cy="7900"/>
            <a:chOff y="3138327" x="1871357"/>
            <a:chExt cx="1262681" cy="7900"/>
          </a:xfrm>
        </p:grpSpPr>
        <p:sp>
          <p:nvSpPr>
            <p:cNvPr id="451" name="Mid text callout"/>
            <p:cNvSpPr/>
            <p:nvPr/>
          </p:nvSpPr>
          <p:spPr>
            <a:xfrm>
              <a:off y="3138327" x="1871357"/>
              <a:ext cx="1262681" cy="7900"/>
            </a:xfrm>
            <a:custGeom>
              <a:avLst/>
              <a:gdLst/>
              <a:ahLst/>
              <a:cxnLst/>
              <a:rect t="t" b="b" l="l" r="r"/>
              <a:pathLst>
                <a:path h="7900" stroke="false" w="1262681">
                  <a:moveTo>
                    <a:pt y="0" x="0"/>
                  </a:moveTo>
                  <a:lnTo>
                    <a:pt y="0" x="1262681"/>
                  </a:lnTo>
                </a:path>
                <a:path h="7900" fill="none" w="1262681">
                  <a:moveTo>
                    <a:pt y="0" x="0"/>
                  </a:moveTo>
                  <a:lnTo>
                    <a:pt y="0" x="1262681"/>
                  </a:lnTo>
                </a:path>
              </a:pathLst>
            </a:custGeom>
            <a:noFill/>
            <a:ln w="7900" cap="flat">
              <a:solidFill>
                <a:srgbClr val="303030"/>
              </a:solidFill>
              <a:miter/>
              <a:tailEnd len="med" w="med" type="oval"/>
            </a:ln>
          </p:spPr>
        </p:sp>
        <p:sp>
          <p:nvSpPr>
            <p:cNvPr id="212" name="Text 212"/>
            <p:cNvSpPr txBox="1"/>
            <p:nvPr/>
          </p:nvSpPr>
          <p:spPr>
            <a:xfrm rot="-5400000">
              <a:off y="3015877" x="1266225"/>
              <a:ext cx="965364" cy="244900"/>
            </a:xfrm>
            <a:prstGeom prst="rect">
              <a:avLst/>
            </a:prstGeom>
            <a:noFill/>
          </p:spPr>
          <p:txBody>
            <a:bodyPr bIns="38100" tIns="38100" rIns="76200" lIns="76200" anchor="ctr" rtlCol="0" wrap="square"/>
            <a:lstStyle/>
            <a:p>
              <a:pPr algn="ctr"/>
              <a:r>
                <a:rPr lang="zh-CN" altLang="en-US" b="1" dirty="0" sz="1106">
                  <a:solidFill>
                    <a:srgbClr val="191919"/>
                  </a:solidFill>
                  <a:latin typeface="Calibri"/>
                  <a:ea typeface="Calibri"/>
                  <a:cs typeface="Calibri"/>
                </a:rPr>
                <a:t>Eye</a:t>
              </a:r>
            </a:p>
          </p:txBody>
        </p:sp>
      </p:grpSp>
      <p:grpSp>
        <p:nvGrpSpPr>
          <p:cNvPr id="213" name="Group 213"/>
          <p:cNvGrpSpPr/>
          <p:nvPr/>
        </p:nvGrpSpPr>
        <p:grpSpPr>
          <a:xfrm rot="5400000">
            <a:off y="2970646" x="7028797"/>
            <a:ext cx="744401" cy="7900"/>
            <a:chOff y="2970646" x="7028797"/>
            <a:chExt cx="744401" cy="7900"/>
          </a:xfrm>
        </p:grpSpPr>
        <p:sp>
          <p:nvSpPr>
            <p:cNvPr id="452" name="Mid text callout"/>
            <p:cNvSpPr/>
            <p:nvPr/>
          </p:nvSpPr>
          <p:spPr>
            <a:xfrm>
              <a:off y="2970646" x="7028797"/>
              <a:ext cx="744401" cy="7900"/>
            </a:xfrm>
            <a:custGeom>
              <a:avLst/>
              <a:gdLst/>
              <a:ahLst/>
              <a:cxnLst/>
              <a:rect t="t" b="b" l="l" r="r"/>
              <a:pathLst>
                <a:path h="7900" stroke="false" w="744401">
                  <a:moveTo>
                    <a:pt y="0" x="0"/>
                  </a:moveTo>
                  <a:lnTo>
                    <a:pt y="0" x="744401"/>
                  </a:lnTo>
                </a:path>
                <a:path h="7900" fill="none" w="744401">
                  <a:moveTo>
                    <a:pt y="0" x="0"/>
                  </a:moveTo>
                  <a:lnTo>
                    <a:pt y="0" x="744401"/>
                  </a:lnTo>
                </a:path>
              </a:pathLst>
            </a:custGeom>
            <a:noFill/>
            <a:ln w="7900" cap="flat">
              <a:solidFill>
                <a:srgbClr val="303030"/>
              </a:solidFill>
              <a:miter/>
              <a:tailEnd len="med" w="med" type="oval"/>
            </a:ln>
          </p:spPr>
        </p:sp>
        <p:sp>
          <p:nvSpPr>
            <p:cNvPr id="214" name="Text 214"/>
            <p:cNvSpPr txBox="1"/>
            <p:nvPr/>
          </p:nvSpPr>
          <p:spPr>
            <a:xfrm rot="-5400000">
              <a:off y="2848196" x="6423665"/>
              <a:ext cx="965364" cy="244900"/>
            </a:xfrm>
            <a:prstGeom prst="rect">
              <a:avLst/>
            </a:prstGeom>
            <a:noFill/>
          </p:spPr>
          <p:txBody>
            <a:bodyPr bIns="38100" tIns="38100" rIns="76200" lIns="76200" anchor="ctr" rtlCol="0" wrap="square"/>
            <a:lstStyle/>
            <a:p>
              <a:pPr algn="ctr"/>
              <a:r>
                <a:rPr lang="zh-CN" altLang="en-US" b="1" dirty="0" sz="1106">
                  <a:solidFill>
                    <a:srgbClr val="191919"/>
                  </a:solidFill>
                  <a:latin typeface="Calibri"/>
                  <a:ea typeface="Calibri"/>
                  <a:cs typeface="Calibri"/>
                </a:rPr>
                <a:t>Caudal fin</a:t>
              </a:r>
            </a:p>
          </p:txBody>
        </p:sp>
      </p:grpSp>
      <p:grpSp>
        <p:nvGrpSpPr>
          <p:cNvPr id="215" name="Group 215"/>
          <p:cNvGrpSpPr/>
          <p:nvPr/>
        </p:nvGrpSpPr>
        <p:grpSpPr>
          <a:xfrm rot="5400000">
            <a:off y="3135788" x="5448537"/>
            <a:ext cx="1222035" cy="7900"/>
            <a:chOff y="3135788" x="5448537"/>
            <a:chExt cx="1222035" cy="7900"/>
          </a:xfrm>
        </p:grpSpPr>
        <p:sp>
          <p:nvSpPr>
            <p:cNvPr id="453" name="Mid text callout"/>
            <p:cNvSpPr/>
            <p:nvPr/>
          </p:nvSpPr>
          <p:spPr>
            <a:xfrm>
              <a:off y="3135788" x="5448537"/>
              <a:ext cx="1222035" cy="7900"/>
            </a:xfrm>
            <a:custGeom>
              <a:avLst/>
              <a:gdLst/>
              <a:ahLst/>
              <a:cxnLst/>
              <a:rect t="t" b="b" l="l" r="r"/>
              <a:pathLst>
                <a:path h="7900" stroke="false" w="1222035">
                  <a:moveTo>
                    <a:pt y="0" x="0"/>
                  </a:moveTo>
                  <a:lnTo>
                    <a:pt y="0" x="1222035"/>
                  </a:lnTo>
                </a:path>
                <a:path h="7900" fill="none" w="1222035">
                  <a:moveTo>
                    <a:pt y="0" x="0"/>
                  </a:moveTo>
                  <a:lnTo>
                    <a:pt y="0" x="1222035"/>
                  </a:lnTo>
                </a:path>
              </a:pathLst>
            </a:custGeom>
            <a:noFill/>
            <a:ln w="7900" cap="flat">
              <a:solidFill>
                <a:srgbClr val="303030"/>
              </a:solidFill>
              <a:miter/>
              <a:tailEnd len="med" w="med" type="oval"/>
            </a:ln>
          </p:spPr>
        </p:sp>
        <p:sp>
          <p:nvSpPr>
            <p:cNvPr id="216" name="Text 216"/>
            <p:cNvSpPr txBox="1"/>
            <p:nvPr/>
          </p:nvSpPr>
          <p:spPr>
            <a:xfrm rot="-5400000">
              <a:off y="3013338" x="4843405"/>
              <a:ext cx="965364" cy="244900"/>
            </a:xfrm>
            <a:prstGeom prst="rect">
              <a:avLst/>
            </a:prstGeom>
            <a:noFill/>
          </p:spPr>
          <p:txBody>
            <a:bodyPr bIns="38100" tIns="38100" rIns="76200" lIns="76200" anchor="ctr" rtlCol="0" wrap="square"/>
            <a:lstStyle/>
            <a:p>
              <a:pPr algn="ctr"/>
              <a:r>
                <a:rPr lang="zh-CN" altLang="en-US" b="1" dirty="0" sz="1106">
                  <a:solidFill>
                    <a:srgbClr val="191919"/>
                  </a:solidFill>
                  <a:latin typeface="Calibri"/>
                  <a:ea typeface="Calibri"/>
                  <a:cs typeface="Calibri"/>
                </a:rPr>
                <a:t>Lateral line</a:t>
              </a:r>
            </a:p>
          </p:txBody>
        </p:sp>
      </p:grpSp>
      <p:grpSp>
        <p:nvGrpSpPr>
          <p:cNvPr id="217" name="Group 217"/>
          <p:cNvGrpSpPr/>
          <p:nvPr/>
        </p:nvGrpSpPr>
        <p:grpSpPr>
          <a:xfrm flipV="true" rot="5400000">
            <a:off y="4641101" x="3069531"/>
            <a:ext cx="1097547" cy="7900"/>
            <a:chOff y="4641101" x="3069531"/>
            <a:chExt cx="1097547" cy="7900"/>
          </a:xfrm>
        </p:grpSpPr>
        <p:sp>
          <p:nvSpPr>
            <p:cNvPr id="217" name="Mid text callout"/>
            <p:cNvSpPr/>
            <p:nvPr/>
          </p:nvSpPr>
          <p:spPr>
            <a:xfrm>
              <a:off y="4641101" x="3069531"/>
              <a:ext cx="1097547" cy="7900"/>
            </a:xfrm>
            <a:custGeom>
              <a:avLst/>
              <a:gdLst/>
              <a:ahLst/>
              <a:cxnLst/>
              <a:rect t="t" b="b" l="l" r="r"/>
              <a:pathLst>
                <a:path h="7900" stroke="false" w="1097547">
                  <a:moveTo>
                    <a:pt y="0" x="1097547"/>
                  </a:moveTo>
                  <a:lnTo>
                    <a:pt y="0" x="0"/>
                  </a:lnTo>
                </a:path>
                <a:path h="7900" fill="none" w="1097547">
                  <a:moveTo>
                    <a:pt y="0" x="1097547"/>
                  </a:moveTo>
                  <a:lnTo>
                    <a:pt y="0" x="0"/>
                  </a:lnTo>
                </a:path>
              </a:pathLst>
            </a:custGeom>
            <a:noFill/>
            <a:ln w="7900" cap="flat">
              <a:solidFill>
                <a:srgbClr val="303030"/>
              </a:solidFill>
              <a:miter/>
              <a:tailEnd len="med" w="med" type="oval"/>
            </a:ln>
          </p:spPr>
        </p:sp>
        <p:sp>
          <p:nvSpPr>
            <p:cNvPr id="218" name="Text 218"/>
            <p:cNvSpPr txBox="1"/>
            <p:nvPr/>
          </p:nvSpPr>
          <p:spPr>
            <a:xfrm flipV="true" rot="5400000">
              <a:off y="4518651" x="3806846"/>
              <a:ext cx="965364" cy="244900"/>
            </a:xfrm>
            <a:prstGeom prst="rect">
              <a:avLst/>
            </a:prstGeom>
            <a:noFill/>
          </p:spPr>
          <p:txBody>
            <a:bodyPr bIns="38100" tIns="38100" rIns="76200" lIns="76200" anchor="ctr" rtlCol="0" wrap="square"/>
            <a:lstStyle/>
            <a:p>
              <a:pPr algn="ctr"/>
              <a:r>
                <a:rPr lang="zh-CN" altLang="en-US" b="1" dirty="0" sz="1106">
                  <a:solidFill>
                    <a:srgbClr val="191919"/>
                  </a:solidFill>
                  <a:latin typeface="Calibri"/>
                  <a:ea typeface="Calibri"/>
                  <a:cs typeface="Calibri"/>
                </a:rPr>
                <a:t>Pectoral fin</a:t>
              </a:r>
            </a:p>
          </p:txBody>
        </p:sp>
      </p:grpSp>
      <p:grpSp>
        <p:nvGrpSpPr>
          <p:cNvPr id="219" name="Group 219"/>
          <p:cNvGrpSpPr/>
          <p:nvPr/>
        </p:nvGrpSpPr>
        <p:grpSpPr>
          <a:xfrm flipV="true" rot="5400000">
            <a:off y="4766862" x="5837526"/>
            <a:ext cx="744399" cy="7900"/>
            <a:chOff y="4766862" x="5837526"/>
            <a:chExt cx="744399" cy="7900"/>
          </a:xfrm>
        </p:grpSpPr>
        <p:sp>
          <p:nvSpPr>
            <p:cNvPr id="218" name="Mid text callout"/>
            <p:cNvSpPr/>
            <p:nvPr/>
          </p:nvSpPr>
          <p:spPr>
            <a:xfrm>
              <a:off y="4766862" x="5837526"/>
              <a:ext cx="744399" cy="7900"/>
            </a:xfrm>
            <a:custGeom>
              <a:avLst/>
              <a:gdLst/>
              <a:ahLst/>
              <a:cxnLst/>
              <a:rect t="t" b="b" l="l" r="r"/>
              <a:pathLst>
                <a:path h="7900" stroke="false" w="744399">
                  <a:moveTo>
                    <a:pt y="0" x="744399"/>
                  </a:moveTo>
                  <a:lnTo>
                    <a:pt y="0" x="0"/>
                  </a:lnTo>
                </a:path>
                <a:path h="7900" fill="none" w="744399">
                  <a:moveTo>
                    <a:pt y="0" x="744399"/>
                  </a:moveTo>
                  <a:lnTo>
                    <a:pt y="0" x="0"/>
                  </a:lnTo>
                </a:path>
              </a:pathLst>
            </a:custGeom>
            <a:noFill/>
            <a:ln w="7900" cap="flat">
              <a:solidFill>
                <a:srgbClr val="303030"/>
              </a:solidFill>
              <a:miter/>
              <a:tailEnd len="med" w="med" type="oval"/>
            </a:ln>
          </p:spPr>
        </p:sp>
        <p:sp>
          <p:nvSpPr>
            <p:cNvPr id="220" name="Text 220"/>
            <p:cNvSpPr txBox="1"/>
            <p:nvPr/>
          </p:nvSpPr>
          <p:spPr>
            <a:xfrm flipV="true" rot="5400000">
              <a:off y="4644412" x="6221693"/>
              <a:ext cx="965364" cy="244900"/>
            </a:xfrm>
            <a:prstGeom prst="rect">
              <a:avLst/>
            </a:prstGeom>
            <a:noFill/>
          </p:spPr>
          <p:txBody>
            <a:bodyPr bIns="38100" tIns="38100" rIns="76200" lIns="76200" anchor="ctr" rtlCol="0" wrap="square"/>
            <a:lstStyle/>
            <a:p>
              <a:pPr algn="ctr"/>
              <a:r>
                <a:rPr lang="zh-CN" altLang="en-US" b="1" dirty="0" sz="1106">
                  <a:solidFill>
                    <a:srgbClr val="191919"/>
                  </a:solidFill>
                  <a:latin typeface="Calibri"/>
                  <a:ea typeface="Calibri"/>
                  <a:cs typeface="Calibri"/>
                </a:rPr>
                <a:t>Anal fin</a:t>
              </a:r>
            </a:p>
          </p:txBody>
        </p:sp>
      </p:grpSp>
      <p:grpSp>
        <p:nvGrpSpPr>
          <p:cNvPr id="221" name="Group 221"/>
          <p:cNvGrpSpPr/>
          <p:nvPr/>
        </p:nvGrpSpPr>
        <p:grpSpPr>
          <a:xfrm rot="5400000">
            <a:off y="3339035" x="1368522"/>
            <a:ext cx="1262681" cy="7900"/>
            <a:chOff y="3339035" x="1368522"/>
            <a:chExt cx="1262681" cy="7900"/>
          </a:xfrm>
        </p:grpSpPr>
        <p:sp>
          <p:nvSpPr>
            <p:cNvPr id="224" name="Mid text callout"/>
            <p:cNvSpPr/>
            <p:nvPr/>
          </p:nvSpPr>
          <p:spPr>
            <a:xfrm>
              <a:off y="3339035" x="1368522"/>
              <a:ext cx="1262681" cy="7900"/>
            </a:xfrm>
            <a:custGeom>
              <a:avLst/>
              <a:gdLst/>
              <a:ahLst/>
              <a:cxnLst/>
              <a:rect t="t" b="b" l="l" r="r"/>
              <a:pathLst>
                <a:path h="7900" stroke="false" w="1262681">
                  <a:moveTo>
                    <a:pt y="0" x="0"/>
                  </a:moveTo>
                  <a:lnTo>
                    <a:pt y="0" x="1262681"/>
                  </a:lnTo>
                </a:path>
                <a:path h="7900" fill="none" w="1262681">
                  <a:moveTo>
                    <a:pt y="0" x="0"/>
                  </a:moveTo>
                  <a:lnTo>
                    <a:pt y="0" x="1262681"/>
                  </a:lnTo>
                </a:path>
              </a:pathLst>
            </a:custGeom>
            <a:noFill/>
            <a:ln w="7900" cap="flat">
              <a:solidFill>
                <a:srgbClr val="303030"/>
              </a:solidFill>
              <a:miter/>
              <a:tailEnd len="med" w="med" type="oval"/>
            </a:ln>
          </p:spPr>
        </p:sp>
        <p:sp>
          <p:nvSpPr>
            <p:cNvPr id="222" name="Text 222"/>
            <p:cNvSpPr txBox="1"/>
            <p:nvPr/>
          </p:nvSpPr>
          <p:spPr>
            <a:xfrm rot="-5400000">
              <a:off y="3216585" x="763390"/>
              <a:ext cx="965364" cy="244900"/>
            </a:xfrm>
            <a:prstGeom prst="rect">
              <a:avLst/>
            </a:prstGeom>
            <a:noFill/>
          </p:spPr>
          <p:txBody>
            <a:bodyPr bIns="38100" tIns="38100" rIns="76200" lIns="76200" anchor="ctr" rtlCol="0" wrap="square"/>
            <a:lstStyle/>
            <a:p>
              <a:pPr algn="ctr"/>
              <a:r>
                <a:rPr lang="zh-CN" altLang="en-US" b="1" dirty="0" sz="1106">
                  <a:solidFill>
                    <a:srgbClr val="191919"/>
                  </a:solidFill>
                  <a:latin typeface="Calibri"/>
                  <a:ea typeface="Calibri"/>
                  <a:cs typeface="Calibri"/>
                </a:rPr>
                <a:t>Maxilla</a:t>
              </a:r>
            </a:p>
          </p:txBody>
        </p:sp>
      </p:grpSp>
      <p:sp>
        <p:nvSpPr>
          <p:cNvPr id="225" name="Rectangle"/>
          <p:cNvSpPr/>
          <p:nvPr/>
        </p:nvSpPr>
        <p:spPr>
          <a:xfrm>
            <a:off y="816403" x="2677422"/>
            <a:ext cx="3789164" cy="915278"/>
          </a:xfrm>
          <a:custGeom>
            <a:avLst/>
            <a:gdLst/>
            <a:ahLst/>
            <a:cxnLst/>
            <a:rect t="t" b="b" l="l" r="r"/>
            <a:pathLst/>
          </a:custGeom>
          <a:solidFill>
            <a:srgbClr val="FFFFFF"/>
          </a:solidFill>
          <a:ln w="7900" cap="flat">
            <a:solidFill>
              <a:srgbClr val="83B3E3"/>
            </a:solidFill>
            <a:miter/>
          </a:ln>
        </p:spPr>
        <p:txBody>
          <a:bodyPr bIns="38100" tIns="38100" rIns="38100" lIns="38100" anchor="ctr" rtlCol="0" wrap="square"/>
          <a:lstStyle/>
          <a:p>
            <a:pPr algn="ctr"/>
            <a:r>
              <a:rPr lang="zh-CN" altLang="en-US" b="1" dirty="0" sz="2212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Fish External Anatomy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baseType="variant" size="4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baseType="lpstr" size="2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dcmitype="http://purl.org/dc/dcmitype/" xmlns:dc="http://purl.org/dc/elements/1.1/" xmlns:xsi="http://www.w3.org/2001/XMLSchema-instance" xmlns:cp="http://schemas.openxmlformats.org/package/2006/metadata/core-properties" xmlns:dcterms="http://purl.org/dc/terms/">
  <dc:title>PowerPoint Presentation</dc:title>
  <dc:creator>hp</dc:creator>
  <cp:lastModifiedBy>hp</cp:lastModifiedBy>
  <cp:revision>1</cp:revision>
  <dcterms:created xsi:type="dcterms:W3CDTF">2025-11-10T10:38:55Z</dcterms:created>
  <dcterms:modified xsi:type="dcterms:W3CDTF">2025-11-10T10:38:55Z</dcterms:modified>
</cp:coreProperties>
</file>