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sldIdLst>
    <p:sldId id="256" r:id="rId6"/>
  </p:sldIdLst>
  <p:sldSz type="screen4x3" cx="9144000" cy="6858000"/>
  <p:notesSz cx="6858000" cy="9144000"/>
  <p:defaultTextStyle>
    <a:defPPr>
      <a:defRPr lang="en-US"/>
    </a:defPPr>
    <a:lvl1pPr rtl="0" defTabSz="914400" eaLnBrk="1" hangingPunct="1" algn="l" marL="0" latinLnBrk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rtl="0" defTabSz="914400" eaLnBrk="1" hangingPunct="1" algn="l" marL="457200" latinLnBrk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rtl="0" defTabSz="914400" eaLnBrk="1" hangingPunct="1" algn="l" marL="914400" latinLnBrk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rtl="0" defTabSz="914400" eaLnBrk="1" hangingPunct="1" algn="l" marL="1371600" latinLnBrk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rtl="0" defTabSz="914400" eaLnBrk="1" hangingPunct="1" algn="l" marL="1828800" latinLnBrk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rtl="0" defTabSz="914400" eaLnBrk="1" hangingPunct="1" algn="l" marL="2286000" latinLnBrk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rtl="0" defTabSz="914400" eaLnBrk="1" hangingPunct="1" algn="l" marL="2743200" latinLnBrk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rtl="0" defTabSz="914400" eaLnBrk="1" hangingPunct="1" algn="l" marL="3200400" latinLnBrk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rtl="0" defTabSz="914400" eaLnBrk="1" hangingPunct="1" algn="l" marL="3657600" latinLnBrk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</Relationships>
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BFCFD"/>
        </a:solidFill>
        <a:effectLst/>
      </p:bgPr>
    </p:bg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" id="101"/>
          <p:cNvGrpSpPr/>
          <p:nvPr/>
        </p:nvGrpSpPr>
        <p:grpSpPr>
          <a:xfrm>
            <a:off x="994255" y="2657375"/>
            <a:ext cx="7354406" cy="1659392"/>
            <a:chOff x="994255" y="2657375"/>
            <a:chExt cx="7354406" cy="1659392"/>
          </a:xfrm>
        </p:grpSpPr>
        <p:sp>
          <p:nvSpPr>
            <p:cNvPr name="" id="102"/>
            <p:cNvSpPr/>
            <p:nvPr/>
          </p:nvSpPr>
          <p:spPr>
            <a:xfrm>
              <a:off x="1807356" y="3347684"/>
              <a:ext cx="5545674" cy="165939"/>
            </a:xfrm>
            <a:custGeom>
              <a:avLst/>
              <a:gdLst>
                <a:gd name="connsiteX0" fmla="*/ 277284 w 5545674"/>
                <a:gd name="connsiteY0" fmla="*/ 74672 h 165939"/>
                <a:gd name="connsiteX1" fmla="*/ 554567 w 5545674"/>
                <a:gd name="connsiteY1" fmla="*/ 66375 h 165939"/>
                <a:gd name="connsiteX2" fmla="*/ 831851 w 5545674"/>
                <a:gd name="connsiteY2" fmla="*/ 63057 h 165939"/>
                <a:gd name="connsiteX3" fmla="*/ 1109135 w 5545674"/>
                <a:gd name="connsiteY3" fmla="*/ 58079 h 165939"/>
                <a:gd name="connsiteX4" fmla="*/ 1386418 w 5545674"/>
                <a:gd name="connsiteY4" fmla="*/ 53100 h 165939"/>
                <a:gd name="connsiteX5" fmla="*/ 1663702 w 5545674"/>
                <a:gd name="connsiteY5" fmla="*/ 48122 h 165939"/>
                <a:gd name="connsiteX6" fmla="*/ 1940986 w 5545674"/>
                <a:gd name="connsiteY6" fmla="*/ 44803 h 165939"/>
                <a:gd name="connsiteX7" fmla="*/ 2218269 w 5545674"/>
                <a:gd name="connsiteY7" fmla="*/ 41485 h 165939"/>
                <a:gd name="connsiteX8" fmla="*/ 2495553 w 5545674"/>
                <a:gd name="connsiteY8" fmla="*/ 36507 h 165939"/>
                <a:gd name="connsiteX9" fmla="*/ 2772837 w 5545674"/>
                <a:gd name="connsiteY9" fmla="*/ 33188 h 165939"/>
                <a:gd name="connsiteX10" fmla="*/ 3050120 w 5545674"/>
                <a:gd name="connsiteY10" fmla="*/ 28210 h 165939"/>
                <a:gd name="connsiteX11" fmla="*/ 3327404 w 5545674"/>
                <a:gd name="connsiteY11" fmla="*/ 26550 h 165939"/>
                <a:gd name="connsiteX12" fmla="*/ 3604688 w 5545674"/>
                <a:gd name="connsiteY12" fmla="*/ 24891 h 165939"/>
                <a:gd name="connsiteX13" fmla="*/ 3881972 w 5545674"/>
                <a:gd name="connsiteY13" fmla="*/ 23231 h 165939"/>
                <a:gd name="connsiteX14" fmla="*/ 4159255 w 5545674"/>
                <a:gd name="connsiteY14" fmla="*/ 19913 h 165939"/>
                <a:gd name="connsiteX15" fmla="*/ 4436539 w 5545674"/>
                <a:gd name="connsiteY15" fmla="*/ 16594 h 165939"/>
                <a:gd name="connsiteX16" fmla="*/ 4713823 w 5545674"/>
                <a:gd name="connsiteY16" fmla="*/ 13275 h 165939"/>
                <a:gd name="connsiteX17" fmla="*/ 4991106 w 5545674"/>
                <a:gd name="connsiteY17" fmla="*/ 9956 h 165939"/>
                <a:gd name="connsiteX18" fmla="*/ 5268390 w 5545674"/>
                <a:gd name="connsiteY18" fmla="*/ 0 h 165939"/>
                <a:gd name="connsiteX19" fmla="*/ 277284 w 5545674"/>
                <a:gd name="connsiteY19" fmla="*/ 91266 h 165939"/>
                <a:gd name="connsiteX20" fmla="*/ 554567 w 5545674"/>
                <a:gd name="connsiteY20" fmla="*/ 99563 h 165939"/>
                <a:gd name="connsiteX21" fmla="*/ 831851 w 5545674"/>
                <a:gd name="connsiteY21" fmla="*/ 107860 h 165939"/>
                <a:gd name="connsiteX22" fmla="*/ 1109135 w 5545674"/>
                <a:gd name="connsiteY22" fmla="*/ 112838 h 165939"/>
                <a:gd name="connsiteX23" fmla="*/ 1386418 w 5545674"/>
                <a:gd name="connsiteY23" fmla="*/ 117816 h 165939"/>
                <a:gd name="connsiteX24" fmla="*/ 1663702 w 5545674"/>
                <a:gd name="connsiteY24" fmla="*/ 121135 h 165939"/>
                <a:gd name="connsiteX25" fmla="*/ 1940986 w 5545674"/>
                <a:gd name="connsiteY25" fmla="*/ 124454 h 165939"/>
                <a:gd name="connsiteX26" fmla="*/ 2218269 w 5545674"/>
                <a:gd name="connsiteY26" fmla="*/ 129432 h 165939"/>
                <a:gd name="connsiteX27" fmla="*/ 2495553 w 5545674"/>
                <a:gd name="connsiteY27" fmla="*/ 132751 h 165939"/>
                <a:gd name="connsiteX28" fmla="*/ 2772837 w 5545674"/>
                <a:gd name="connsiteY28" fmla="*/ 137729 h 165939"/>
                <a:gd name="connsiteX29" fmla="*/ 3050120 w 5545674"/>
                <a:gd name="connsiteY29" fmla="*/ 139389 h 165939"/>
                <a:gd name="connsiteX30" fmla="*/ 3327404 w 5545674"/>
                <a:gd name="connsiteY30" fmla="*/ 141048 h 165939"/>
                <a:gd name="connsiteX31" fmla="*/ 3604688 w 5545674"/>
                <a:gd name="connsiteY31" fmla="*/ 142707 h 165939"/>
                <a:gd name="connsiteX32" fmla="*/ 3881972 w 5545674"/>
                <a:gd name="connsiteY32" fmla="*/ 146026 h 165939"/>
                <a:gd name="connsiteX33" fmla="*/ 4159255 w 5545674"/>
                <a:gd name="connsiteY33" fmla="*/ 149345 h 165939"/>
                <a:gd name="connsiteX34" fmla="*/ 4436539 w 5545674"/>
                <a:gd name="connsiteY34" fmla="*/ 152664 h 165939"/>
                <a:gd name="connsiteX35" fmla="*/ 4713823 w 5545674"/>
                <a:gd name="connsiteY35" fmla="*/ 155982 h 165939"/>
                <a:gd name="connsiteX36" fmla="*/ 4991106 w 5545674"/>
                <a:gd name="connsiteY36" fmla="*/ 162620 h 165939"/>
                <a:gd name="connsiteX37" fmla="*/ 5268390 w 5545674"/>
                <a:gd name="connsiteY37" fmla="*/ 165939 h 165939"/>
              </a:gdLst>
              <a:ahLst/>
              <a:cxnLst>
                <a:cxn ang="16200000">
                  <a:pos x="connsiteX0" y="connsiteY0"/>
                </a:cxn>
                <a:cxn ang="16200000">
                  <a:pos x="connsiteX1" y="connsiteY1"/>
                </a:cxn>
                <a:cxn ang="16200000">
                  <a:pos x="connsiteX2" y="connsiteY2"/>
                </a:cxn>
                <a:cxn ang="16200000">
                  <a:pos x="connsiteX3" y="connsiteY3"/>
                </a:cxn>
                <a:cxn ang="1620000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16200000">
                  <a:pos x="connsiteX7" y="connsiteY7"/>
                </a:cxn>
                <a:cxn ang="16200000">
                  <a:pos x="connsiteX8" y="connsiteY8"/>
                </a:cxn>
                <a:cxn ang="16200000">
                  <a:pos x="connsiteX9" y="connsiteY9"/>
                </a:cxn>
                <a:cxn ang="16200000">
                  <a:pos x="connsiteX10" y="connsiteY10"/>
                </a:cxn>
                <a:cxn ang="16200000">
                  <a:pos x="connsiteX11" y="connsiteY11"/>
                </a:cxn>
                <a:cxn ang="16200000">
                  <a:pos x="connsiteX12" y="connsiteY12"/>
                </a:cxn>
                <a:cxn ang="16200000">
                  <a:pos x="connsiteX13" y="connsiteY13"/>
                </a:cxn>
                <a:cxn ang="16200000">
                  <a:pos x="connsiteX14" y="connsiteY14"/>
                </a:cxn>
                <a:cxn ang="16200000">
                  <a:pos x="connsiteX15" y="connsiteY15"/>
                </a:cxn>
                <a:cxn ang="16200000">
                  <a:pos x="connsiteX16" y="connsiteY16"/>
                </a:cxn>
                <a:cxn ang="16200000">
                  <a:pos x="connsiteX17" y="connsiteY17"/>
                </a:cxn>
                <a:cxn ang="16200000">
                  <a:pos x="connsiteX18" y="connsiteY18"/>
                </a:cxn>
                <a:cxn ang="5400000">
                  <a:pos x="connsiteX19" y="connsiteY19"/>
                </a:cxn>
                <a:cxn ang="5400000">
                  <a:pos x="connsiteX20" y="connsiteY20"/>
                </a:cxn>
                <a:cxn ang="5400000">
                  <a:pos x="connsiteX21" y="connsiteY21"/>
                </a:cxn>
                <a:cxn ang="5400000">
                  <a:pos x="connsiteX22" y="connsiteY22"/>
                </a:cxn>
                <a:cxn ang="5400000">
                  <a:pos x="connsiteX23" y="connsiteY23"/>
                </a:cxn>
                <a:cxn ang="0">
                  <a:pos x="connsiteX24" y="connsiteY24"/>
                </a:cxn>
                <a:cxn ang="5400000">
                  <a:pos x="connsiteX25" y="connsiteY25"/>
                </a:cxn>
                <a:cxn ang="5400000">
                  <a:pos x="connsiteX26" y="connsiteY26"/>
                </a:cxn>
                <a:cxn ang="5400000">
                  <a:pos x="connsiteX27" y="connsiteY27"/>
                </a:cxn>
                <a:cxn ang="5400000">
                  <a:pos x="connsiteX28" y="connsiteY28"/>
                </a:cxn>
                <a:cxn ang="5400000">
                  <a:pos x="connsiteX29" y="connsiteY29"/>
                </a:cxn>
                <a:cxn ang="5400000">
                  <a:pos x="connsiteX30" y="connsiteY30"/>
                </a:cxn>
                <a:cxn ang="5400000">
                  <a:pos x="connsiteX31" y="connsiteY31"/>
                </a:cxn>
                <a:cxn ang="5400000">
                  <a:pos x="connsiteX32" y="connsiteY32"/>
                </a:cxn>
                <a:cxn ang="5400000">
                  <a:pos x="connsiteX33" y="connsiteY33"/>
                </a:cxn>
                <a:cxn ang="5400000">
                  <a:pos x="connsiteX34" y="connsiteY34"/>
                </a:cxn>
                <a:cxn ang="5400000">
                  <a:pos x="connsiteX35" y="connsiteY35"/>
                </a:cxn>
                <a:cxn ang="5400000">
                  <a:pos x="connsiteX36" y="connsiteY36"/>
                </a:cxn>
                <a:cxn ang="5400000">
                  <a:pos x="connsiteX37" y="connsiteY37"/>
                </a:cxn>
              </a:cxnLst>
              <a:rect t="t" l="l" r="r" b="b"/>
              <a:pathLst>
                <a:path h="165939" stroke="false" w="5545674">
                  <a:moveTo>
                    <a:pt x="5545674" y="0"/>
                  </a:moveTo>
                  <a:lnTo>
                    <a:pt x="5545674" y="165939"/>
                  </a:lnTo>
                  <a:lnTo>
                    <a:pt x="0" y="98824"/>
                  </a:lnTo>
                  <a:lnTo>
                    <a:pt x="0" y="76851"/>
                  </a:lnTo>
                  <a:lnTo>
                    <a:pt x="5545674" y="0"/>
                  </a:lnTo>
                  <a:close/>
                </a:path>
                <a:path fill="none" h="165939" w="5545674">
                  <a:moveTo>
                    <a:pt x="5545674" y="0"/>
                  </a:moveTo>
                  <a:lnTo>
                    <a:pt x="5545674" y="165939"/>
                  </a:lnTo>
                  <a:lnTo>
                    <a:pt x="0" y="98824"/>
                  </a:lnTo>
                  <a:lnTo>
                    <a:pt x="0" y="76851"/>
                  </a:lnTo>
                  <a:lnTo>
                    <a:pt x="5545674" y="0"/>
                  </a:lnTo>
                  <a:close/>
                </a:path>
              </a:pathLst>
            </a:custGeom>
            <a:solidFill>
              <a:srgbClr val="476482"/>
            </a:solidFill>
            <a:ln cap="flat" w="7900">
              <a:solidFill>
                <a:srgbClr val="476482"/>
              </a:solidFill>
              <a:miter/>
            </a:ln>
          </p:spPr>
        </p:sp>
        <p:sp>
          <p:nvSpPr>
            <p:cNvPr name="" id="103"/>
            <p:cNvSpPr/>
            <p:nvPr/>
          </p:nvSpPr>
          <p:spPr>
            <a:xfrm>
              <a:off x="994255" y="2657375"/>
              <a:ext cx="829698" cy="1659390"/>
            </a:xfrm>
            <a:custGeom>
              <a:avLst/>
              <a:gdLst/>
              <a:ahLst/>
              <a:cxnLst/>
              <a:rect t="t" l="l" r="r" b="b"/>
              <a:pathLst>
                <a:path h="1659390" stroke="false" w="829698">
                  <a:moveTo>
                    <a:pt x="829698" y="778164"/>
                  </a:moveTo>
                  <a:cubicBezTo>
                    <a:pt x="829698" y="778164"/>
                    <a:pt x="252299" y="512385"/>
                    <a:pt x="80883" y="113719"/>
                  </a:cubicBezTo>
                  <a:cubicBezTo>
                    <a:pt x="-90532" y="-284948"/>
                    <a:pt x="31263" y="475177"/>
                    <a:pt x="252299" y="698431"/>
                  </a:cubicBezTo>
                  <a:cubicBezTo>
                    <a:pt x="473334" y="921683"/>
                    <a:pt x="162080" y="1022680"/>
                    <a:pt x="62840" y="1522343"/>
                  </a:cubicBezTo>
                  <a:cubicBezTo>
                    <a:pt x="-36401" y="2022013"/>
                    <a:pt x="252299" y="1012048"/>
                    <a:pt x="829698" y="778164"/>
                  </a:cubicBezTo>
                  <a:close/>
                </a:path>
                <a:path fill="none" h="1659390" w="829698">
                  <a:moveTo>
                    <a:pt x="829698" y="778164"/>
                  </a:moveTo>
                  <a:cubicBezTo>
                    <a:pt x="829698" y="778164"/>
                    <a:pt x="252299" y="512385"/>
                    <a:pt x="80883" y="113719"/>
                  </a:cubicBezTo>
                  <a:cubicBezTo>
                    <a:pt x="-90532" y="-284948"/>
                    <a:pt x="31263" y="475177"/>
                    <a:pt x="252299" y="698431"/>
                  </a:cubicBezTo>
                  <a:cubicBezTo>
                    <a:pt x="473334" y="921683"/>
                    <a:pt x="162080" y="1022680"/>
                    <a:pt x="62840" y="1522343"/>
                  </a:cubicBezTo>
                  <a:cubicBezTo>
                    <a:pt x="-36401" y="2022013"/>
                    <a:pt x="252299" y="1012048"/>
                    <a:pt x="829698" y="778164"/>
                  </a:cubicBezTo>
                  <a:close/>
                </a:path>
              </a:pathLst>
            </a:custGeom>
            <a:solidFill>
              <a:srgbClr val="476482"/>
            </a:solidFill>
            <a:ln cap="flat" w="7900">
              <a:solidFill>
                <a:srgbClr val="476482"/>
              </a:solidFill>
              <a:miter/>
            </a:ln>
          </p:spPr>
        </p:sp>
        <p:sp>
          <p:nvSpPr>
            <p:cNvPr name="" id="104"/>
            <p:cNvSpPr/>
            <p:nvPr/>
          </p:nvSpPr>
          <p:spPr>
            <a:xfrm>
              <a:off x="7021153" y="2766898"/>
              <a:ext cx="1327508" cy="1327508"/>
            </a:xfrm>
            <a:custGeom>
              <a:avLst/>
              <a:gdLst/>
              <a:ahLst/>
              <a:cxnLst/>
              <a:rect t="t" l="l" r="r" b="b"/>
              <a:pathLst>
                <a:path h="1327508" stroke="false" w="1327508">
                  <a:moveTo>
                    <a:pt x="1327508" y="795335"/>
                  </a:moveTo>
                  <a:cubicBezTo>
                    <a:pt x="1327508" y="795335"/>
                    <a:pt x="1002296" y="695918"/>
                    <a:pt x="953083" y="719310"/>
                  </a:cubicBezTo>
                  <a:cubicBezTo>
                    <a:pt x="903868" y="742702"/>
                    <a:pt x="997900" y="759369"/>
                    <a:pt x="997900" y="759369"/>
                  </a:cubicBezTo>
                  <a:lnTo>
                    <a:pt x="1225392" y="830424"/>
                  </a:lnTo>
                  <a:cubicBezTo>
                    <a:pt x="828275" y="1152066"/>
                    <a:pt x="158847" y="1327508"/>
                    <a:pt x="158847" y="1327508"/>
                  </a:cubicBezTo>
                  <a:cubicBezTo>
                    <a:pt x="646734" y="578957"/>
                    <a:pt x="0" y="0"/>
                    <a:pt x="0" y="0"/>
                  </a:cubicBezTo>
                  <a:cubicBezTo>
                    <a:pt x="1015487" y="46784"/>
                    <a:pt x="1327508" y="795335"/>
                    <a:pt x="1327508" y="795335"/>
                  </a:cubicBezTo>
                  <a:close/>
                  <a:moveTo>
                    <a:pt x="720359" y="458342"/>
                  </a:moveTo>
                  <a:cubicBezTo>
                    <a:pt x="769012" y="458342"/>
                    <a:pt x="808452" y="425606"/>
                    <a:pt x="808452" y="385224"/>
                  </a:cubicBezTo>
                  <a:cubicBezTo>
                    <a:pt x="808452" y="344841"/>
                    <a:pt x="769012" y="312105"/>
                    <a:pt x="720359" y="312105"/>
                  </a:cubicBezTo>
                  <a:cubicBezTo>
                    <a:pt x="671707" y="312105"/>
                    <a:pt x="632267" y="344841"/>
                    <a:pt x="632267" y="385224"/>
                  </a:cubicBezTo>
                  <a:cubicBezTo>
                    <a:pt x="632267" y="425606"/>
                    <a:pt x="671707" y="458342"/>
                    <a:pt x="720359" y="458342"/>
                  </a:cubicBezTo>
                  <a:close/>
                </a:path>
                <a:path fill="none" h="1327508" w="1327508">
                  <a:moveTo>
                    <a:pt x="1327508" y="795335"/>
                  </a:moveTo>
                  <a:cubicBezTo>
                    <a:pt x="1327508" y="795335"/>
                    <a:pt x="1002296" y="695918"/>
                    <a:pt x="953083" y="719310"/>
                  </a:cubicBezTo>
                  <a:cubicBezTo>
                    <a:pt x="903868" y="742702"/>
                    <a:pt x="997900" y="759369"/>
                    <a:pt x="997900" y="759369"/>
                  </a:cubicBezTo>
                  <a:lnTo>
                    <a:pt x="1225392" y="830424"/>
                  </a:lnTo>
                  <a:cubicBezTo>
                    <a:pt x="828275" y="1152066"/>
                    <a:pt x="158847" y="1327508"/>
                    <a:pt x="158847" y="1327508"/>
                  </a:cubicBezTo>
                  <a:cubicBezTo>
                    <a:pt x="646734" y="578957"/>
                    <a:pt x="0" y="0"/>
                    <a:pt x="0" y="0"/>
                  </a:cubicBezTo>
                  <a:cubicBezTo>
                    <a:pt x="1015487" y="46784"/>
                    <a:pt x="1327508" y="795335"/>
                    <a:pt x="1327508" y="795335"/>
                  </a:cubicBezTo>
                  <a:close/>
                  <a:moveTo>
                    <a:pt x="720359" y="458342"/>
                  </a:moveTo>
                  <a:cubicBezTo>
                    <a:pt x="769012" y="458342"/>
                    <a:pt x="808452" y="425606"/>
                    <a:pt x="808452" y="385224"/>
                  </a:cubicBezTo>
                  <a:cubicBezTo>
                    <a:pt x="808452" y="344841"/>
                    <a:pt x="769012" y="312105"/>
                    <a:pt x="720359" y="312105"/>
                  </a:cubicBezTo>
                  <a:cubicBezTo>
                    <a:pt x="671707" y="312105"/>
                    <a:pt x="632267" y="344841"/>
                    <a:pt x="632267" y="385224"/>
                  </a:cubicBezTo>
                  <a:cubicBezTo>
                    <a:pt x="632267" y="425606"/>
                    <a:pt x="671707" y="458342"/>
                    <a:pt x="720359" y="458342"/>
                  </a:cubicBezTo>
                  <a:close/>
                </a:path>
              </a:pathLst>
            </a:custGeom>
            <a:solidFill>
              <a:srgbClr val="476482"/>
            </a:solidFill>
            <a:ln cap="flat" w="7900">
              <a:solidFill>
                <a:srgbClr val="476482"/>
              </a:solidFill>
              <a:miter/>
            </a:ln>
          </p:spPr>
        </p:sp>
      </p:grpSp>
      <p:sp>
        <p:nvSpPr>
          <p:cNvPr name="Category" id="105"/>
          <p:cNvSpPr/>
          <p:nvPr/>
        </p:nvSpPr>
        <p:spPr>
          <a:xfrm>
            <a:off x="5850468" y="1840839"/>
            <a:ext cx="948000" cy="1516800"/>
          </a:xfrm>
          <a:custGeom>
            <a:avLst/>
            <a:gdLst>
              <a:gd name="connsiteX0" fmla="*/ 859978 w 948000"/>
              <a:gd name="connsiteY0" fmla="*/ 1464549 h 1516800"/>
              <a:gd name="connsiteX1" fmla="*/ 765178 w 948000"/>
              <a:gd name="connsiteY1" fmla="*/ 1312869 h 1516800"/>
              <a:gd name="connsiteX2" fmla="*/ 670378 w 948000"/>
              <a:gd name="connsiteY2" fmla="*/ 1161189 h 1516800"/>
              <a:gd name="connsiteX3" fmla="*/ 575578 w 948000"/>
              <a:gd name="connsiteY3" fmla="*/ 1009509 h 1516800"/>
              <a:gd name="connsiteX4" fmla="*/ 480778 w 948000"/>
              <a:gd name="connsiteY4" fmla="*/ 857829 h 1516800"/>
              <a:gd name="connsiteX5" fmla="*/ 385978 w 948000"/>
              <a:gd name="connsiteY5" fmla="*/ 706149 h 1516800"/>
              <a:gd name="connsiteX6" fmla="*/ 291178 w 948000"/>
              <a:gd name="connsiteY6" fmla="*/ 554469 h 1516800"/>
              <a:gd name="connsiteX7" fmla="*/ 196378 w 948000"/>
              <a:gd name="connsiteY7" fmla="*/ 402789 h 1516800"/>
              <a:gd name="connsiteX8" fmla="*/ 101578 w 948000"/>
              <a:gd name="connsiteY8" fmla="*/ 251109 h 1516800"/>
              <a:gd name="rtl" fmla="*/ -418700 w 948000"/>
              <a:gd name="rtt" fmla="*/ -244900 h 1516800"/>
              <a:gd name="rtr" fmla="*/ 418700 w 948000"/>
              <a:gd name="rtb" fmla="*/ 0 h 1516800"/>
            </a:gdLst>
            <a:ahLst/>
            <a:cxnLst>
              <a:cxn ang="540000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10800000">
                <a:pos x="connsiteX7" y="connsiteY7"/>
              </a:cxn>
              <a:cxn ang="10800000">
                <a:pos x="connsiteX8" y="connsiteY8"/>
              </a:cxn>
            </a:cxnLst>
            <a:rect t="rtt" l="rtl" r="rtr" b="rtb"/>
            <a:pathLst>
              <a:path fill="none" h="1516800" w="948000">
                <a:moveTo>
                  <a:pt x="0" y="0"/>
                </a:moveTo>
                <a:lnTo>
                  <a:pt x="948000" y="1516800"/>
                </a:lnTo>
              </a:path>
            </a:pathLst>
          </a:custGeom>
          <a:solidFill>
            <a:srgbClr val="FFFFFF"/>
          </a:solidFill>
          <a:ln cap="flat" w="7900">
            <a:solidFill>
              <a:srgbClr val="1E768C"/>
            </a:solidFill>
            <a:miter/>
          </a:ln>
        </p:spPr>
        <p:txBody>
          <a:bodyPr lIns="76200" rtlCol="0" anchor="ctr" wrap="none" tIns="38100" rIns="76200" bIns="38100"/>
          <a:lstStyle/>
          <a:p>
            <a:pPr algn="l"/>
            <a:r>
              <a:rPr lang="zh-CN" altLang="en-US" sz="1106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Maquinaria</a:t>
            </a:r>
          </a:p>
        </p:txBody>
      </p:sp>
      <p:sp>
        <p:nvSpPr>
          <p:cNvPr name="Category" id="108"/>
          <p:cNvSpPr/>
          <p:nvPr/>
        </p:nvSpPr>
        <p:spPr>
          <a:xfrm>
            <a:off x="4053664" y="1863470"/>
            <a:ext cx="947996" cy="1516802"/>
          </a:xfrm>
          <a:custGeom>
            <a:avLst/>
            <a:gdLst>
              <a:gd name="connsiteX0" fmla="*/ 871449 w 947996"/>
              <a:gd name="connsiteY0" fmla="*/ 1464549 h 1516802"/>
              <a:gd name="connsiteX1" fmla="*/ 776653 w 947996"/>
              <a:gd name="connsiteY1" fmla="*/ 1312869 h 1516802"/>
              <a:gd name="connsiteX2" fmla="*/ 681853 w 947996"/>
              <a:gd name="connsiteY2" fmla="*/ 1161189 h 1516802"/>
              <a:gd name="connsiteX3" fmla="*/ 587053 w 947996"/>
              <a:gd name="connsiteY3" fmla="*/ 1009509 h 1516802"/>
              <a:gd name="connsiteX4" fmla="*/ 492253 w 947996"/>
              <a:gd name="connsiteY4" fmla="*/ 857829 h 1516802"/>
              <a:gd name="connsiteX5" fmla="*/ 397453 w 947996"/>
              <a:gd name="connsiteY5" fmla="*/ 706147 h 1516802"/>
              <a:gd name="connsiteX6" fmla="*/ 302653 w 947996"/>
              <a:gd name="connsiteY6" fmla="*/ 554467 h 1516802"/>
              <a:gd name="connsiteX7" fmla="*/ 207853 w 947996"/>
              <a:gd name="connsiteY7" fmla="*/ 402787 h 1516802"/>
              <a:gd name="connsiteX8" fmla="*/ 113053 w 947996"/>
              <a:gd name="connsiteY8" fmla="*/ 251107 h 1516802"/>
              <a:gd name="rtl" fmla="*/ -308100 w 947996"/>
              <a:gd name="rtt" fmla="*/ -244900 h 1516802"/>
              <a:gd name="rtr" fmla="*/ 308100 w 947996"/>
              <a:gd name="rtb" fmla="*/ 0 h 1516802"/>
            </a:gdLst>
            <a:ahLst/>
            <a:cxnLst>
              <a:cxn ang="540000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10800000">
                <a:pos x="connsiteX7" y="connsiteY7"/>
              </a:cxn>
              <a:cxn ang="10800000">
                <a:pos x="connsiteX8" y="connsiteY8"/>
              </a:cxn>
            </a:cxnLst>
            <a:rect t="rtt" l="rtl" r="rtr" b="rtb"/>
            <a:pathLst>
              <a:path fill="none" h="1516802" w="947996">
                <a:moveTo>
                  <a:pt x="0" y="0"/>
                </a:moveTo>
                <a:lnTo>
                  <a:pt x="947996" y="1516802"/>
                </a:lnTo>
              </a:path>
            </a:pathLst>
          </a:custGeom>
          <a:solidFill>
            <a:srgbClr val="FFFFFF"/>
          </a:solidFill>
          <a:ln cap="flat" w="7900">
            <a:solidFill>
              <a:srgbClr val="1E768C"/>
            </a:solidFill>
            <a:miter/>
          </a:ln>
        </p:spPr>
        <p:txBody>
          <a:bodyPr lIns="76200" rtlCol="0" anchor="ctr" wrap="none" tIns="38100" rIns="76200" bIns="38100"/>
          <a:lstStyle/>
          <a:p>
            <a:pPr algn="l"/>
            <a:r>
              <a:rPr lang="zh-CN" altLang="en-US" sz="1106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Material</a:t>
            </a:r>
          </a:p>
        </p:txBody>
      </p:sp>
      <p:sp>
        <p:nvSpPr>
          <p:cNvPr name="Category" id="110"/>
          <p:cNvSpPr/>
          <p:nvPr/>
        </p:nvSpPr>
        <p:spPr>
          <a:xfrm>
            <a:off x="2245777" y="1883989"/>
            <a:ext cx="948000" cy="1516800"/>
          </a:xfrm>
          <a:custGeom>
            <a:avLst/>
            <a:gdLst>
              <a:gd name="connsiteX0" fmla="*/ 893917 w 948000"/>
              <a:gd name="connsiteY0" fmla="*/ 1464549 h 1516800"/>
              <a:gd name="connsiteX1" fmla="*/ 799117 w 948000"/>
              <a:gd name="connsiteY1" fmla="*/ 1312869 h 1516800"/>
              <a:gd name="connsiteX2" fmla="*/ 704317 w 948000"/>
              <a:gd name="connsiteY2" fmla="*/ 1161189 h 1516800"/>
              <a:gd name="connsiteX3" fmla="*/ 609517 w 948000"/>
              <a:gd name="connsiteY3" fmla="*/ 1009509 h 1516800"/>
              <a:gd name="connsiteX4" fmla="*/ 514717 w 948000"/>
              <a:gd name="connsiteY4" fmla="*/ 857829 h 1516800"/>
              <a:gd name="connsiteX5" fmla="*/ 419917 w 948000"/>
              <a:gd name="connsiteY5" fmla="*/ 706149 h 1516800"/>
              <a:gd name="connsiteX6" fmla="*/ 325117 w 948000"/>
              <a:gd name="connsiteY6" fmla="*/ 554469 h 1516800"/>
              <a:gd name="connsiteX7" fmla="*/ 230317 w 948000"/>
              <a:gd name="connsiteY7" fmla="*/ 402789 h 1516800"/>
              <a:gd name="connsiteX8" fmla="*/ 135517 w 948000"/>
              <a:gd name="connsiteY8" fmla="*/ 251109 h 1516800"/>
              <a:gd name="rtl" fmla="*/ -529300 w 948000"/>
              <a:gd name="rtt" fmla="*/ -244900 h 1516800"/>
              <a:gd name="rtr" fmla="*/ 529300 w 948000"/>
              <a:gd name="rtb" fmla="*/ 0 h 1516800"/>
            </a:gdLst>
            <a:ahLst/>
            <a:cxnLst>
              <a:cxn ang="540000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10800000">
                <a:pos x="connsiteX7" y="connsiteY7"/>
              </a:cxn>
              <a:cxn ang="10800000">
                <a:pos x="connsiteX8" y="connsiteY8"/>
              </a:cxn>
            </a:cxnLst>
            <a:rect t="rtt" l="rtl" r="rtr" b="rtb"/>
            <a:pathLst>
              <a:path fill="none" h="1516800" w="948000">
                <a:moveTo>
                  <a:pt x="0" y="0"/>
                </a:moveTo>
                <a:lnTo>
                  <a:pt x="948000" y="1516800"/>
                </a:lnTo>
              </a:path>
            </a:pathLst>
          </a:custGeom>
          <a:solidFill>
            <a:srgbClr val="FFFFFF"/>
          </a:solidFill>
          <a:ln cap="flat" w="7900">
            <a:solidFill>
              <a:srgbClr val="1E768C"/>
            </a:solidFill>
            <a:miter/>
          </a:ln>
        </p:spPr>
        <p:txBody>
          <a:bodyPr lIns="76200" rtlCol="0" anchor="ctr" wrap="none" tIns="38100" rIns="76200" bIns="38100"/>
          <a:lstStyle/>
          <a:p>
            <a:pPr algn="l"/>
            <a:r>
              <a:rPr lang="zh-CN" altLang="en-US" sz="1106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Mano de Obra</a:t>
            </a:r>
          </a:p>
        </p:txBody>
      </p:sp>
      <p:sp>
        <p:nvSpPr>
          <p:cNvPr name="Category 2" id="111"/>
          <p:cNvSpPr/>
          <p:nvPr/>
        </p:nvSpPr>
        <p:spPr>
          <a:xfrm>
            <a:off x="5415186" y="3503671"/>
            <a:ext cx="1106000" cy="1516800"/>
          </a:xfrm>
          <a:custGeom>
            <a:avLst/>
            <a:gdLst>
              <a:gd name="connsiteX0" fmla="*/ 1040414 w 1106000"/>
              <a:gd name="connsiteY0" fmla="*/ -1128483 h 1516800"/>
              <a:gd name="connsiteX1" fmla="*/ 929814 w 1106000"/>
              <a:gd name="connsiteY1" fmla="*/ -976803 h 1516800"/>
              <a:gd name="connsiteX2" fmla="*/ 819214 w 1106000"/>
              <a:gd name="connsiteY2" fmla="*/ -825123 h 1516800"/>
              <a:gd name="connsiteX3" fmla="*/ 708614 w 1106000"/>
              <a:gd name="connsiteY3" fmla="*/ -673443 h 1516800"/>
              <a:gd name="connsiteX4" fmla="*/ 598014 w 1106000"/>
              <a:gd name="connsiteY4" fmla="*/ -521763 h 1516800"/>
              <a:gd name="connsiteX5" fmla="*/ 487414 w 1106000"/>
              <a:gd name="connsiteY5" fmla="*/ -370083 h 1516800"/>
              <a:gd name="connsiteX6" fmla="*/ 376814 w 1106000"/>
              <a:gd name="connsiteY6" fmla="*/ -218403 h 1516800"/>
              <a:gd name="connsiteX7" fmla="*/ 266214 w 1106000"/>
              <a:gd name="connsiteY7" fmla="*/ -66723 h 1516800"/>
              <a:gd name="connsiteX8" fmla="*/ 155614 w 1106000"/>
              <a:gd name="connsiteY8" fmla="*/ 84957 h 1516800"/>
              <a:gd name="rtl" fmla="*/ -347600 w 1106000"/>
              <a:gd name="rtt" fmla="*/ 1516800 h 1516800"/>
              <a:gd name="rtr" fmla="*/ 347600 w 1106000"/>
              <a:gd name="rtb" fmla="*/ 1761700 h 15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16200000">
                <a:pos x="connsiteX5" y="connsiteY5"/>
              </a:cxn>
              <a:cxn ang="16200000">
                <a:pos x="connsiteX6" y="connsiteY6"/>
              </a:cxn>
              <a:cxn ang="16200000">
                <a:pos x="connsiteX7" y="connsiteY7"/>
              </a:cxn>
              <a:cxn ang="16200000">
                <a:pos x="connsiteX8" y="connsiteY8"/>
              </a:cxn>
            </a:cxnLst>
            <a:rect t="rtt" l="rtl" r="rtr" b="rtb"/>
            <a:pathLst>
              <a:path fill="none" h="1516800" w="1106000">
                <a:moveTo>
                  <a:pt x="0" y="1516800"/>
                </a:moveTo>
                <a:lnTo>
                  <a:pt x="1106000" y="0"/>
                </a:lnTo>
              </a:path>
            </a:pathLst>
          </a:custGeom>
          <a:solidFill>
            <a:srgbClr val="FFFFFF"/>
          </a:solidFill>
          <a:ln cap="flat" w="7900">
            <a:solidFill>
              <a:srgbClr val="1E768C"/>
            </a:solidFill>
            <a:miter/>
          </a:ln>
        </p:spPr>
        <p:txBody>
          <a:bodyPr lIns="76200" rtlCol="0" anchor="ctr" wrap="none" tIns="38100" rIns="76200" bIns="38100"/>
          <a:lstStyle/>
          <a:p>
            <a:pPr algn="l"/>
            <a:r>
              <a:rPr lang="zh-CN" altLang="en-US" sz="1106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Medición</a:t>
            </a:r>
          </a:p>
        </p:txBody>
      </p:sp>
      <p:sp>
        <p:nvSpPr>
          <p:cNvPr name="Category 2" id="112"/>
          <p:cNvSpPr/>
          <p:nvPr/>
        </p:nvSpPr>
        <p:spPr>
          <a:xfrm>
            <a:off x="3474195" y="3485414"/>
            <a:ext cx="1106000" cy="1516800"/>
          </a:xfrm>
          <a:custGeom>
            <a:avLst/>
            <a:gdLst>
              <a:gd name="connsiteX0" fmla="*/ 1051727 w 1106000"/>
              <a:gd name="connsiteY0" fmla="*/ -1128483 h 1516800"/>
              <a:gd name="connsiteX1" fmla="*/ 941127 w 1106000"/>
              <a:gd name="connsiteY1" fmla="*/ -976803 h 1516800"/>
              <a:gd name="connsiteX2" fmla="*/ 830527 w 1106000"/>
              <a:gd name="connsiteY2" fmla="*/ -825123 h 1516800"/>
              <a:gd name="connsiteX3" fmla="*/ 719927 w 1106000"/>
              <a:gd name="connsiteY3" fmla="*/ -673443 h 1516800"/>
              <a:gd name="connsiteX4" fmla="*/ 609327 w 1106000"/>
              <a:gd name="connsiteY4" fmla="*/ -521763 h 1516800"/>
              <a:gd name="connsiteX5" fmla="*/ 498727 w 1106000"/>
              <a:gd name="connsiteY5" fmla="*/ -370083 h 1516800"/>
              <a:gd name="connsiteX6" fmla="*/ 388127 w 1106000"/>
              <a:gd name="connsiteY6" fmla="*/ -218403 h 1516800"/>
              <a:gd name="connsiteX7" fmla="*/ 277527 w 1106000"/>
              <a:gd name="connsiteY7" fmla="*/ -66723 h 1516800"/>
              <a:gd name="connsiteX8" fmla="*/ 166927 w 1106000"/>
              <a:gd name="connsiteY8" fmla="*/ 84957 h 1516800"/>
              <a:gd name="rtl" fmla="*/ -296250 w 1106000"/>
              <a:gd name="rtt" fmla="*/ 1516800 h 1516800"/>
              <a:gd name="rtr" fmla="*/ 296250 w 1106000"/>
              <a:gd name="rtb" fmla="*/ 1761700 h 15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16200000">
                <a:pos x="connsiteX5" y="connsiteY5"/>
              </a:cxn>
              <a:cxn ang="16200000">
                <a:pos x="connsiteX6" y="connsiteY6"/>
              </a:cxn>
              <a:cxn ang="16200000">
                <a:pos x="connsiteX7" y="connsiteY7"/>
              </a:cxn>
              <a:cxn ang="16200000">
                <a:pos x="connsiteX8" y="connsiteY8"/>
              </a:cxn>
            </a:cxnLst>
            <a:rect t="rtt" l="rtl" r="rtr" b="rtb"/>
            <a:pathLst>
              <a:path fill="none" h="1516800" w="1106000">
                <a:moveTo>
                  <a:pt x="0" y="1516800"/>
                </a:moveTo>
                <a:lnTo>
                  <a:pt x="1106000" y="0"/>
                </a:lnTo>
              </a:path>
            </a:pathLst>
          </a:custGeom>
          <a:solidFill>
            <a:srgbClr val="FFFFFF"/>
          </a:solidFill>
          <a:ln cap="flat" w="7900">
            <a:solidFill>
              <a:srgbClr val="1E768C"/>
            </a:solidFill>
            <a:miter/>
          </a:ln>
        </p:spPr>
        <p:txBody>
          <a:bodyPr lIns="76200" rtlCol="0" anchor="ctr" wrap="none" tIns="38100" rIns="76200" bIns="38100"/>
          <a:lstStyle/>
          <a:p>
            <a:pPr algn="l"/>
            <a:r>
              <a:rPr lang="zh-CN" altLang="en-US" sz="1106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Método</a:t>
            </a:r>
          </a:p>
        </p:txBody>
      </p:sp>
      <p:sp>
        <p:nvSpPr>
          <p:cNvPr name="Category 2" id="114"/>
          <p:cNvSpPr/>
          <p:nvPr/>
        </p:nvSpPr>
        <p:spPr>
          <a:xfrm>
            <a:off x="1810495" y="3460521"/>
            <a:ext cx="1106000" cy="1516800"/>
          </a:xfrm>
          <a:custGeom>
            <a:avLst/>
            <a:gdLst>
              <a:gd name="connsiteX0" fmla="*/ 1074353 w 1106000"/>
              <a:gd name="connsiteY0" fmla="*/ -1128483 h 1516800"/>
              <a:gd name="connsiteX1" fmla="*/ 963753 w 1106000"/>
              <a:gd name="connsiteY1" fmla="*/ -976803 h 1516800"/>
              <a:gd name="connsiteX2" fmla="*/ 853153 w 1106000"/>
              <a:gd name="connsiteY2" fmla="*/ -825123 h 1516800"/>
              <a:gd name="connsiteX3" fmla="*/ 742553 w 1106000"/>
              <a:gd name="connsiteY3" fmla="*/ -673443 h 1516800"/>
              <a:gd name="connsiteX4" fmla="*/ 631953 w 1106000"/>
              <a:gd name="connsiteY4" fmla="*/ -521763 h 1516800"/>
              <a:gd name="connsiteX5" fmla="*/ 521353 w 1106000"/>
              <a:gd name="connsiteY5" fmla="*/ -370083 h 1516800"/>
              <a:gd name="connsiteX6" fmla="*/ 410753 w 1106000"/>
              <a:gd name="connsiteY6" fmla="*/ -218403 h 1516800"/>
              <a:gd name="connsiteX7" fmla="*/ 300153 w 1106000"/>
              <a:gd name="connsiteY7" fmla="*/ -66723 h 1516800"/>
              <a:gd name="connsiteX8" fmla="*/ 189553 w 1106000"/>
              <a:gd name="connsiteY8" fmla="*/ 84957 h 1516800"/>
              <a:gd name="rtl" fmla="*/ -588550 w 1106000"/>
              <a:gd name="rtt" fmla="*/ 1516800 h 1516800"/>
              <a:gd name="rtr" fmla="*/ 588550 w 1106000"/>
              <a:gd name="rtb" fmla="*/ 1761700 h 15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16200000">
                <a:pos x="connsiteX5" y="connsiteY5"/>
              </a:cxn>
              <a:cxn ang="16200000">
                <a:pos x="connsiteX6" y="connsiteY6"/>
              </a:cxn>
              <a:cxn ang="16200000">
                <a:pos x="connsiteX7" y="connsiteY7"/>
              </a:cxn>
              <a:cxn ang="16200000">
                <a:pos x="connsiteX8" y="connsiteY8"/>
              </a:cxn>
            </a:cxnLst>
            <a:rect t="rtt" l="rtl" r="rtr" b="rtb"/>
            <a:pathLst>
              <a:path fill="none" h="1516800" w="1106000">
                <a:moveTo>
                  <a:pt x="0" y="1516800"/>
                </a:moveTo>
                <a:lnTo>
                  <a:pt x="1106000" y="0"/>
                </a:lnTo>
              </a:path>
            </a:pathLst>
          </a:custGeom>
          <a:solidFill>
            <a:srgbClr val="FFFFFF"/>
          </a:solidFill>
          <a:ln cap="flat" w="7900">
            <a:solidFill>
              <a:srgbClr val="1E768C"/>
            </a:solidFill>
            <a:miter/>
          </a:ln>
        </p:spPr>
        <p:txBody>
          <a:bodyPr lIns="76200" rtlCol="0" anchor="ctr" wrap="none" tIns="38100" rIns="76200" bIns="38100"/>
          <a:lstStyle/>
          <a:p>
            <a:pPr algn="l"/>
            <a:r>
              <a:rPr lang="zh-CN" altLang="en-US" sz="1106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Medio Ambiente</a:t>
            </a:r>
          </a:p>
        </p:txBody>
      </p:sp>
      <p:sp>
        <p:nvSpPr>
          <p:cNvPr name="Flags" id="117"/>
          <p:cNvSpPr/>
          <p:nvPr/>
        </p:nvSpPr>
        <p:spPr>
          <a:xfrm>
            <a:off x="2660200" y="2571246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3E62AE"/>
          </a:solidFill>
          <a:ln cap="flat" w="23700">
            <a:solidFill>
              <a:srgbClr val="236EA1"/>
            </a:solidFill>
            <a:miter/>
          </a:ln>
        </p:spPr>
      </p:sp>
      <p:sp>
        <p:nvSpPr>
          <p:cNvPr name="Rectangle" id="123"/>
          <p:cNvSpPr/>
          <p:nvPr/>
        </p:nvSpPr>
        <p:spPr>
          <a:xfrm>
            <a:off x="1332377" y="2560610"/>
            <a:ext cx="1261109" cy="241366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Omisión de procedimiento de medición</a:t>
            </a:r>
          </a:p>
        </p:txBody>
      </p:sp>
      <p:sp>
        <p:nvSpPr>
          <p:cNvPr name="Flags" id="142"/>
          <p:cNvSpPr/>
          <p:nvPr/>
        </p:nvSpPr>
        <p:spPr>
          <a:xfrm>
            <a:off x="2064288" y="4444281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3E62AE"/>
          </a:solidFill>
          <a:ln cap="flat" w="23700">
            <a:solidFill>
              <a:srgbClr val="3E62AE"/>
            </a:solidFill>
            <a:miter/>
          </a:ln>
        </p:spPr>
      </p:sp>
      <p:sp>
        <p:nvSpPr>
          <p:cNvPr name="Flags" id="143"/>
          <p:cNvSpPr/>
          <p:nvPr/>
        </p:nvSpPr>
        <p:spPr>
          <a:xfrm>
            <a:off x="2506688" y="3837561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3E62AE"/>
          </a:solidFill>
          <a:ln cap="flat" w="23700">
            <a:solidFill>
              <a:srgbClr val="3E62AE"/>
            </a:solidFill>
            <a:miter/>
          </a:ln>
        </p:spPr>
      </p:sp>
      <p:sp>
        <p:nvSpPr>
          <p:cNvPr name="Rectangle" id="144"/>
          <p:cNvSpPr/>
          <p:nvPr/>
        </p:nvSpPr>
        <p:spPr>
          <a:xfrm>
            <a:off x="1634104" y="3794882"/>
            <a:ext cx="861945" cy="241366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Humedad</a:t>
            </a:r>
          </a:p>
        </p:txBody>
      </p:sp>
      <p:sp>
        <p:nvSpPr>
          <p:cNvPr name="Rectangle" id="145"/>
          <p:cNvSpPr/>
          <p:nvPr/>
        </p:nvSpPr>
        <p:spPr>
          <a:xfrm>
            <a:off x="1191704" y="4346508"/>
            <a:ext cx="861945" cy="241366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Temperatura inadecuada</a:t>
            </a:r>
          </a:p>
        </p:txBody>
      </p:sp>
      <p:sp>
        <p:nvSpPr>
          <p:cNvPr name="Flags" id="154"/>
          <p:cNvSpPr/>
          <p:nvPr/>
        </p:nvSpPr>
        <p:spPr>
          <a:xfrm>
            <a:off x="4165261" y="2088825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3E62AE"/>
          </a:solidFill>
          <a:ln cap="flat" w="23700">
            <a:solidFill>
              <a:srgbClr val="3E62AE"/>
            </a:solidFill>
            <a:miter/>
          </a:ln>
        </p:spPr>
      </p:sp>
      <p:sp>
        <p:nvSpPr>
          <p:cNvPr name="Flags" id="155"/>
          <p:cNvSpPr/>
          <p:nvPr/>
        </p:nvSpPr>
        <p:spPr>
          <a:xfrm>
            <a:off x="4734061" y="2998905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3E62AE"/>
          </a:solidFill>
          <a:ln cap="flat" w="23700">
            <a:solidFill>
              <a:srgbClr val="3E62AE"/>
            </a:solidFill>
            <a:miter/>
          </a:ln>
        </p:spPr>
      </p:sp>
      <p:sp>
        <p:nvSpPr>
          <p:cNvPr name="Flags" id="157"/>
          <p:cNvSpPr/>
          <p:nvPr/>
        </p:nvSpPr>
        <p:spPr>
          <a:xfrm>
            <a:off x="6056861" y="2217879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3E62AE"/>
          </a:solidFill>
          <a:ln cap="flat" w="23700">
            <a:solidFill>
              <a:srgbClr val="3E62AE"/>
            </a:solidFill>
            <a:miter/>
          </a:ln>
        </p:spPr>
      </p:sp>
      <p:sp>
        <p:nvSpPr>
          <p:cNvPr name="Flags" id="158"/>
          <p:cNvSpPr/>
          <p:nvPr/>
        </p:nvSpPr>
        <p:spPr>
          <a:xfrm>
            <a:off x="6436061" y="2824599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F29952"/>
          </a:solidFill>
          <a:ln cap="flat" w="23700">
            <a:solidFill>
              <a:srgbClr val="F29952"/>
            </a:solidFill>
            <a:miter/>
          </a:ln>
        </p:spPr>
      </p:sp>
      <p:sp>
        <p:nvSpPr>
          <p:cNvPr name="Rectangle" id="160"/>
          <p:cNvSpPr/>
          <p:nvPr/>
        </p:nvSpPr>
        <p:spPr>
          <a:xfrm>
            <a:off x="2933070" y="2046146"/>
            <a:ext cx="1182764" cy="241366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Engranes contaminados</a:t>
            </a:r>
          </a:p>
        </p:txBody>
      </p:sp>
      <p:sp>
        <p:nvSpPr>
          <p:cNvPr name="Rectangle" id="161"/>
          <p:cNvSpPr/>
          <p:nvPr/>
        </p:nvSpPr>
        <p:spPr>
          <a:xfrm>
            <a:off x="3682695" y="2979926"/>
            <a:ext cx="1055258" cy="241366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Engranes con fisuras o defectos</a:t>
            </a:r>
          </a:p>
        </p:txBody>
      </p:sp>
      <p:sp>
        <p:nvSpPr>
          <p:cNvPr name="Rectangle" id="163"/>
          <p:cNvSpPr/>
          <p:nvPr/>
        </p:nvSpPr>
        <p:spPr>
          <a:xfrm>
            <a:off x="4731800" y="2115381"/>
            <a:ext cx="1369718" cy="361004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Baja presión de lavado y secado, insuficiente para una proteción efectiva</a:t>
            </a:r>
          </a:p>
        </p:txBody>
      </p:sp>
      <p:sp>
        <p:nvSpPr>
          <p:cNvPr name="Rectangle" id="164"/>
          <p:cNvSpPr/>
          <p:nvPr/>
        </p:nvSpPr>
        <p:spPr>
          <a:xfrm>
            <a:off x="5194007" y="2789820"/>
            <a:ext cx="1255515" cy="241366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Temperatura del proceso no es la adecuada</a:t>
            </a:r>
          </a:p>
        </p:txBody>
      </p:sp>
      <p:sp>
        <p:nvSpPr>
          <p:cNvPr name="Flags" id="178"/>
          <p:cNvSpPr/>
          <p:nvPr/>
        </p:nvSpPr>
        <p:spPr>
          <a:xfrm>
            <a:off x="3949188" y="4165814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F29952"/>
          </a:solidFill>
          <a:ln cap="flat" w="23700">
            <a:solidFill>
              <a:srgbClr val="F29952"/>
            </a:solidFill>
            <a:miter/>
          </a:ln>
        </p:spPr>
      </p:sp>
      <p:sp>
        <p:nvSpPr>
          <p:cNvPr name="Flags" id="180"/>
          <p:cNvSpPr/>
          <p:nvPr/>
        </p:nvSpPr>
        <p:spPr>
          <a:xfrm>
            <a:off x="5890179" y="4184063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3E62AE"/>
          </a:solidFill>
          <a:ln cap="flat" w="23700">
            <a:solidFill>
              <a:srgbClr val="3E62AE"/>
            </a:solidFill>
            <a:miter/>
          </a:ln>
        </p:spPr>
      </p:sp>
      <p:sp>
        <p:nvSpPr>
          <p:cNvPr name="Rectangle" id="184"/>
          <p:cNvSpPr/>
          <p:nvPr/>
        </p:nvSpPr>
        <p:spPr>
          <a:xfrm>
            <a:off x="2795430" y="3978602"/>
            <a:ext cx="1143122" cy="392575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No se sigue la frecuencia de medicion de la concentración</a:t>
            </a:r>
          </a:p>
        </p:txBody>
      </p:sp>
      <p:sp>
        <p:nvSpPr>
          <p:cNvPr name="Rectangle" id="187"/>
          <p:cNvSpPr/>
          <p:nvPr/>
        </p:nvSpPr>
        <p:spPr>
          <a:xfrm>
            <a:off x="4650131" y="3995508"/>
            <a:ext cx="1261014" cy="583093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Concentración insuficiente o variaciones en la concentración del químico protector (Rustilo)</a:t>
            </a:r>
          </a:p>
        </p:txBody>
      </p:sp>
      <p:sp>
        <p:nvSpPr>
          <p:cNvPr name="Flags" id="181"/>
          <p:cNvSpPr/>
          <p:nvPr/>
        </p:nvSpPr>
        <p:spPr>
          <a:xfrm>
            <a:off x="4449661" y="2543865"/>
            <a:ext cx="156008" cy="156008"/>
          </a:xfrm>
          <a:custGeom>
            <a:avLst/>
            <a:gdLst>
              <a:gd name="connsiteX0" fmla="*/ 78004 w 156008"/>
              <a:gd name="connsiteY0" fmla="*/ 78004 h 156008"/>
            </a:gdLst>
            <a:ahLst/>
            <a:cxnLst>
              <a:cxn ang="0">
                <a:pos x="connsiteX0" y="connsiteY0"/>
              </a:cxn>
            </a:cxnLst>
            <a:rect t="t" l="l" r="r" b="b"/>
            <a:pathLst>
              <a:path h="156008" stroke="false" w="156008">
                <a:moveTo>
                  <a:pt x="-10637" y="-10637"/>
                </a:moveTo>
              </a:path>
              <a:path h="156008" stroke="false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  <a:path fill="none" h="156008" w="156008">
                <a:moveTo>
                  <a:pt x="-10637" y="-10637"/>
                </a:moveTo>
              </a:path>
              <a:path fill="none" h="156008" w="156008">
                <a:moveTo>
                  <a:pt x="156008" y="78004"/>
                </a:moveTo>
                <a:cubicBezTo>
                  <a:pt x="156008" y="121085"/>
                  <a:pt x="121085" y="156008"/>
                  <a:pt x="78004" y="156008"/>
                </a:cubicBezTo>
                <a:cubicBezTo>
                  <a:pt x="34924" y="156008"/>
                  <a:pt x="0" y="121085"/>
                  <a:pt x="0" y="78004"/>
                </a:cubicBezTo>
                <a:cubicBezTo>
                  <a:pt x="0" y="34924"/>
                  <a:pt x="34924" y="0"/>
                  <a:pt x="78004" y="0"/>
                </a:cubicBezTo>
                <a:cubicBezTo>
                  <a:pt x="121085" y="0"/>
                  <a:pt x="156008" y="34924"/>
                  <a:pt x="156008" y="78004"/>
                </a:cubicBezTo>
                <a:close/>
              </a:path>
            </a:pathLst>
          </a:custGeom>
          <a:solidFill>
            <a:srgbClr val="F29952"/>
          </a:solidFill>
          <a:ln cap="flat" w="23700">
            <a:solidFill>
              <a:srgbClr val="F29952"/>
            </a:solidFill>
            <a:miter/>
          </a:ln>
        </p:spPr>
      </p:sp>
      <p:sp>
        <p:nvSpPr>
          <p:cNvPr name="Rectangle" id="182"/>
          <p:cNvSpPr/>
          <p:nvPr/>
        </p:nvSpPr>
        <p:spPr>
          <a:xfrm>
            <a:off x="3432901" y="2512767"/>
            <a:ext cx="1041196" cy="241366"/>
          </a:xfrm>
          <a:custGeom>
            <a:avLst/>
            <a:gdLst/>
            <a:ahLst/>
            <a:cxnLst/>
            <a:rect t="t" l="l" r="r" b="b"/>
            <a:pathLst/>
          </a:custGeom>
          <a:solidFill>
            <a:srgbClr val="FFFFFF"/>
          </a:solidFill>
          <a:ln cap="flat" w="7900">
            <a:solidFill>
              <a:srgbClr val="83B3E3"/>
            </a:solidFill>
            <a:miter/>
          </a:ln>
        </p:spPr>
        <p:txBody>
          <a:bodyPr lIns="38100" rtlCol="0" anchor="ctr" wrap="square" tIns="38100" rIns="38100" bIns="38100"/>
          <a:lstStyle/>
          <a:p>
            <a:pPr algn="ctr"/>
            <a:r>
              <a:rPr lang="zh-CN" altLang="en-US" sz="790" dirty="0">
                <a:solidFill>
                  <a:srgbClr val="476482"/>
                </a:solidFill>
                <a:latin typeface="Arial"/>
                <a:ea typeface="Arial"/>
                <a:cs typeface="Arial"/>
              </a:rPr>
              <a:t>Tratamiento térmico inadecuado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</cp:revision>
  <dcterms:created xsi:type="dcterms:W3CDTF">2025-11-10T11:02:44Z</dcterms:created>
  <dcterms:modified xsi:type="dcterms:W3CDTF">2025-11-10T11:02:44Z</dcterms:modified>
</cp:coreProperties>
</file>