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image/bmp" Extension="bmp"/>
  <Default ContentType="image/gif" Extension="gif"/>
  <Default ContentType="image/tiff" Extension="tiff"/>
  <Default ContentType="image/wmf" Extension="wmf"/>
  <Default ContentType="image/emf" Extension="emf"/>
  <Default ContentType="image/svg+xml" Extension="svg"/>
  <Default ContentType="application/vnd.openxmlformats-package.relationships+xml" Extension="rels"/>
  <Default ContentType="application/xml" Extension="xml"/>
  <Default ContentType="application/octet-stream" Extension="jp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</Types>
</file>

<file path=_rels/.rels><?xml version="1.0" encoding="UTF-8" standalone="yes"?>
<Relationships xmlns="http://schemas.openxmlformats.org/package/2006/relationships">
  <Relationship Id="rId3" Target="docProps/core.xml" Type="http://schemas.openxmlformats.org/package/2006/relationships/metadata/core-properties"/>
  <Relationship Id="rId2" Target="docProps/thumbnail.jpeg" Type="http://schemas.openxmlformats.org/package/2006/relationships/metadata/thumbnail"/>
  <Relationship Id="rId1" Target="ppt/presentation.xml" Type="http://schemas.openxmlformats.org/officeDocument/2006/relationships/officeDocument"/>
  <Relationship Id="rId4" Target="docProps/app.xml" Type="http://schemas.openxmlformats.org/officeDocument/2006/relationships/extended-properties"/>
</Relationships>
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saveSubsetFonts="1">
  <p:sldMasterIdLst>
    <p:sldMasterId r:id="rId1" id="2147483648"/>
  </p:sldMasterIdLst>
  <p:sldIdLst>
    <p:sldId r:id="rId6" id="256"/>
  </p:sldIdLst>
  <p:sldSz type="screen4x3" cy="6858000" cx="9144000"/>
  <p:notesSz cy="9144000" cx="6858000"/>
  <p:defaultTextStyle>
    <a:defPPr>
      <a:defRPr lang="en-US"/>
    </a:defPPr>
    <a:lvl1pPr defTabSz="914400" algn="l" rtl="0" eaLnBrk="1" marL="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defTabSz="914400" algn="l" rtl="0" eaLnBrk="1" marL="4572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defTabSz="914400" algn="l" rtl="0" eaLnBrk="1" marL="9144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defTabSz="914400" algn="l" rtl="0" eaLnBrk="1" marL="13716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defTabSz="914400" algn="l" rtl="0" eaLnBrk="1" marL="18288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defTabSz="914400" algn="l" rtl="0" eaLnBrk="1" marL="22860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defTabSz="914400" algn="l" rtl="0" eaLnBrk="1" marL="27432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defTabSz="914400" algn="l" rtl="0" eaLnBrk="1" marL="32004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defTabSz="914400" algn="l" rtl="0" eaLnBrk="1" marL="36576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Id="rId1" Target="slideMasters/slideMaster1.xml" Type="http://schemas.openxmlformats.org/officeDocument/2006/relationships/slideMaster"/>
  <Relationship Id="rId2" Target="tableStyles.xml" Type="http://schemas.openxmlformats.org/officeDocument/2006/relationships/tableStyles"/>
  <Relationship Id="rId3" Target="theme/theme1.xml" Type="http://schemas.openxmlformats.org/officeDocument/2006/relationships/theme"/>
  <Relationship Id="rId4" Target="viewProps.xml" Type="http://schemas.openxmlformats.org/officeDocument/2006/relationships/viewProps"/>
  <Relationship Id="rId5" Target="presProps.xml" Type="http://schemas.openxmlformats.org/officeDocument/2006/relationships/presProps"/>
  <Relationship Id="rId6" Target="slides/slide1.xml" Type="http://schemas.openxmlformats.org/officeDocument/2006/relationships/slide"/>
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 Target="../slideLayouts/slideLayout1.xml" Type="http://schemas.openxmlformats.org/officeDocument/2006/relationships/slideLayout"/>
  <Relationship Id="rId2" Target="../media/image1.png" Type="http://schemas.openxmlformats.org/officeDocument/2006/relationships/image"/>
  <Relationship Id="rId3" Target="../media/image2.png" Type="http://schemas.openxmlformats.org/officeDocument/2006/relationships/image"/>
</Relationships>
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name="Page-1" id="100"/>
        <p:cNvGrpSpPr/>
        <p:nvPr/>
      </p:nvGrpSpPr>
      <p:grpSpPr>
        <a:xfrm>
          <a:off x="0" y="0"/>
          <a:ext cy="0" cx="0"/>
          <a:chOff x="0" y="0"/>
          <a:chExt cy="0" cx="0"/>
        </a:xfrm>
      </p:grpSpPr>
      <p:sp>
        <p:nvSpPr>
          <p:cNvPr name="Ellipse" id="115"/>
          <p:cNvSpPr/>
          <p:nvPr/>
        </p:nvSpPr>
        <p:spPr>
          <a:xfrm>
            <a:off x="974411" y="5283902"/>
            <a:ext cy="547883" cx="444600"/>
          </a:xfrm>
          <a:custGeom>
            <a:avLst/>
            <a:gdLst>
              <a:gd name="connsiteX0" fmla="*/ 0 w 444600"/>
              <a:gd name="connsiteY0" fmla="*/ 273942 h 547883"/>
              <a:gd name="connsiteX1" fmla="*/ 222300 w 444600"/>
              <a:gd name="connsiteY1" fmla="*/ 0 h 547883"/>
              <a:gd name="connsiteX2" fmla="*/ 444600 w 444600"/>
              <a:gd name="connsiteY2" fmla="*/ 273942 h 547883"/>
              <a:gd name="connsiteX3" fmla="*/ 222300 w 444600"/>
              <a:gd name="connsiteY3" fmla="*/ 547883 h 547883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47883" stroke="false" w="444600">
                <a:moveTo>
                  <a:pt x="0" y="273942"/>
                </a:moveTo>
                <a:cubicBezTo>
                  <a:pt x="0" y="122648"/>
                  <a:pt x="99527" y="0"/>
                  <a:pt x="222300" y="0"/>
                </a:cubicBezTo>
                <a:cubicBezTo>
                  <a:pt x="345073" y="0"/>
                  <a:pt x="444600" y="122648"/>
                  <a:pt x="444600" y="273942"/>
                </a:cubicBezTo>
                <a:cubicBezTo>
                  <a:pt x="444600" y="425235"/>
                  <a:pt x="345073" y="547883"/>
                  <a:pt x="222300" y="547883"/>
                </a:cubicBezTo>
                <a:cubicBezTo>
                  <a:pt x="99527" y="547883"/>
                  <a:pt x="0" y="425235"/>
                  <a:pt x="0" y="273942"/>
                </a:cubicBezTo>
                <a:close/>
              </a:path>
              <a:path h="547883" fill="none" w="444600">
                <a:moveTo>
                  <a:pt x="0" y="273942"/>
                </a:moveTo>
                <a:cubicBezTo>
                  <a:pt x="0" y="122648"/>
                  <a:pt x="99527" y="0"/>
                  <a:pt x="222300" y="0"/>
                </a:cubicBezTo>
                <a:cubicBezTo>
                  <a:pt x="345073" y="0"/>
                  <a:pt x="444600" y="122648"/>
                  <a:pt x="444600" y="273942"/>
                </a:cubicBezTo>
                <a:cubicBezTo>
                  <a:pt x="444600" y="425235"/>
                  <a:pt x="345073" y="547883"/>
                  <a:pt x="222300" y="547883"/>
                </a:cubicBezTo>
                <a:cubicBezTo>
                  <a:pt x="99527" y="547883"/>
                  <a:pt x="0" y="425235"/>
                  <a:pt x="0" y="273942"/>
                </a:cubicBezTo>
                <a:close/>
              </a:path>
            </a:pathLst>
          </a:custGeom>
          <a:solidFill>
            <a:srgbClr val="FFFFFF"/>
          </a:solidFill>
          <a:ln cap="flat" w="7600">
            <a:noFill/>
            <a:miter/>
          </a:ln>
        </p:spPr>
      </p:sp>
      <p:sp>
        <p:nvSpPr>
          <p:cNvPr name="Ellipse" id="114"/>
          <p:cNvSpPr/>
          <p:nvPr/>
        </p:nvSpPr>
        <p:spPr>
          <a:xfrm>
            <a:off x="3228852" y="4604386"/>
            <a:ext cy="547883" cx="444600"/>
          </a:xfrm>
          <a:custGeom>
            <a:avLst/>
            <a:gdLst>
              <a:gd name="connsiteX0" fmla="*/ 0 w 444600"/>
              <a:gd name="connsiteY0" fmla="*/ 273942 h 547883"/>
              <a:gd name="connsiteX1" fmla="*/ 222300 w 444600"/>
              <a:gd name="connsiteY1" fmla="*/ 0 h 547883"/>
              <a:gd name="connsiteX2" fmla="*/ 444600 w 444600"/>
              <a:gd name="connsiteY2" fmla="*/ 273942 h 547883"/>
              <a:gd name="connsiteX3" fmla="*/ 222300 w 444600"/>
              <a:gd name="connsiteY3" fmla="*/ 547883 h 547883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47883" stroke="false" w="444600">
                <a:moveTo>
                  <a:pt x="0" y="273942"/>
                </a:moveTo>
                <a:cubicBezTo>
                  <a:pt x="0" y="122648"/>
                  <a:pt x="99527" y="0"/>
                  <a:pt x="222300" y="0"/>
                </a:cubicBezTo>
                <a:cubicBezTo>
                  <a:pt x="345073" y="0"/>
                  <a:pt x="444600" y="122648"/>
                  <a:pt x="444600" y="273942"/>
                </a:cubicBezTo>
                <a:cubicBezTo>
                  <a:pt x="444600" y="425235"/>
                  <a:pt x="345073" y="547883"/>
                  <a:pt x="222300" y="547883"/>
                </a:cubicBezTo>
                <a:cubicBezTo>
                  <a:pt x="99527" y="547883"/>
                  <a:pt x="0" y="425235"/>
                  <a:pt x="0" y="273942"/>
                </a:cubicBezTo>
                <a:close/>
              </a:path>
              <a:path h="547883" fill="none" w="444600">
                <a:moveTo>
                  <a:pt x="0" y="273942"/>
                </a:moveTo>
                <a:cubicBezTo>
                  <a:pt x="0" y="122648"/>
                  <a:pt x="99527" y="0"/>
                  <a:pt x="222300" y="0"/>
                </a:cubicBezTo>
                <a:cubicBezTo>
                  <a:pt x="345073" y="0"/>
                  <a:pt x="444600" y="122648"/>
                  <a:pt x="444600" y="273942"/>
                </a:cubicBezTo>
                <a:cubicBezTo>
                  <a:pt x="444600" y="425235"/>
                  <a:pt x="345073" y="547883"/>
                  <a:pt x="222300" y="547883"/>
                </a:cubicBezTo>
                <a:cubicBezTo>
                  <a:pt x="99527" y="547883"/>
                  <a:pt x="0" y="425235"/>
                  <a:pt x="0" y="273942"/>
                </a:cubicBezTo>
                <a:close/>
              </a:path>
            </a:pathLst>
          </a:custGeom>
          <a:solidFill>
            <a:srgbClr val="FFFFFF"/>
          </a:solidFill>
          <a:ln cap="flat" w="7600">
            <a:noFill/>
            <a:miter/>
          </a:ln>
        </p:spPr>
      </p:sp>
      <p:sp>
        <p:nvSpPr>
          <p:cNvPr name="Ellipse" id="113"/>
          <p:cNvSpPr/>
          <p:nvPr/>
        </p:nvSpPr>
        <p:spPr>
          <a:xfrm>
            <a:off x="4453683" y="3243576"/>
            <a:ext cy="547883" cx="444600"/>
          </a:xfrm>
          <a:custGeom>
            <a:avLst/>
            <a:gdLst>
              <a:gd name="connsiteX0" fmla="*/ 0 w 444600"/>
              <a:gd name="connsiteY0" fmla="*/ 273942 h 547883"/>
              <a:gd name="connsiteX1" fmla="*/ 222300 w 444600"/>
              <a:gd name="connsiteY1" fmla="*/ 0 h 547883"/>
              <a:gd name="connsiteX2" fmla="*/ 444600 w 444600"/>
              <a:gd name="connsiteY2" fmla="*/ 273942 h 547883"/>
              <a:gd name="connsiteX3" fmla="*/ 222300 w 444600"/>
              <a:gd name="connsiteY3" fmla="*/ 547883 h 547883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47883" stroke="false" w="444600">
                <a:moveTo>
                  <a:pt x="0" y="273942"/>
                </a:moveTo>
                <a:cubicBezTo>
                  <a:pt x="0" y="122648"/>
                  <a:pt x="99527" y="0"/>
                  <a:pt x="222300" y="0"/>
                </a:cubicBezTo>
                <a:cubicBezTo>
                  <a:pt x="345073" y="0"/>
                  <a:pt x="444600" y="122648"/>
                  <a:pt x="444600" y="273942"/>
                </a:cubicBezTo>
                <a:cubicBezTo>
                  <a:pt x="444600" y="425235"/>
                  <a:pt x="345073" y="547883"/>
                  <a:pt x="222300" y="547883"/>
                </a:cubicBezTo>
                <a:cubicBezTo>
                  <a:pt x="99527" y="547883"/>
                  <a:pt x="0" y="425235"/>
                  <a:pt x="0" y="273942"/>
                </a:cubicBezTo>
                <a:close/>
              </a:path>
              <a:path h="547883" fill="none" w="444600">
                <a:moveTo>
                  <a:pt x="0" y="273942"/>
                </a:moveTo>
                <a:cubicBezTo>
                  <a:pt x="0" y="122648"/>
                  <a:pt x="99527" y="0"/>
                  <a:pt x="222300" y="0"/>
                </a:cubicBezTo>
                <a:cubicBezTo>
                  <a:pt x="345073" y="0"/>
                  <a:pt x="444600" y="122648"/>
                  <a:pt x="444600" y="273942"/>
                </a:cubicBezTo>
                <a:cubicBezTo>
                  <a:pt x="444600" y="425235"/>
                  <a:pt x="345073" y="547883"/>
                  <a:pt x="222300" y="547883"/>
                </a:cubicBezTo>
                <a:cubicBezTo>
                  <a:pt x="99527" y="547883"/>
                  <a:pt x="0" y="425235"/>
                  <a:pt x="0" y="273942"/>
                </a:cubicBezTo>
                <a:close/>
              </a:path>
            </a:pathLst>
          </a:custGeom>
          <a:solidFill>
            <a:srgbClr val="FFFFFF"/>
          </a:solidFill>
          <a:ln cap="flat" w="7600">
            <a:noFill/>
            <a:miter/>
          </a:ln>
        </p:spPr>
      </p:sp>
      <p:sp>
        <p:nvSpPr>
          <p:cNvPr name="Ellipse" id="112"/>
          <p:cNvSpPr/>
          <p:nvPr/>
        </p:nvSpPr>
        <p:spPr>
          <a:xfrm>
            <a:off x="6519652" y="1343986"/>
            <a:ext cy="547883" cx="444600"/>
          </a:xfrm>
          <a:custGeom>
            <a:avLst/>
            <a:gdLst>
              <a:gd name="connsiteX0" fmla="*/ 0 w 444600"/>
              <a:gd name="connsiteY0" fmla="*/ 273942 h 547883"/>
              <a:gd name="connsiteX1" fmla="*/ 222300 w 444600"/>
              <a:gd name="connsiteY1" fmla="*/ 0 h 547883"/>
              <a:gd name="connsiteX2" fmla="*/ 444600 w 444600"/>
              <a:gd name="connsiteY2" fmla="*/ 273942 h 547883"/>
              <a:gd name="connsiteX3" fmla="*/ 222300 w 444600"/>
              <a:gd name="connsiteY3" fmla="*/ 547883 h 547883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47883" stroke="false" w="444600">
                <a:moveTo>
                  <a:pt x="0" y="273942"/>
                </a:moveTo>
                <a:cubicBezTo>
                  <a:pt x="0" y="122648"/>
                  <a:pt x="99527" y="0"/>
                  <a:pt x="222300" y="0"/>
                </a:cubicBezTo>
                <a:cubicBezTo>
                  <a:pt x="345073" y="0"/>
                  <a:pt x="444600" y="122648"/>
                  <a:pt x="444600" y="273942"/>
                </a:cubicBezTo>
                <a:cubicBezTo>
                  <a:pt x="444600" y="425235"/>
                  <a:pt x="345073" y="547883"/>
                  <a:pt x="222300" y="547883"/>
                </a:cubicBezTo>
                <a:cubicBezTo>
                  <a:pt x="99527" y="547883"/>
                  <a:pt x="0" y="425235"/>
                  <a:pt x="0" y="273942"/>
                </a:cubicBezTo>
                <a:close/>
              </a:path>
              <a:path h="547883" fill="none" w="444600">
                <a:moveTo>
                  <a:pt x="0" y="273942"/>
                </a:moveTo>
                <a:cubicBezTo>
                  <a:pt x="0" y="122648"/>
                  <a:pt x="99527" y="0"/>
                  <a:pt x="222300" y="0"/>
                </a:cubicBezTo>
                <a:cubicBezTo>
                  <a:pt x="345073" y="0"/>
                  <a:pt x="444600" y="122648"/>
                  <a:pt x="444600" y="273942"/>
                </a:cubicBezTo>
                <a:cubicBezTo>
                  <a:pt x="444600" y="425235"/>
                  <a:pt x="345073" y="547883"/>
                  <a:pt x="222300" y="547883"/>
                </a:cubicBezTo>
                <a:cubicBezTo>
                  <a:pt x="99527" y="547883"/>
                  <a:pt x="0" y="425235"/>
                  <a:pt x="0" y="273942"/>
                </a:cubicBezTo>
                <a:close/>
              </a:path>
            </a:pathLst>
          </a:custGeom>
          <a:solidFill>
            <a:srgbClr val="FFFFFF"/>
          </a:solidFill>
          <a:ln cap="flat" w="7600">
            <a:noFill/>
            <a:miter/>
          </a:ln>
        </p:spPr>
      </p:sp>
      <p:sp>
        <p:nvSpPr>
          <p:cNvPr name="Ellipse" id="109"/>
          <p:cNvSpPr/>
          <p:nvPr/>
        </p:nvSpPr>
        <p:spPr>
          <a:xfrm>
            <a:off x="6088352" y="2818728"/>
            <a:ext cy="547883" cx="444600"/>
          </a:xfrm>
          <a:custGeom>
            <a:avLst/>
            <a:gdLst>
              <a:gd name="connsiteX0" fmla="*/ 0 w 444600"/>
              <a:gd name="connsiteY0" fmla="*/ 273942 h 547883"/>
              <a:gd name="connsiteX1" fmla="*/ 222300 w 444600"/>
              <a:gd name="connsiteY1" fmla="*/ 0 h 547883"/>
              <a:gd name="connsiteX2" fmla="*/ 444600 w 444600"/>
              <a:gd name="connsiteY2" fmla="*/ 273942 h 547883"/>
              <a:gd name="connsiteX3" fmla="*/ 222300 w 444600"/>
              <a:gd name="connsiteY3" fmla="*/ 547883 h 547883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47883" stroke="false" w="444600">
                <a:moveTo>
                  <a:pt x="0" y="273942"/>
                </a:moveTo>
                <a:cubicBezTo>
                  <a:pt x="0" y="122648"/>
                  <a:pt x="99527" y="0"/>
                  <a:pt x="222300" y="0"/>
                </a:cubicBezTo>
                <a:cubicBezTo>
                  <a:pt x="345073" y="0"/>
                  <a:pt x="444600" y="122648"/>
                  <a:pt x="444600" y="273942"/>
                </a:cubicBezTo>
                <a:cubicBezTo>
                  <a:pt x="444600" y="425235"/>
                  <a:pt x="345073" y="547883"/>
                  <a:pt x="222300" y="547883"/>
                </a:cubicBezTo>
                <a:cubicBezTo>
                  <a:pt x="99527" y="547883"/>
                  <a:pt x="0" y="425235"/>
                  <a:pt x="0" y="273942"/>
                </a:cubicBezTo>
                <a:close/>
              </a:path>
              <a:path h="547883" fill="none" w="444600">
                <a:moveTo>
                  <a:pt x="0" y="273942"/>
                </a:moveTo>
                <a:cubicBezTo>
                  <a:pt x="0" y="122648"/>
                  <a:pt x="99527" y="0"/>
                  <a:pt x="222300" y="0"/>
                </a:cubicBezTo>
                <a:cubicBezTo>
                  <a:pt x="345073" y="0"/>
                  <a:pt x="444600" y="122648"/>
                  <a:pt x="444600" y="273942"/>
                </a:cubicBezTo>
                <a:cubicBezTo>
                  <a:pt x="444600" y="425235"/>
                  <a:pt x="345073" y="547883"/>
                  <a:pt x="222300" y="547883"/>
                </a:cubicBezTo>
                <a:cubicBezTo>
                  <a:pt x="99527" y="547883"/>
                  <a:pt x="0" y="425235"/>
                  <a:pt x="0" y="273942"/>
                </a:cubicBezTo>
                <a:close/>
              </a:path>
            </a:pathLst>
          </a:custGeom>
          <a:solidFill>
            <a:srgbClr val="FFFFFF"/>
          </a:solidFill>
          <a:ln cap="flat" w="7600">
            <a:noFill/>
            <a:miter/>
          </a:ln>
        </p:spPr>
      </p:sp>
      <p:pic>
        <p:nvPicPr>
          <p:cNvPr name="" id="1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600" y="-34039"/>
            <a:ext cy="7170205" cx="8960552"/>
          </a:xfrm>
          <a:prstGeom prst="rect">
            <a:avLst/>
          </a:prstGeom>
          <a:ln cap="flat" w="7600">
            <a:noFill/>
            <a:miter/>
          </a:ln>
        </p:spPr>
      </p:pic>
      <p:sp>
        <p:nvSpPr>
          <p:cNvPr name="" id="103"/>
          <p:cNvSpPr/>
          <p:nvPr/>
        </p:nvSpPr>
        <p:spPr>
          <a:xfrm>
            <a:off x="875618" y="5438560"/>
            <a:ext cy="324827" cx="325935"/>
          </a:xfrm>
          <a:custGeom>
            <a:avLst/>
            <a:gdLst/>
            <a:ahLst/>
            <a:cxnLst/>
            <a:rect r="r" b="b" l="l" t="t"/>
            <a:pathLst>
              <a:path h="324827" stroke="false" w="325935">
                <a:moveTo>
                  <a:pt x="325935" y="324827"/>
                </a:moveTo>
                <a:lnTo>
                  <a:pt x="254589" y="324827"/>
                </a:lnTo>
                <a:lnTo>
                  <a:pt x="226227" y="251043"/>
                </a:lnTo>
                <a:lnTo>
                  <a:pt x="96385" y="251043"/>
                </a:lnTo>
                <a:lnTo>
                  <a:pt x="69574" y="324827"/>
                </a:lnTo>
                <a:lnTo>
                  <a:pt x="0" y="324827"/>
                </a:lnTo>
                <a:lnTo>
                  <a:pt x="126519" y="0"/>
                </a:lnTo>
                <a:lnTo>
                  <a:pt x="195871" y="0"/>
                </a:lnTo>
                <a:lnTo>
                  <a:pt x="325935" y="324827"/>
                </a:lnTo>
                <a:close/>
                <a:moveTo>
                  <a:pt x="205177" y="196315"/>
                </a:moveTo>
                <a:lnTo>
                  <a:pt x="160419" y="75778"/>
                </a:lnTo>
                <a:lnTo>
                  <a:pt x="116548" y="196315"/>
                </a:lnTo>
                <a:lnTo>
                  <a:pt x="205177" y="196315"/>
                </a:lnTo>
                <a:close/>
              </a:path>
              <a:path h="324827" fill="none" w="325935">
                <a:moveTo>
                  <a:pt x="325935" y="324827"/>
                </a:moveTo>
                <a:lnTo>
                  <a:pt x="254589" y="324827"/>
                </a:lnTo>
                <a:lnTo>
                  <a:pt x="226227" y="251043"/>
                </a:lnTo>
                <a:lnTo>
                  <a:pt x="96385" y="251043"/>
                </a:lnTo>
                <a:lnTo>
                  <a:pt x="69574" y="324827"/>
                </a:lnTo>
                <a:lnTo>
                  <a:pt x="0" y="324827"/>
                </a:lnTo>
                <a:lnTo>
                  <a:pt x="126519" y="0"/>
                </a:lnTo>
                <a:lnTo>
                  <a:pt x="195871" y="0"/>
                </a:lnTo>
                <a:lnTo>
                  <a:pt x="325935" y="324827"/>
                </a:lnTo>
                <a:close/>
                <a:moveTo>
                  <a:pt x="205177" y="196315"/>
                </a:moveTo>
                <a:lnTo>
                  <a:pt x="160419" y="75778"/>
                </a:lnTo>
                <a:lnTo>
                  <a:pt x="116548" y="196315"/>
                </a:lnTo>
                <a:lnTo>
                  <a:pt x="205177" y="196315"/>
                </a:lnTo>
                <a:close/>
              </a:path>
            </a:pathLst>
          </a:custGeom>
          <a:solidFill>
            <a:srgbClr val="DF624A"/>
          </a:solidFill>
          <a:ln cap="flat" w="3800">
            <a:noFill/>
            <a:miter/>
          </a:ln>
        </p:spPr>
      </p:sp>
      <p:sp>
        <p:nvSpPr>
          <p:cNvPr name="" id="104"/>
          <p:cNvSpPr/>
          <p:nvPr/>
        </p:nvSpPr>
        <p:spPr>
          <a:xfrm>
            <a:off x="7390475" y="918728"/>
            <a:ext cy="253170" cx="192554"/>
          </a:xfrm>
          <a:custGeom>
            <a:avLst/>
            <a:gdLst/>
            <a:ahLst/>
            <a:cxnLst/>
            <a:rect r="r" b="b" l="l" t="t"/>
            <a:pathLst>
              <a:path h="253170" stroke="false" w="192554">
                <a:moveTo>
                  <a:pt x="0" y="253170"/>
                </a:moveTo>
                <a:lnTo>
                  <a:pt x="0" y="0"/>
                </a:lnTo>
                <a:lnTo>
                  <a:pt x="187718" y="0"/>
                </a:lnTo>
                <a:lnTo>
                  <a:pt x="187718" y="42828"/>
                </a:lnTo>
                <a:lnTo>
                  <a:pt x="51117" y="42828"/>
                </a:lnTo>
                <a:lnTo>
                  <a:pt x="51117" y="98954"/>
                </a:lnTo>
                <a:lnTo>
                  <a:pt x="178220" y="98954"/>
                </a:lnTo>
                <a:lnTo>
                  <a:pt x="178220" y="141609"/>
                </a:lnTo>
                <a:lnTo>
                  <a:pt x="51117" y="141609"/>
                </a:lnTo>
                <a:lnTo>
                  <a:pt x="51117" y="210514"/>
                </a:lnTo>
                <a:lnTo>
                  <a:pt x="192554" y="210514"/>
                </a:lnTo>
                <a:lnTo>
                  <a:pt x="192554" y="253170"/>
                </a:lnTo>
                <a:lnTo>
                  <a:pt x="0" y="253170"/>
                </a:lnTo>
                <a:close/>
              </a:path>
              <a:path h="253170" fill="none" w="192554">
                <a:moveTo>
                  <a:pt x="0" y="253170"/>
                </a:moveTo>
                <a:lnTo>
                  <a:pt x="0" y="0"/>
                </a:lnTo>
                <a:lnTo>
                  <a:pt x="187718" y="0"/>
                </a:lnTo>
                <a:lnTo>
                  <a:pt x="187718" y="42828"/>
                </a:lnTo>
                <a:lnTo>
                  <a:pt x="51117" y="42828"/>
                </a:lnTo>
                <a:lnTo>
                  <a:pt x="51117" y="98954"/>
                </a:lnTo>
                <a:lnTo>
                  <a:pt x="178220" y="98954"/>
                </a:lnTo>
                <a:lnTo>
                  <a:pt x="178220" y="141609"/>
                </a:lnTo>
                <a:lnTo>
                  <a:pt x="51117" y="141609"/>
                </a:lnTo>
                <a:lnTo>
                  <a:pt x="51117" y="210514"/>
                </a:lnTo>
                <a:lnTo>
                  <a:pt x="192554" y="210514"/>
                </a:lnTo>
                <a:lnTo>
                  <a:pt x="192554" y="253170"/>
                </a:lnTo>
                <a:lnTo>
                  <a:pt x="0" y="253170"/>
                </a:lnTo>
                <a:close/>
              </a:path>
            </a:pathLst>
          </a:custGeom>
          <a:solidFill>
            <a:srgbClr val="9874AD"/>
          </a:solidFill>
          <a:ln cap="flat" w="3800">
            <a:noFill/>
            <a:miter/>
          </a:ln>
        </p:spPr>
      </p:sp>
      <p:sp>
        <p:nvSpPr>
          <p:cNvPr name="" id="105"/>
          <p:cNvSpPr/>
          <p:nvPr/>
        </p:nvSpPr>
        <p:spPr>
          <a:xfrm>
            <a:off x="3524744" y="4672783"/>
            <a:ext cy="368667" cx="308815"/>
          </a:xfrm>
          <a:custGeom>
            <a:avLst/>
            <a:gdLst/>
            <a:ahLst/>
            <a:cxnLst/>
            <a:rect r="r" b="b" l="l" t="t"/>
            <a:pathLst>
              <a:path h="368667" stroke="false" w="308815">
                <a:moveTo>
                  <a:pt x="0" y="0"/>
                </a:moveTo>
                <a:lnTo>
                  <a:pt x="147366" y="0"/>
                </a:lnTo>
                <a:cubicBezTo>
                  <a:pt x="176537" y="0"/>
                  <a:pt x="198291" y="1215"/>
                  <a:pt x="212625" y="3646"/>
                </a:cubicBezTo>
                <a:cubicBezTo>
                  <a:pt x="226960" y="6077"/>
                  <a:pt x="239785" y="11149"/>
                  <a:pt x="251101" y="18861"/>
                </a:cubicBezTo>
                <a:cubicBezTo>
                  <a:pt x="262417" y="26573"/>
                  <a:pt x="271848" y="36842"/>
                  <a:pt x="279393" y="49667"/>
                </a:cubicBezTo>
                <a:cubicBezTo>
                  <a:pt x="286936" y="62492"/>
                  <a:pt x="290709" y="76869"/>
                  <a:pt x="290709" y="92795"/>
                </a:cubicBezTo>
                <a:cubicBezTo>
                  <a:pt x="290709" y="110064"/>
                  <a:pt x="286056" y="125907"/>
                  <a:pt x="276752" y="140325"/>
                </a:cubicBezTo>
                <a:cubicBezTo>
                  <a:pt x="267447" y="154743"/>
                  <a:pt x="254831" y="165556"/>
                  <a:pt x="238904" y="172765"/>
                </a:cubicBezTo>
                <a:cubicBezTo>
                  <a:pt x="261370" y="179304"/>
                  <a:pt x="278638" y="190452"/>
                  <a:pt x="290709" y="206212"/>
                </a:cubicBezTo>
                <a:cubicBezTo>
                  <a:pt x="302780" y="221971"/>
                  <a:pt x="308815" y="240497"/>
                  <a:pt x="308815" y="261788"/>
                </a:cubicBezTo>
                <a:cubicBezTo>
                  <a:pt x="308815" y="278554"/>
                  <a:pt x="304917" y="294858"/>
                  <a:pt x="297122" y="310701"/>
                </a:cubicBezTo>
                <a:cubicBezTo>
                  <a:pt x="289326" y="326545"/>
                  <a:pt x="278680" y="339202"/>
                  <a:pt x="265184" y="348674"/>
                </a:cubicBezTo>
                <a:cubicBezTo>
                  <a:pt x="251688" y="358146"/>
                  <a:pt x="235048" y="363972"/>
                  <a:pt x="215265" y="366152"/>
                </a:cubicBezTo>
                <a:cubicBezTo>
                  <a:pt x="202859" y="367493"/>
                  <a:pt x="172933" y="368667"/>
                  <a:pt x="125487" y="368667"/>
                </a:cubicBezTo>
                <a:lnTo>
                  <a:pt x="0" y="368667"/>
                </a:lnTo>
                <a:lnTo>
                  <a:pt x="0" y="0"/>
                </a:lnTo>
                <a:close/>
                <a:moveTo>
                  <a:pt x="74437" y="61360"/>
                </a:moveTo>
                <a:lnTo>
                  <a:pt x="74437" y="146612"/>
                </a:lnTo>
                <a:lnTo>
                  <a:pt x="123224" y="146612"/>
                </a:lnTo>
                <a:cubicBezTo>
                  <a:pt x="152228" y="146612"/>
                  <a:pt x="170251" y="146193"/>
                  <a:pt x="177292" y="145355"/>
                </a:cubicBezTo>
                <a:cubicBezTo>
                  <a:pt x="190034" y="143845"/>
                  <a:pt x="200051" y="139445"/>
                  <a:pt x="207344" y="132152"/>
                </a:cubicBezTo>
                <a:cubicBezTo>
                  <a:pt x="214637" y="124859"/>
                  <a:pt x="218283" y="115261"/>
                  <a:pt x="218283" y="103358"/>
                </a:cubicBezTo>
                <a:cubicBezTo>
                  <a:pt x="218283" y="91957"/>
                  <a:pt x="215139" y="82695"/>
                  <a:pt x="208853" y="75569"/>
                </a:cubicBezTo>
                <a:cubicBezTo>
                  <a:pt x="202566" y="68444"/>
                  <a:pt x="193219" y="64127"/>
                  <a:pt x="180813" y="62618"/>
                </a:cubicBezTo>
                <a:cubicBezTo>
                  <a:pt x="173437" y="61780"/>
                  <a:pt x="152228" y="61360"/>
                  <a:pt x="117189" y="61360"/>
                </a:cubicBezTo>
                <a:lnTo>
                  <a:pt x="74437" y="61360"/>
                </a:lnTo>
                <a:close/>
                <a:moveTo>
                  <a:pt x="74437" y="207972"/>
                </a:moveTo>
                <a:lnTo>
                  <a:pt x="74437" y="306551"/>
                </a:lnTo>
                <a:lnTo>
                  <a:pt x="143343" y="306551"/>
                </a:lnTo>
                <a:cubicBezTo>
                  <a:pt x="170167" y="306551"/>
                  <a:pt x="187183" y="305797"/>
                  <a:pt x="194393" y="304288"/>
                </a:cubicBezTo>
                <a:cubicBezTo>
                  <a:pt x="205458" y="302276"/>
                  <a:pt x="214469" y="297373"/>
                  <a:pt x="221427" y="289577"/>
                </a:cubicBezTo>
                <a:cubicBezTo>
                  <a:pt x="228384" y="281781"/>
                  <a:pt x="231863" y="271344"/>
                  <a:pt x="231863" y="258268"/>
                </a:cubicBezTo>
                <a:cubicBezTo>
                  <a:pt x="231863" y="247203"/>
                  <a:pt x="229180" y="237815"/>
                  <a:pt x="223815" y="230102"/>
                </a:cubicBezTo>
                <a:cubicBezTo>
                  <a:pt x="218451" y="222390"/>
                  <a:pt x="210697" y="216774"/>
                  <a:pt x="200554" y="213254"/>
                </a:cubicBezTo>
                <a:cubicBezTo>
                  <a:pt x="190411" y="209733"/>
                  <a:pt x="168407" y="207972"/>
                  <a:pt x="134541" y="207972"/>
                </a:cubicBezTo>
                <a:lnTo>
                  <a:pt x="74437" y="207972"/>
                </a:lnTo>
                <a:close/>
              </a:path>
              <a:path h="368667" fill="none" w="308815">
                <a:moveTo>
                  <a:pt x="0" y="0"/>
                </a:moveTo>
                <a:lnTo>
                  <a:pt x="147366" y="0"/>
                </a:lnTo>
                <a:cubicBezTo>
                  <a:pt x="176537" y="0"/>
                  <a:pt x="198291" y="1215"/>
                  <a:pt x="212625" y="3646"/>
                </a:cubicBezTo>
                <a:cubicBezTo>
                  <a:pt x="226960" y="6077"/>
                  <a:pt x="239785" y="11149"/>
                  <a:pt x="251101" y="18861"/>
                </a:cubicBezTo>
                <a:cubicBezTo>
                  <a:pt x="262417" y="26573"/>
                  <a:pt x="271848" y="36842"/>
                  <a:pt x="279393" y="49667"/>
                </a:cubicBezTo>
                <a:cubicBezTo>
                  <a:pt x="286936" y="62492"/>
                  <a:pt x="290709" y="76869"/>
                  <a:pt x="290709" y="92795"/>
                </a:cubicBezTo>
                <a:cubicBezTo>
                  <a:pt x="290709" y="110064"/>
                  <a:pt x="286056" y="125907"/>
                  <a:pt x="276752" y="140325"/>
                </a:cubicBezTo>
                <a:cubicBezTo>
                  <a:pt x="267447" y="154743"/>
                  <a:pt x="254831" y="165556"/>
                  <a:pt x="238904" y="172765"/>
                </a:cubicBezTo>
                <a:cubicBezTo>
                  <a:pt x="261370" y="179304"/>
                  <a:pt x="278638" y="190452"/>
                  <a:pt x="290709" y="206212"/>
                </a:cubicBezTo>
                <a:cubicBezTo>
                  <a:pt x="302780" y="221971"/>
                  <a:pt x="308815" y="240497"/>
                  <a:pt x="308815" y="261788"/>
                </a:cubicBezTo>
                <a:cubicBezTo>
                  <a:pt x="308815" y="278554"/>
                  <a:pt x="304917" y="294858"/>
                  <a:pt x="297122" y="310701"/>
                </a:cubicBezTo>
                <a:cubicBezTo>
                  <a:pt x="289326" y="326545"/>
                  <a:pt x="278680" y="339202"/>
                  <a:pt x="265184" y="348674"/>
                </a:cubicBezTo>
                <a:cubicBezTo>
                  <a:pt x="251688" y="358146"/>
                  <a:pt x="235048" y="363972"/>
                  <a:pt x="215265" y="366152"/>
                </a:cubicBezTo>
                <a:cubicBezTo>
                  <a:pt x="202859" y="367493"/>
                  <a:pt x="172933" y="368667"/>
                  <a:pt x="125487" y="368667"/>
                </a:cubicBezTo>
                <a:lnTo>
                  <a:pt x="0" y="368667"/>
                </a:lnTo>
                <a:lnTo>
                  <a:pt x="0" y="0"/>
                </a:lnTo>
                <a:close/>
                <a:moveTo>
                  <a:pt x="74437" y="61360"/>
                </a:moveTo>
                <a:lnTo>
                  <a:pt x="74437" y="146612"/>
                </a:lnTo>
                <a:lnTo>
                  <a:pt x="123224" y="146612"/>
                </a:lnTo>
                <a:cubicBezTo>
                  <a:pt x="152228" y="146612"/>
                  <a:pt x="170251" y="146193"/>
                  <a:pt x="177292" y="145355"/>
                </a:cubicBezTo>
                <a:cubicBezTo>
                  <a:pt x="190034" y="143845"/>
                  <a:pt x="200051" y="139445"/>
                  <a:pt x="207344" y="132152"/>
                </a:cubicBezTo>
                <a:cubicBezTo>
                  <a:pt x="214637" y="124859"/>
                  <a:pt x="218283" y="115261"/>
                  <a:pt x="218283" y="103358"/>
                </a:cubicBezTo>
                <a:cubicBezTo>
                  <a:pt x="218283" y="91957"/>
                  <a:pt x="215139" y="82695"/>
                  <a:pt x="208853" y="75569"/>
                </a:cubicBezTo>
                <a:cubicBezTo>
                  <a:pt x="202566" y="68444"/>
                  <a:pt x="193219" y="64127"/>
                  <a:pt x="180813" y="62618"/>
                </a:cubicBezTo>
                <a:cubicBezTo>
                  <a:pt x="173437" y="61780"/>
                  <a:pt x="152228" y="61360"/>
                  <a:pt x="117189" y="61360"/>
                </a:cubicBezTo>
                <a:lnTo>
                  <a:pt x="74437" y="61360"/>
                </a:lnTo>
                <a:close/>
                <a:moveTo>
                  <a:pt x="74437" y="207972"/>
                </a:moveTo>
                <a:lnTo>
                  <a:pt x="74437" y="306551"/>
                </a:lnTo>
                <a:lnTo>
                  <a:pt x="143343" y="306551"/>
                </a:lnTo>
                <a:cubicBezTo>
                  <a:pt x="170167" y="306551"/>
                  <a:pt x="187183" y="305797"/>
                  <a:pt x="194393" y="304288"/>
                </a:cubicBezTo>
                <a:cubicBezTo>
                  <a:pt x="205458" y="302276"/>
                  <a:pt x="214469" y="297373"/>
                  <a:pt x="221427" y="289577"/>
                </a:cubicBezTo>
                <a:cubicBezTo>
                  <a:pt x="228384" y="281781"/>
                  <a:pt x="231863" y="271344"/>
                  <a:pt x="231863" y="258268"/>
                </a:cubicBezTo>
                <a:cubicBezTo>
                  <a:pt x="231863" y="247203"/>
                  <a:pt x="229180" y="237815"/>
                  <a:pt x="223815" y="230102"/>
                </a:cubicBezTo>
                <a:cubicBezTo>
                  <a:pt x="218451" y="222390"/>
                  <a:pt x="210697" y="216774"/>
                  <a:pt x="200554" y="213254"/>
                </a:cubicBezTo>
                <a:cubicBezTo>
                  <a:pt x="190411" y="209733"/>
                  <a:pt x="168407" y="207972"/>
                  <a:pt x="134541" y="207972"/>
                </a:cubicBezTo>
                <a:lnTo>
                  <a:pt x="74437" y="207972"/>
                </a:lnTo>
                <a:close/>
              </a:path>
            </a:pathLst>
          </a:custGeom>
          <a:solidFill>
            <a:srgbClr val="4C6E80"/>
          </a:solidFill>
          <a:ln cap="flat" w="3800">
            <a:noFill/>
            <a:miter/>
          </a:ln>
        </p:spPr>
      </p:sp>
      <p:sp>
        <p:nvSpPr>
          <p:cNvPr name="" id="106"/>
          <p:cNvSpPr/>
          <p:nvPr/>
        </p:nvSpPr>
        <p:spPr>
          <a:xfrm>
            <a:off x="4884199" y="3054327"/>
            <a:ext cy="388346" cx="327122"/>
          </a:xfrm>
          <a:custGeom>
            <a:avLst/>
            <a:gdLst/>
            <a:ahLst/>
            <a:cxnLst/>
            <a:rect r="r" b="b" l="l" t="t"/>
            <a:pathLst>
              <a:path h="388346" stroke="false" w="327122">
                <a:moveTo>
                  <a:pt x="253604" y="243869"/>
                </a:moveTo>
                <a:lnTo>
                  <a:pt x="327122" y="267180"/>
                </a:lnTo>
                <a:cubicBezTo>
                  <a:pt x="315851" y="308167"/>
                  <a:pt x="297108" y="338607"/>
                  <a:pt x="270894" y="358503"/>
                </a:cubicBezTo>
                <a:cubicBezTo>
                  <a:pt x="244680" y="378399"/>
                  <a:pt x="211421" y="388346"/>
                  <a:pt x="171118" y="388346"/>
                </a:cubicBezTo>
                <a:cubicBezTo>
                  <a:pt x="121251" y="388346"/>
                  <a:pt x="80265" y="371312"/>
                  <a:pt x="48159" y="337242"/>
                </a:cubicBezTo>
                <a:cubicBezTo>
                  <a:pt x="16053" y="303172"/>
                  <a:pt x="0" y="256592"/>
                  <a:pt x="0" y="197503"/>
                </a:cubicBezTo>
                <a:cubicBezTo>
                  <a:pt x="0" y="134999"/>
                  <a:pt x="16138" y="86455"/>
                  <a:pt x="48415" y="51873"/>
                </a:cubicBezTo>
                <a:cubicBezTo>
                  <a:pt x="80692" y="17291"/>
                  <a:pt x="123130" y="0"/>
                  <a:pt x="175729" y="0"/>
                </a:cubicBezTo>
                <a:cubicBezTo>
                  <a:pt x="221668" y="0"/>
                  <a:pt x="258982" y="13577"/>
                  <a:pt x="287673" y="40730"/>
                </a:cubicBezTo>
                <a:cubicBezTo>
                  <a:pt x="304751" y="56783"/>
                  <a:pt x="317559" y="79838"/>
                  <a:pt x="326098" y="109895"/>
                </a:cubicBezTo>
                <a:lnTo>
                  <a:pt x="251042" y="127827"/>
                </a:lnTo>
                <a:cubicBezTo>
                  <a:pt x="246601" y="108358"/>
                  <a:pt x="237337" y="92988"/>
                  <a:pt x="223248" y="81717"/>
                </a:cubicBezTo>
                <a:cubicBezTo>
                  <a:pt x="209159" y="70445"/>
                  <a:pt x="192038" y="64810"/>
                  <a:pt x="171886" y="64810"/>
                </a:cubicBezTo>
                <a:cubicBezTo>
                  <a:pt x="144050" y="64810"/>
                  <a:pt x="121465" y="74800"/>
                  <a:pt x="104131" y="94781"/>
                </a:cubicBezTo>
                <a:cubicBezTo>
                  <a:pt x="86797" y="114762"/>
                  <a:pt x="78130" y="147125"/>
                  <a:pt x="78130" y="191867"/>
                </a:cubicBezTo>
                <a:cubicBezTo>
                  <a:pt x="78130" y="239344"/>
                  <a:pt x="86669" y="273158"/>
                  <a:pt x="103747" y="293309"/>
                </a:cubicBezTo>
                <a:cubicBezTo>
                  <a:pt x="120824" y="313460"/>
                  <a:pt x="143025" y="323537"/>
                  <a:pt x="170349" y="323537"/>
                </a:cubicBezTo>
                <a:cubicBezTo>
                  <a:pt x="190501" y="323537"/>
                  <a:pt x="207835" y="317133"/>
                  <a:pt x="222351" y="304324"/>
                </a:cubicBezTo>
                <a:cubicBezTo>
                  <a:pt x="236867" y="291516"/>
                  <a:pt x="247284" y="271364"/>
                  <a:pt x="253604" y="243869"/>
                </a:cubicBezTo>
                <a:close/>
              </a:path>
              <a:path h="388346" fill="none" w="327122">
                <a:moveTo>
                  <a:pt x="253604" y="243869"/>
                </a:moveTo>
                <a:lnTo>
                  <a:pt x="327122" y="267180"/>
                </a:lnTo>
                <a:cubicBezTo>
                  <a:pt x="315851" y="308167"/>
                  <a:pt x="297108" y="338607"/>
                  <a:pt x="270894" y="358503"/>
                </a:cubicBezTo>
                <a:cubicBezTo>
                  <a:pt x="244680" y="378399"/>
                  <a:pt x="211421" y="388346"/>
                  <a:pt x="171118" y="388346"/>
                </a:cubicBezTo>
                <a:cubicBezTo>
                  <a:pt x="121251" y="388346"/>
                  <a:pt x="80265" y="371312"/>
                  <a:pt x="48159" y="337242"/>
                </a:cubicBezTo>
                <a:cubicBezTo>
                  <a:pt x="16053" y="303172"/>
                  <a:pt x="0" y="256592"/>
                  <a:pt x="0" y="197503"/>
                </a:cubicBezTo>
                <a:cubicBezTo>
                  <a:pt x="0" y="134999"/>
                  <a:pt x="16138" y="86455"/>
                  <a:pt x="48415" y="51873"/>
                </a:cubicBezTo>
                <a:cubicBezTo>
                  <a:pt x="80692" y="17291"/>
                  <a:pt x="123130" y="0"/>
                  <a:pt x="175729" y="0"/>
                </a:cubicBezTo>
                <a:cubicBezTo>
                  <a:pt x="221668" y="0"/>
                  <a:pt x="258982" y="13577"/>
                  <a:pt x="287673" y="40730"/>
                </a:cubicBezTo>
                <a:cubicBezTo>
                  <a:pt x="304751" y="56783"/>
                  <a:pt x="317559" y="79838"/>
                  <a:pt x="326098" y="109895"/>
                </a:cubicBezTo>
                <a:lnTo>
                  <a:pt x="251042" y="127827"/>
                </a:lnTo>
                <a:cubicBezTo>
                  <a:pt x="246601" y="108358"/>
                  <a:pt x="237337" y="92988"/>
                  <a:pt x="223248" y="81717"/>
                </a:cubicBezTo>
                <a:cubicBezTo>
                  <a:pt x="209159" y="70445"/>
                  <a:pt x="192038" y="64810"/>
                  <a:pt x="171886" y="64810"/>
                </a:cubicBezTo>
                <a:cubicBezTo>
                  <a:pt x="144050" y="64810"/>
                  <a:pt x="121465" y="74800"/>
                  <a:pt x="104131" y="94781"/>
                </a:cubicBezTo>
                <a:cubicBezTo>
                  <a:pt x="86797" y="114762"/>
                  <a:pt x="78130" y="147125"/>
                  <a:pt x="78130" y="191867"/>
                </a:cubicBezTo>
                <a:cubicBezTo>
                  <a:pt x="78130" y="239344"/>
                  <a:pt x="86669" y="273158"/>
                  <a:pt x="103747" y="293309"/>
                </a:cubicBezTo>
                <a:cubicBezTo>
                  <a:pt x="120824" y="313460"/>
                  <a:pt x="143025" y="323537"/>
                  <a:pt x="170349" y="323537"/>
                </a:cubicBezTo>
                <a:cubicBezTo>
                  <a:pt x="190501" y="323537"/>
                  <a:pt x="207835" y="317133"/>
                  <a:pt x="222351" y="304324"/>
                </a:cubicBezTo>
                <a:cubicBezTo>
                  <a:pt x="236867" y="291516"/>
                  <a:pt x="247284" y="271364"/>
                  <a:pt x="253604" y="243869"/>
                </a:cubicBezTo>
                <a:close/>
              </a:path>
            </a:pathLst>
          </a:custGeom>
          <a:solidFill>
            <a:srgbClr val="98BE51"/>
          </a:solidFill>
          <a:ln cap="flat" w="3800">
            <a:noFill/>
            <a:miter/>
          </a:ln>
        </p:spPr>
      </p:sp>
      <p:sp>
        <p:nvSpPr>
          <p:cNvPr name="" id="107"/>
          <p:cNvSpPr/>
          <p:nvPr/>
        </p:nvSpPr>
        <p:spPr>
          <a:xfrm>
            <a:off x="6871000" y="2635834"/>
            <a:ext cy="299164" cx="250800"/>
          </a:xfrm>
          <a:custGeom>
            <a:avLst/>
            <a:gdLst/>
            <a:ahLst/>
            <a:cxnLst/>
            <a:rect r="r" b="b" l="l" t="t"/>
            <a:pathLst>
              <a:path h="299164" stroke="false" w="250800">
                <a:moveTo>
                  <a:pt x="0" y="0"/>
                </a:moveTo>
                <a:lnTo>
                  <a:pt x="110401" y="0"/>
                </a:lnTo>
                <a:cubicBezTo>
                  <a:pt x="135297" y="0"/>
                  <a:pt x="154275" y="1905"/>
                  <a:pt x="167336" y="5714"/>
                </a:cubicBezTo>
                <a:cubicBezTo>
                  <a:pt x="184886" y="10884"/>
                  <a:pt x="199919" y="20067"/>
                  <a:pt x="212435" y="33263"/>
                </a:cubicBezTo>
                <a:cubicBezTo>
                  <a:pt x="224952" y="46460"/>
                  <a:pt x="234474" y="62615"/>
                  <a:pt x="241005" y="81730"/>
                </a:cubicBezTo>
                <a:cubicBezTo>
                  <a:pt x="247535" y="100844"/>
                  <a:pt x="250800" y="124414"/>
                  <a:pt x="250800" y="152439"/>
                </a:cubicBezTo>
                <a:cubicBezTo>
                  <a:pt x="250800" y="177063"/>
                  <a:pt x="247739" y="198286"/>
                  <a:pt x="241617" y="216108"/>
                </a:cubicBezTo>
                <a:cubicBezTo>
                  <a:pt x="234134" y="237875"/>
                  <a:pt x="223454" y="255494"/>
                  <a:pt x="209578" y="268962"/>
                </a:cubicBezTo>
                <a:cubicBezTo>
                  <a:pt x="199103" y="279165"/>
                  <a:pt x="184954" y="287124"/>
                  <a:pt x="167132" y="292838"/>
                </a:cubicBezTo>
                <a:cubicBezTo>
                  <a:pt x="153800" y="297056"/>
                  <a:pt x="135978" y="299164"/>
                  <a:pt x="113666" y="299164"/>
                </a:cubicBezTo>
                <a:lnTo>
                  <a:pt x="0" y="299164"/>
                </a:lnTo>
                <a:lnTo>
                  <a:pt x="0" y="0"/>
                </a:lnTo>
                <a:close/>
                <a:moveTo>
                  <a:pt x="60404" y="50609"/>
                </a:moveTo>
                <a:lnTo>
                  <a:pt x="60404" y="248759"/>
                </a:lnTo>
                <a:lnTo>
                  <a:pt x="105503" y="248759"/>
                </a:lnTo>
                <a:cubicBezTo>
                  <a:pt x="122373" y="248759"/>
                  <a:pt x="134549" y="247807"/>
                  <a:pt x="142032" y="245903"/>
                </a:cubicBezTo>
                <a:cubicBezTo>
                  <a:pt x="151827" y="243454"/>
                  <a:pt x="159956" y="239304"/>
                  <a:pt x="166418" y="233455"/>
                </a:cubicBezTo>
                <a:cubicBezTo>
                  <a:pt x="172880" y="227604"/>
                  <a:pt x="178152" y="217979"/>
                  <a:pt x="182233" y="204579"/>
                </a:cubicBezTo>
                <a:cubicBezTo>
                  <a:pt x="186314" y="191178"/>
                  <a:pt x="188355" y="172914"/>
                  <a:pt x="188355" y="149582"/>
                </a:cubicBezTo>
                <a:cubicBezTo>
                  <a:pt x="188355" y="126659"/>
                  <a:pt x="186314" y="108904"/>
                  <a:pt x="182233" y="96525"/>
                </a:cubicBezTo>
                <a:cubicBezTo>
                  <a:pt x="178152" y="84144"/>
                  <a:pt x="172438" y="74485"/>
                  <a:pt x="165091" y="67547"/>
                </a:cubicBezTo>
                <a:cubicBezTo>
                  <a:pt x="157745" y="60608"/>
                  <a:pt x="148426" y="55915"/>
                  <a:pt x="137134" y="53466"/>
                </a:cubicBezTo>
                <a:cubicBezTo>
                  <a:pt x="128699" y="51561"/>
                  <a:pt x="112170" y="50609"/>
                  <a:pt x="87545" y="50609"/>
                </a:cubicBezTo>
                <a:lnTo>
                  <a:pt x="60404" y="50609"/>
                </a:lnTo>
                <a:close/>
              </a:path>
              <a:path h="299164" fill="none" w="250800">
                <a:moveTo>
                  <a:pt x="0" y="0"/>
                </a:moveTo>
                <a:lnTo>
                  <a:pt x="110401" y="0"/>
                </a:lnTo>
                <a:cubicBezTo>
                  <a:pt x="135297" y="0"/>
                  <a:pt x="154275" y="1905"/>
                  <a:pt x="167336" y="5714"/>
                </a:cubicBezTo>
                <a:cubicBezTo>
                  <a:pt x="184886" y="10884"/>
                  <a:pt x="199919" y="20067"/>
                  <a:pt x="212435" y="33263"/>
                </a:cubicBezTo>
                <a:cubicBezTo>
                  <a:pt x="224952" y="46460"/>
                  <a:pt x="234474" y="62615"/>
                  <a:pt x="241005" y="81730"/>
                </a:cubicBezTo>
                <a:cubicBezTo>
                  <a:pt x="247535" y="100844"/>
                  <a:pt x="250800" y="124414"/>
                  <a:pt x="250800" y="152439"/>
                </a:cubicBezTo>
                <a:cubicBezTo>
                  <a:pt x="250800" y="177063"/>
                  <a:pt x="247739" y="198286"/>
                  <a:pt x="241617" y="216108"/>
                </a:cubicBezTo>
                <a:cubicBezTo>
                  <a:pt x="234134" y="237875"/>
                  <a:pt x="223454" y="255494"/>
                  <a:pt x="209578" y="268962"/>
                </a:cubicBezTo>
                <a:cubicBezTo>
                  <a:pt x="199103" y="279165"/>
                  <a:pt x="184954" y="287124"/>
                  <a:pt x="167132" y="292838"/>
                </a:cubicBezTo>
                <a:cubicBezTo>
                  <a:pt x="153800" y="297056"/>
                  <a:pt x="135978" y="299164"/>
                  <a:pt x="113666" y="299164"/>
                </a:cubicBezTo>
                <a:lnTo>
                  <a:pt x="0" y="299164"/>
                </a:lnTo>
                <a:lnTo>
                  <a:pt x="0" y="0"/>
                </a:lnTo>
                <a:close/>
                <a:moveTo>
                  <a:pt x="60404" y="50609"/>
                </a:moveTo>
                <a:lnTo>
                  <a:pt x="60404" y="248759"/>
                </a:lnTo>
                <a:lnTo>
                  <a:pt x="105503" y="248759"/>
                </a:lnTo>
                <a:cubicBezTo>
                  <a:pt x="122373" y="248759"/>
                  <a:pt x="134549" y="247807"/>
                  <a:pt x="142032" y="245903"/>
                </a:cubicBezTo>
                <a:cubicBezTo>
                  <a:pt x="151827" y="243454"/>
                  <a:pt x="159956" y="239304"/>
                  <a:pt x="166418" y="233455"/>
                </a:cubicBezTo>
                <a:cubicBezTo>
                  <a:pt x="172880" y="227604"/>
                  <a:pt x="178152" y="217979"/>
                  <a:pt x="182233" y="204579"/>
                </a:cubicBezTo>
                <a:cubicBezTo>
                  <a:pt x="186314" y="191178"/>
                  <a:pt x="188355" y="172914"/>
                  <a:pt x="188355" y="149582"/>
                </a:cubicBezTo>
                <a:cubicBezTo>
                  <a:pt x="188355" y="126659"/>
                  <a:pt x="186314" y="108904"/>
                  <a:pt x="182233" y="96525"/>
                </a:cubicBezTo>
                <a:cubicBezTo>
                  <a:pt x="178152" y="84144"/>
                  <a:pt x="172438" y="74485"/>
                  <a:pt x="165091" y="67547"/>
                </a:cubicBezTo>
                <a:cubicBezTo>
                  <a:pt x="157745" y="60608"/>
                  <a:pt x="148426" y="55915"/>
                  <a:pt x="137134" y="53466"/>
                </a:cubicBezTo>
                <a:cubicBezTo>
                  <a:pt x="128699" y="51561"/>
                  <a:pt x="112170" y="50609"/>
                  <a:pt x="87545" y="50609"/>
                </a:cubicBezTo>
                <a:lnTo>
                  <a:pt x="60404" y="50609"/>
                </a:lnTo>
                <a:close/>
              </a:path>
            </a:pathLst>
          </a:custGeom>
          <a:solidFill>
            <a:srgbClr val="EA9646"/>
          </a:solidFill>
          <a:ln cap="flat" w="3800">
            <a:noFill/>
            <a:miter/>
          </a:ln>
        </p:spPr>
      </p:sp>
      <p:pic>
        <p:nvPicPr>
          <p:cNvPr name="" id="1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382" y="693683"/>
            <a:ext cy="1374916" cx="1471634"/>
          </a:xfrm>
          <a:prstGeom prst="rect">
            <a:avLst/>
          </a:prstGeom>
          <a:ln cap="flat" w="7600">
            <a:noFill/>
            <a:miter/>
          </a:ln>
        </p:spPr>
      </p:pic>
      <p:sp>
        <p:nvSpPr>
          <p:cNvPr name="Rectangle" id="124"/>
          <p:cNvSpPr/>
          <p:nvPr/>
        </p:nvSpPr>
        <p:spPr>
          <a:xfrm>
            <a:off x="-520000" y="-279800"/>
            <a:ext cy="1109600" cx="2690400"/>
          </a:xfrm>
          <a:custGeom>
            <a:avLst/>
            <a:gdLst/>
            <a:ahLst/>
            <a:cxnLst/>
            <a:rect r="r" b="b" l="l" t="t"/>
            <a:pathLst>
              <a:path h="1109600" stroke="false" w="2690400">
                <a:moveTo>
                  <a:pt x="0" y="0"/>
                </a:moveTo>
                <a:lnTo>
                  <a:pt x="2690400" y="0"/>
                </a:lnTo>
                <a:lnTo>
                  <a:pt x="2690400" y="1109600"/>
                </a:lnTo>
                <a:lnTo>
                  <a:pt x="0" y="1109600"/>
                </a:lnTo>
                <a:lnTo>
                  <a:pt x="0" y="0"/>
                </a:lnTo>
                <a:close/>
              </a:path>
              <a:path h="1109600" fill="none" w="2690400">
                <a:moveTo>
                  <a:pt x="0" y="0"/>
                </a:moveTo>
                <a:lnTo>
                  <a:pt x="2690400" y="0"/>
                </a:lnTo>
                <a:lnTo>
                  <a:pt x="2690400" y="1109600"/>
                </a:lnTo>
                <a:lnTo>
                  <a:pt x="0" y="11096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2204" lang="zh-CN" dirty="0">
                <a:solidFill>
                  <a:srgbClr val="E08A13"/>
                </a:solidFill>
                <a:latin typeface="Calibri"/>
                <a:ea typeface="Calibri"/>
                <a:cs typeface="Calibri"/>
              </a:rPr>
              <a:t>My Career Roadmap</a:t>
            </a:r>
          </a:p>
          <a:p>
            <a:pPr algn="ctr"/>
            <a:r>
              <a:rPr altLang="en-US" sz="1672" lang="zh-CN" dirty="0">
                <a:solidFill>
                  <a:srgbClr val="E08A13"/>
                </a:solidFill>
                <a:latin typeface="Calibri"/>
                <a:ea typeface="Calibri"/>
                <a:cs typeface="Calibri"/>
              </a:rPr>
              <a:t>Anakin Elesterio</a:t>
            </a:r>
          </a:p>
        </p:txBody>
      </p:sp>
      <p:sp>
        <p:nvSpPr>
          <p:cNvPr name="Line" id="136"/>
          <p:cNvSpPr/>
          <p:nvPr/>
        </p:nvSpPr>
        <p:spPr>
          <a:xfrm>
            <a:off x="19995" y="632200"/>
            <a:ext cy="7600" cx="1614757"/>
          </a:xfrm>
          <a:custGeom>
            <a:avLst/>
            <a:gdLst/>
            <a:ahLst/>
            <a:cxnLst/>
            <a:rect r="r" b="b" l="l" t="t"/>
            <a:pathLst>
              <a:path h="7600" fill="none" w="1614757">
                <a:moveTo>
                  <a:pt x="0" y="0"/>
                </a:moveTo>
                <a:lnTo>
                  <a:pt x="1614757" y="0"/>
                </a:lnTo>
              </a:path>
            </a:pathLst>
          </a:custGeom>
          <a:noFill/>
          <a:ln cap="flat" w="17733">
            <a:solidFill>
              <a:srgbClr val="868686"/>
            </a:solidFill>
            <a:miter/>
          </a:ln>
        </p:spPr>
      </p:sp>
      <p:grpSp>
        <p:nvGrpSpPr>
          <p:cNvPr name="" id="147"/>
          <p:cNvGrpSpPr/>
          <p:nvPr/>
        </p:nvGrpSpPr>
        <p:grpSpPr>
          <a:xfrm>
            <a:off x="7175920" y="3905684"/>
            <a:ext cy="1365431" cx="2477600"/>
            <a:chOff x="7175920" y="3905684"/>
            <a:chExt cy="1365431" cx="2477600"/>
          </a:xfrm>
        </p:grpSpPr>
        <p:sp>
          <p:nvSpPr>
            <p:cNvPr name="Rectangle" id="132"/>
            <p:cNvSpPr/>
            <p:nvPr/>
          </p:nvSpPr>
          <p:spPr>
            <a:xfrm>
              <a:off x="7175920" y="3905684"/>
              <a:ext cy="387600" cx="2477600"/>
            </a:xfrm>
            <a:custGeom>
              <a:avLst/>
              <a:gdLst/>
              <a:ahLst/>
              <a:cxnLst/>
              <a:rect r="r" b="b" l="l" t="t"/>
              <a:pathLst>
                <a:path h="387600" stroke="false" w="2477600">
                  <a:moveTo>
                    <a:pt x="0" y="0"/>
                  </a:moveTo>
                  <a:lnTo>
                    <a:pt x="2477600" y="0"/>
                  </a:lnTo>
                  <a:lnTo>
                    <a:pt x="2477600" y="387600"/>
                  </a:lnTo>
                  <a:lnTo>
                    <a:pt x="0" y="387600"/>
                  </a:lnTo>
                  <a:lnTo>
                    <a:pt x="0" y="0"/>
                  </a:lnTo>
                  <a:close/>
                </a:path>
                <a:path h="387600" fill="none" w="2477600">
                  <a:moveTo>
                    <a:pt x="0" y="0"/>
                  </a:moveTo>
                  <a:lnTo>
                    <a:pt x="2477600" y="0"/>
                  </a:lnTo>
                  <a:lnTo>
                    <a:pt x="2477600" y="387600"/>
                  </a:lnTo>
                  <a:lnTo>
                    <a:pt x="0" y="387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tIns="38100" anchor="ctr" lIns="38100" rtlCol="0" rIns="38100" wrap="square" bIns="38100"/>
            <a:lstStyle/>
            <a:p>
              <a:pPr algn="ctr"/>
              <a:r>
                <a:rPr altLang="en-US" sz="760" b="1" lang="zh-CN" dirty="0">
                  <a:solidFill>
                    <a:srgbClr val="F7911D"/>
                  </a:solidFill>
                  <a:latin typeface="Cambria"/>
                  <a:ea typeface="Cambria"/>
                  <a:cs typeface="Cambria"/>
                </a:rPr>
                <a:t>Mid-Level Position (3-5 years)</a:t>
              </a:r>
            </a:p>
          </p:txBody>
        </p:sp>
        <p:sp>
          <p:nvSpPr>
            <p:cNvPr name="Rectangle" id="135"/>
            <p:cNvSpPr/>
            <p:nvPr/>
          </p:nvSpPr>
          <p:spPr>
            <a:xfrm>
              <a:off x="7304048" y="4366715"/>
              <a:ext cy="904400" cx="2295200"/>
            </a:xfrm>
            <a:custGeom>
              <a:avLst/>
              <a:gdLst/>
              <a:ahLst/>
              <a:cxnLst/>
              <a:rect r="r" b="b" l="l" t="t"/>
              <a:pathLst>
                <a:path h="904400" stroke="false" w="2295200">
                  <a:moveTo>
                    <a:pt x="0" y="0"/>
                  </a:moveTo>
                  <a:lnTo>
                    <a:pt x="2295200" y="0"/>
                  </a:lnTo>
                  <a:lnTo>
                    <a:pt x="2295200" y="904400"/>
                  </a:lnTo>
                  <a:lnTo>
                    <a:pt x="0" y="904400"/>
                  </a:lnTo>
                  <a:lnTo>
                    <a:pt x="0" y="0"/>
                  </a:lnTo>
                  <a:close/>
                </a:path>
                <a:path h="904400" fill="none" w="2295200">
                  <a:moveTo>
                    <a:pt x="0" y="0"/>
                  </a:moveTo>
                  <a:lnTo>
                    <a:pt x="2295200" y="0"/>
                  </a:lnTo>
                  <a:lnTo>
                    <a:pt x="2295200" y="904400"/>
                  </a:lnTo>
                  <a:lnTo>
                    <a:pt x="0" y="904400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tIns="38100" anchor="t" lIns="38100" rtlCol="0" rIns="38100" wrap="square" bIns="38100"/>
            <a:lstStyle/>
            <a:p>
              <a:pPr algn="l">
                <a:lnSpc>
                  <a:spcPct val="120000"/>
                </a:lnSpc>
              </a:pPr>
              <a:r>
                <a:rPr altLang="en-US" sz="760" lang="zh-CN" dirty="0">
                  <a:solidFill>
                    <a:srgbClr val="707070"/>
                  </a:solidFill>
                  <a:latin typeface="Candara"/>
                  <a:ea typeface="Candara"/>
                  <a:cs typeface="Candara"/>
                </a:rPr>
                <a:t>- Promotion to Project Engineer or Senior Mechanical Engineer.</a:t>
              </a:r>
            </a:p>
            <a:p>
              <a:pPr algn="l">
                <a:lnSpc>
                  <a:spcPct val="120000"/>
                </a:lnSpc>
              </a:pPr>
              <a:r>
                <a:rPr altLang="en-US" sz="760" lang="zh-CN" dirty="0">
                  <a:solidFill>
                    <a:srgbClr val="707070"/>
                  </a:solidFill>
                  <a:latin typeface="Candara"/>
                  <a:ea typeface="Candara"/>
                  <a:cs typeface="Candara"/>
                </a:rPr>
                <a:t>- Lead mechanical design, analysis, and implementation of construction projects.</a:t>
              </a:r>
            </a:p>
            <a:p>
              <a:pPr algn="l">
                <a:lnSpc>
                  <a:spcPct val="120000"/>
                </a:lnSpc>
              </a:pPr>
              <a:r>
                <a:rPr altLang="en-US" sz="760" lang="zh-CN" dirty="0">
                  <a:solidFill>
                    <a:srgbClr val="707070"/>
                  </a:solidFill>
                  <a:latin typeface="Candara"/>
                  <a:ea typeface="Candara"/>
                  <a:cs typeface="Candara"/>
                </a:rPr>
                <a:t>- Supervise junior engineers and conduct site inspections.</a:t>
              </a:r>
            </a:p>
          </p:txBody>
        </p:sp>
      </p:grpSp>
      <p:grpSp>
        <p:nvGrpSpPr>
          <p:cNvPr name="" id="148"/>
          <p:cNvGrpSpPr/>
          <p:nvPr/>
        </p:nvGrpSpPr>
        <p:grpSpPr>
          <a:xfrm>
            <a:off x="4350080" y="4874167"/>
            <a:ext cy="1290834" cx="2357520"/>
            <a:chOff x="4350080" y="4874167"/>
            <a:chExt cy="1290834" cx="2357520"/>
          </a:xfrm>
        </p:grpSpPr>
        <p:sp>
          <p:nvSpPr>
            <p:cNvPr name="Rectangle" id="130"/>
            <p:cNvSpPr/>
            <p:nvPr/>
          </p:nvSpPr>
          <p:spPr>
            <a:xfrm>
              <a:off x="4350080" y="4874167"/>
              <a:ext cy="385527" cx="2153665"/>
            </a:xfrm>
            <a:custGeom>
              <a:avLst/>
              <a:gdLst/>
              <a:ahLst/>
              <a:cxnLst/>
              <a:rect r="r" b="b" l="l" t="t"/>
              <a:pathLst>
                <a:path h="385527" stroke="false" w="2153665">
                  <a:moveTo>
                    <a:pt x="0" y="0"/>
                  </a:moveTo>
                  <a:lnTo>
                    <a:pt x="2153665" y="0"/>
                  </a:lnTo>
                  <a:lnTo>
                    <a:pt x="2153665" y="385527"/>
                  </a:lnTo>
                  <a:lnTo>
                    <a:pt x="0" y="385527"/>
                  </a:lnTo>
                  <a:lnTo>
                    <a:pt x="0" y="0"/>
                  </a:lnTo>
                  <a:close/>
                </a:path>
                <a:path h="385527" fill="none" w="2153665">
                  <a:moveTo>
                    <a:pt x="0" y="0"/>
                  </a:moveTo>
                  <a:lnTo>
                    <a:pt x="2153665" y="0"/>
                  </a:lnTo>
                  <a:lnTo>
                    <a:pt x="2153665" y="385527"/>
                  </a:lnTo>
                  <a:lnTo>
                    <a:pt x="0" y="385527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tIns="38100" anchor="ctr" lIns="38100" rtlCol="0" rIns="38100" wrap="square" bIns="38100"/>
            <a:lstStyle/>
            <a:p>
              <a:pPr algn="ctr"/>
              <a:r>
                <a:rPr altLang="en-US" sz="760" b="1" lang="zh-CN" dirty="0">
                  <a:solidFill>
                    <a:srgbClr val="29A9E2"/>
                  </a:solidFill>
                  <a:latin typeface="Cambria"/>
                  <a:ea typeface="Cambria"/>
                  <a:cs typeface="Cambria"/>
                </a:rPr>
                <a:t>Internship Experience at ABC Engineering Corporation</a:t>
              </a:r>
            </a:p>
          </p:txBody>
        </p:sp>
        <p:sp>
          <p:nvSpPr>
            <p:cNvPr name="Rectangle" id="134"/>
            <p:cNvSpPr/>
            <p:nvPr/>
          </p:nvSpPr>
          <p:spPr>
            <a:xfrm>
              <a:off x="4412400" y="5519001"/>
              <a:ext cy="646000" cx="2295200"/>
            </a:xfrm>
            <a:custGeom>
              <a:avLst/>
              <a:gdLst/>
              <a:ahLst/>
              <a:cxnLst/>
              <a:rect r="r" b="b" l="l" t="t"/>
              <a:pathLst>
                <a:path h="646000" stroke="false" w="2295200">
                  <a:moveTo>
                    <a:pt x="0" y="0"/>
                  </a:moveTo>
                  <a:lnTo>
                    <a:pt x="2295200" y="0"/>
                  </a:lnTo>
                  <a:lnTo>
                    <a:pt x="2295200" y="646000"/>
                  </a:lnTo>
                  <a:lnTo>
                    <a:pt x="0" y="646000"/>
                  </a:lnTo>
                  <a:lnTo>
                    <a:pt x="0" y="0"/>
                  </a:lnTo>
                  <a:close/>
                </a:path>
                <a:path h="646000" fill="none" w="2295200">
                  <a:moveTo>
                    <a:pt x="0" y="0"/>
                  </a:moveTo>
                  <a:lnTo>
                    <a:pt x="2295200" y="0"/>
                  </a:lnTo>
                  <a:lnTo>
                    <a:pt x="2295200" y="646000"/>
                  </a:lnTo>
                  <a:lnTo>
                    <a:pt x="0" y="646000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tIns="38100" anchor="t" lIns="38100" rtlCol="0" rIns="38100" wrap="square" bIns="38100"/>
            <a:lstStyle/>
            <a:p>
              <a:pPr algn="l">
                <a:lnSpc>
                  <a:spcPct val="120000"/>
                </a:lnSpc>
              </a:pPr>
              <a:r>
                <a:rPr altLang="en-US" sz="760" lang="zh-CN" dirty="0">
                  <a:solidFill>
                    <a:srgbClr val="707070"/>
                  </a:solidFill>
                  <a:latin typeface="Candara"/>
                  <a:ea typeface="Candara"/>
                  <a:cs typeface="Candara"/>
                </a:rPr>
                <a:t>- Collaborated with engineers in troubleshooting mechanical issues and optimizing equipment performance.</a:t>
              </a:r>
            </a:p>
          </p:txBody>
        </p:sp>
      </p:grpSp>
      <p:grpSp>
        <p:nvGrpSpPr>
          <p:cNvPr name="" id="149"/>
          <p:cNvGrpSpPr/>
          <p:nvPr/>
        </p:nvGrpSpPr>
        <p:grpSpPr>
          <a:xfrm>
            <a:off x="-163689" y="3905539"/>
            <a:ext cy="1246731" cx="2835697"/>
            <a:chOff x="-163689" y="3905539"/>
            <a:chExt cy="1246731" cx="2835697"/>
          </a:xfrm>
        </p:grpSpPr>
        <p:sp>
          <p:nvSpPr>
            <p:cNvPr name="Rectangle" id="129"/>
            <p:cNvSpPr/>
            <p:nvPr/>
          </p:nvSpPr>
          <p:spPr>
            <a:xfrm>
              <a:off x="36791" y="4251730"/>
              <a:ext cy="900539" cx="2635216"/>
            </a:xfrm>
            <a:custGeom>
              <a:avLst/>
              <a:gdLst/>
              <a:ahLst/>
              <a:cxnLst/>
              <a:rect r="r" b="b" l="l" t="t"/>
              <a:pathLst>
                <a:path h="900539" stroke="false" w="2635216">
                  <a:moveTo>
                    <a:pt x="0" y="0"/>
                  </a:moveTo>
                  <a:lnTo>
                    <a:pt x="2635216" y="0"/>
                  </a:lnTo>
                  <a:lnTo>
                    <a:pt x="2635216" y="900539"/>
                  </a:lnTo>
                  <a:lnTo>
                    <a:pt x="0" y="900539"/>
                  </a:lnTo>
                  <a:lnTo>
                    <a:pt x="0" y="0"/>
                  </a:lnTo>
                  <a:close/>
                </a:path>
                <a:path h="900539" fill="none" w="2635216">
                  <a:moveTo>
                    <a:pt x="0" y="0"/>
                  </a:moveTo>
                  <a:lnTo>
                    <a:pt x="2635216" y="0"/>
                  </a:lnTo>
                  <a:lnTo>
                    <a:pt x="2635216" y="900539"/>
                  </a:lnTo>
                  <a:lnTo>
                    <a:pt x="0" y="900539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tIns="38100" anchor="t" lIns="38100" rtlCol="0" rIns="38100" wrap="square" bIns="38100"/>
            <a:lstStyle/>
            <a:p>
              <a:pPr algn="l">
                <a:lnSpc>
                  <a:spcPct val="120000"/>
                </a:lnSpc>
              </a:pPr>
              <a:r>
                <a:rPr altLang="en-US" sz="1064" lang="zh-CN" dirty="0">
                  <a:solidFill>
                    <a:srgbClr val="868686"/>
                  </a:solidFill>
                  <a:latin typeface="Candara"/>
                  <a:ea typeface="Candara"/>
                  <a:cs typeface="Candara"/>
                </a:rPr>
                <a:t>- Earned a Bachelor of Science in Mechanical Engineering from Mapúa University</a:t>
              </a:r>
            </a:p>
            <a:p>
              <a:pPr algn="l">
                <a:lnSpc>
                  <a:spcPct val="120000"/>
                </a:lnSpc>
              </a:pPr>
              <a:r>
                <a:rPr altLang="en-US" sz="1064" lang="zh-CN" dirty="0">
                  <a:solidFill>
                    <a:srgbClr val="868686"/>
                  </a:solidFill>
                  <a:latin typeface="Candara"/>
                  <a:ea typeface="Candara"/>
                  <a:cs typeface="Candara"/>
                </a:rPr>
                <a:t>- Developed proficiency in CAD software</a:t>
              </a:r>
            </a:p>
          </p:txBody>
        </p:sp>
        <p:sp>
          <p:nvSpPr>
            <p:cNvPr name="Rectangle" id="133"/>
            <p:cNvSpPr/>
            <p:nvPr/>
          </p:nvSpPr>
          <p:spPr>
            <a:xfrm>
              <a:off x="-163689" y="3905539"/>
              <a:ext cy="441613" cx="2740712"/>
            </a:xfrm>
            <a:custGeom>
              <a:avLst/>
              <a:gdLst/>
              <a:ahLst/>
              <a:cxnLst/>
              <a:rect r="r" b="b" l="l" t="t"/>
              <a:pathLst>
                <a:path h="441613" stroke="false" w="2740712">
                  <a:moveTo>
                    <a:pt x="0" y="0"/>
                  </a:moveTo>
                  <a:lnTo>
                    <a:pt x="2740712" y="0"/>
                  </a:lnTo>
                  <a:lnTo>
                    <a:pt x="2740712" y="441613"/>
                  </a:lnTo>
                  <a:lnTo>
                    <a:pt x="0" y="441613"/>
                  </a:lnTo>
                  <a:lnTo>
                    <a:pt x="0" y="0"/>
                  </a:lnTo>
                  <a:close/>
                </a:path>
                <a:path h="441613" fill="none" w="2740712">
                  <a:moveTo>
                    <a:pt x="0" y="0"/>
                  </a:moveTo>
                  <a:lnTo>
                    <a:pt x="2740712" y="0"/>
                  </a:lnTo>
                  <a:lnTo>
                    <a:pt x="2740712" y="441613"/>
                  </a:lnTo>
                  <a:lnTo>
                    <a:pt x="0" y="441613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tIns="38100" anchor="ctr" lIns="38100" rtlCol="0" rIns="38100" wrap="square" bIns="38100"/>
            <a:lstStyle/>
            <a:p>
              <a:pPr algn="ctr"/>
              <a:r>
                <a:rPr altLang="en-US" sz="760" b="1" lang="zh-CN" dirty="0">
                  <a:solidFill>
                    <a:srgbClr val="F45033"/>
                  </a:solidFill>
                  <a:latin typeface="Cambria"/>
                  <a:ea typeface="Cambria"/>
                  <a:cs typeface="Cambria"/>
                </a:rPr>
                <a:t>Educational Foundation</a:t>
              </a:r>
            </a:p>
          </p:txBody>
        </p:sp>
      </p:grpSp>
      <p:grpSp>
        <p:nvGrpSpPr>
          <p:cNvPr name="" id="150"/>
          <p:cNvGrpSpPr/>
          <p:nvPr/>
        </p:nvGrpSpPr>
        <p:grpSpPr>
          <a:xfrm>
            <a:off x="2036427" y="2546423"/>
            <a:ext cy="820192" cx="2664780"/>
            <a:chOff x="2036427" y="2546423"/>
            <a:chExt cy="820192" cx="2664780"/>
          </a:xfrm>
        </p:grpSpPr>
        <p:sp>
          <p:nvSpPr>
            <p:cNvPr name="Rectangle" id="123"/>
            <p:cNvSpPr/>
            <p:nvPr/>
          </p:nvSpPr>
          <p:spPr>
            <a:xfrm>
              <a:off x="2036427" y="2546423"/>
              <a:ext cy="365568" cx="2581165"/>
            </a:xfrm>
            <a:custGeom>
              <a:avLst/>
              <a:gdLst/>
              <a:ahLst/>
              <a:cxnLst/>
              <a:rect r="r" b="b" l="l" t="t"/>
              <a:pathLst>
                <a:path h="365568" stroke="false" w="2581165">
                  <a:moveTo>
                    <a:pt x="0" y="0"/>
                  </a:moveTo>
                  <a:lnTo>
                    <a:pt x="2581165" y="0"/>
                  </a:lnTo>
                  <a:lnTo>
                    <a:pt x="2581165" y="365568"/>
                  </a:lnTo>
                  <a:lnTo>
                    <a:pt x="0" y="365568"/>
                  </a:lnTo>
                  <a:lnTo>
                    <a:pt x="0" y="0"/>
                  </a:lnTo>
                  <a:close/>
                </a:path>
                <a:path h="365568" fill="none" w="2581165">
                  <a:moveTo>
                    <a:pt x="0" y="0"/>
                  </a:moveTo>
                  <a:lnTo>
                    <a:pt x="2581165" y="0"/>
                  </a:lnTo>
                  <a:lnTo>
                    <a:pt x="2581165" y="365568"/>
                  </a:lnTo>
                  <a:lnTo>
                    <a:pt x="0" y="36556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tIns="38100" anchor="ctr" lIns="38100" rtlCol="0" rIns="38100" wrap="square" bIns="38100"/>
            <a:lstStyle/>
            <a:p>
              <a:pPr algn="ctr"/>
              <a:r>
                <a:rPr altLang="en-US" sz="760" b="1" lang="zh-CN" dirty="0">
                  <a:solidFill>
                    <a:srgbClr val="8CC53D"/>
                  </a:solidFill>
                  <a:latin typeface="Cambria"/>
                  <a:ea typeface="Cambria"/>
                  <a:cs typeface="Cambria"/>
                </a:rPr>
                <a:t>Entry-Level Position at EEI Corporation</a:t>
              </a:r>
            </a:p>
          </p:txBody>
        </p:sp>
        <p:sp>
          <p:nvSpPr>
            <p:cNvPr name="Rectangle" id="127"/>
            <p:cNvSpPr/>
            <p:nvPr/>
          </p:nvSpPr>
          <p:spPr>
            <a:xfrm>
              <a:off x="2097273" y="2936539"/>
              <a:ext cy="430076" cx="2603935"/>
            </a:xfrm>
            <a:custGeom>
              <a:avLst/>
              <a:gdLst/>
              <a:ahLst/>
              <a:cxnLst/>
              <a:rect r="r" b="b" l="l" t="t"/>
              <a:pathLst>
                <a:path h="430076" stroke="false" w="2603935">
                  <a:moveTo>
                    <a:pt x="0" y="0"/>
                  </a:moveTo>
                  <a:lnTo>
                    <a:pt x="2603935" y="0"/>
                  </a:lnTo>
                  <a:lnTo>
                    <a:pt x="2603935" y="430076"/>
                  </a:lnTo>
                  <a:lnTo>
                    <a:pt x="0" y="430076"/>
                  </a:lnTo>
                  <a:lnTo>
                    <a:pt x="0" y="0"/>
                  </a:lnTo>
                  <a:close/>
                </a:path>
                <a:path h="430076" fill="none" w="2603935">
                  <a:moveTo>
                    <a:pt x="0" y="0"/>
                  </a:moveTo>
                  <a:lnTo>
                    <a:pt x="2603935" y="0"/>
                  </a:lnTo>
                  <a:lnTo>
                    <a:pt x="2603935" y="430076"/>
                  </a:lnTo>
                  <a:lnTo>
                    <a:pt x="0" y="430076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tIns="38100" anchor="t" lIns="38100" rtlCol="0" rIns="38100" wrap="square" bIns="38100"/>
            <a:lstStyle/>
            <a:p>
              <a:pPr algn="l">
                <a:lnSpc>
                  <a:spcPct val="120000"/>
                </a:lnSpc>
              </a:pPr>
              <a:r>
                <a:rPr altLang="en-US" sz="760" lang="zh-CN" dirty="0">
                  <a:solidFill>
                    <a:srgbClr val="868686"/>
                  </a:solidFill>
                  <a:latin typeface="Candara"/>
                  <a:ea typeface="Candara"/>
                  <a:cs typeface="Candara"/>
                </a:rPr>
                <a:t>- Hired as a Mechanical Engineer, working on large-scale construction and infrastructure projects.</a:t>
              </a:r>
            </a:p>
          </p:txBody>
        </p:sp>
      </p:grpSp>
      <p:grpSp>
        <p:nvGrpSpPr>
          <p:cNvPr name="" id="151"/>
          <p:cNvGrpSpPr/>
          <p:nvPr/>
        </p:nvGrpSpPr>
        <p:grpSpPr>
          <a:xfrm>
            <a:off x="1714392" y="633910"/>
            <a:ext cy="1298437" cx="3043808"/>
            <a:chOff x="1714392" y="633910"/>
            <a:chExt cy="1298437" cx="3043808"/>
          </a:xfrm>
        </p:grpSpPr>
        <p:sp>
          <p:nvSpPr>
            <p:cNvPr name="Rectangle" id="120"/>
            <p:cNvSpPr/>
            <p:nvPr/>
          </p:nvSpPr>
          <p:spPr>
            <a:xfrm>
              <a:off x="1714392" y="633910"/>
              <a:ext cy="395200" cx="2333200"/>
            </a:xfrm>
            <a:custGeom>
              <a:avLst/>
              <a:gdLst/>
              <a:ahLst/>
              <a:cxnLst/>
              <a:rect r="r" b="b" l="l" t="t"/>
              <a:pathLst>
                <a:path h="395200" stroke="false" w="2333200">
                  <a:moveTo>
                    <a:pt x="0" y="0"/>
                  </a:moveTo>
                  <a:lnTo>
                    <a:pt x="2333200" y="0"/>
                  </a:lnTo>
                  <a:lnTo>
                    <a:pt x="2333200" y="395200"/>
                  </a:lnTo>
                  <a:lnTo>
                    <a:pt x="0" y="395200"/>
                  </a:lnTo>
                  <a:lnTo>
                    <a:pt x="0" y="0"/>
                  </a:lnTo>
                  <a:close/>
                </a:path>
                <a:path h="395200" fill="none" w="2333200">
                  <a:moveTo>
                    <a:pt x="0" y="0"/>
                  </a:moveTo>
                  <a:lnTo>
                    <a:pt x="2333200" y="0"/>
                  </a:lnTo>
                  <a:lnTo>
                    <a:pt x="2333200" y="395200"/>
                  </a:lnTo>
                  <a:lnTo>
                    <a:pt x="0" y="395200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tIns="38100" anchor="ctr" lIns="38100" rtlCol="0" rIns="38100" wrap="square" bIns="38100"/>
            <a:lstStyle/>
            <a:p>
              <a:pPr algn="ctr"/>
              <a:r>
                <a:rPr altLang="en-US" sz="1216" b="1" lang="zh-CN" dirty="0" i="1">
                  <a:solidFill>
                    <a:srgbClr val="191919"/>
                  </a:solidFill>
                  <a:latin typeface="Cambria"/>
                  <a:ea typeface="Cambria"/>
                  <a:cs typeface="Cambria"/>
                </a:rPr>
                <a:t>Mechanical Engineer Roadmap</a:t>
              </a:r>
            </a:p>
          </p:txBody>
        </p:sp>
        <p:sp>
          <p:nvSpPr>
            <p:cNvPr name="Rectangle" id="121"/>
            <p:cNvSpPr/>
            <p:nvPr/>
          </p:nvSpPr>
          <p:spPr>
            <a:xfrm>
              <a:off x="1870200" y="1027947"/>
              <a:ext cy="904400" cx="2888000"/>
            </a:xfrm>
            <a:custGeom>
              <a:avLst/>
              <a:gdLst/>
              <a:ahLst/>
              <a:cxnLst/>
              <a:rect r="r" b="b" l="l" t="t"/>
              <a:pathLst>
                <a:path h="904400" stroke="false" w="2888000">
                  <a:moveTo>
                    <a:pt x="0" y="0"/>
                  </a:moveTo>
                  <a:lnTo>
                    <a:pt x="2888000" y="0"/>
                  </a:lnTo>
                  <a:lnTo>
                    <a:pt x="2888000" y="904400"/>
                  </a:lnTo>
                  <a:lnTo>
                    <a:pt x="0" y="904400"/>
                  </a:lnTo>
                  <a:lnTo>
                    <a:pt x="0" y="0"/>
                  </a:lnTo>
                  <a:close/>
                </a:path>
                <a:path h="904400" fill="none" w="2888000">
                  <a:moveTo>
                    <a:pt x="0" y="0"/>
                  </a:moveTo>
                  <a:lnTo>
                    <a:pt x="2888000" y="0"/>
                  </a:lnTo>
                  <a:lnTo>
                    <a:pt x="2888000" y="904400"/>
                  </a:lnTo>
                  <a:lnTo>
                    <a:pt x="0" y="904400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tIns="38100" anchor="ctr" lIns="38100" rtlCol="0" rIns="38100" wrap="square" bIns="38100"/>
            <a:lstStyle/>
            <a:p>
              <a:pPr algn="l">
                <a:lnSpc>
                  <a:spcPct val="120000"/>
                </a:lnSpc>
              </a:pPr>
              <a:r>
                <a:rPr altLang="en-US" sz="988" lang="zh-CN" dirty="0" i="1">
                  <a:solidFill>
                    <a:srgbClr val="707070"/>
                  </a:solidFill>
                  <a:latin typeface="Candara"/>
                  <a:ea typeface="Candara"/>
                  <a:cs typeface="Candara"/>
                </a:rPr>
                <a:t>1. Educational Foundation</a:t>
              </a:r>
            </a:p>
            <a:p>
              <a:pPr algn="l">
                <a:lnSpc>
                  <a:spcPct val="120000"/>
                </a:lnSpc>
              </a:pPr>
              <a:r>
                <a:rPr altLang="en-US" sz="988" lang="zh-CN" dirty="0" i="1">
                  <a:solidFill>
                    <a:srgbClr val="707070"/>
                  </a:solidFill>
                  <a:latin typeface="Candara"/>
                  <a:ea typeface="Candara"/>
                  <a:cs typeface="Candara"/>
                </a:rPr>
                <a:t>2. Internship Experience</a:t>
              </a:r>
            </a:p>
            <a:p>
              <a:pPr algn="l">
                <a:lnSpc>
                  <a:spcPct val="120000"/>
                </a:lnSpc>
              </a:pPr>
              <a:r>
                <a:rPr altLang="en-US" sz="988" lang="zh-CN" dirty="0" i="1">
                  <a:solidFill>
                    <a:srgbClr val="707070"/>
                  </a:solidFill>
                  <a:latin typeface="Candara"/>
                  <a:ea typeface="Candara"/>
                  <a:cs typeface="Candara"/>
                </a:rPr>
                <a:t>3. Entry Level Position</a:t>
              </a:r>
            </a:p>
            <a:p>
              <a:pPr algn="l">
                <a:lnSpc>
                  <a:spcPct val="120000"/>
                </a:lnSpc>
              </a:pPr>
              <a:r>
                <a:rPr altLang="en-US" sz="988" lang="zh-CN" dirty="0" i="1">
                  <a:solidFill>
                    <a:srgbClr val="707070"/>
                  </a:solidFill>
                  <a:latin typeface="Candara"/>
                  <a:ea typeface="Candara"/>
                  <a:cs typeface="Candara"/>
                </a:rPr>
                <a:t>4. Mid-Level Position</a:t>
              </a:r>
            </a:p>
            <a:p>
              <a:pPr algn="l">
                <a:lnSpc>
                  <a:spcPct val="120000"/>
                </a:lnSpc>
              </a:pPr>
              <a:r>
                <a:rPr altLang="en-US" sz="988" lang="zh-CN" dirty="0" i="1">
                  <a:solidFill>
                    <a:srgbClr val="707070"/>
                  </a:solidFill>
                  <a:latin typeface="Candara"/>
                  <a:ea typeface="Candara"/>
                  <a:cs typeface="Candara"/>
                </a:rPr>
                <a:t>5. Senior-Level Position</a:t>
              </a:r>
            </a:p>
          </p:txBody>
        </p:sp>
      </p:grpSp>
      <p:grpSp>
        <p:nvGrpSpPr>
          <p:cNvPr name="" id="152"/>
          <p:cNvGrpSpPr/>
          <p:nvPr/>
        </p:nvGrpSpPr>
        <p:grpSpPr>
          <a:xfrm>
            <a:off x="4528771" y="59535"/>
            <a:ext cy="1051465" cx="2665229"/>
            <a:chOff x="4528771" y="59535"/>
            <a:chExt cy="1051465" cx="2665229"/>
          </a:xfrm>
        </p:grpSpPr>
        <p:sp>
          <p:nvSpPr>
            <p:cNvPr name="Rectangle" id="122"/>
            <p:cNvSpPr/>
            <p:nvPr/>
          </p:nvSpPr>
          <p:spPr>
            <a:xfrm>
              <a:off x="4579600" y="442200"/>
              <a:ext cy="668800" cx="2614400"/>
            </a:xfrm>
            <a:custGeom>
              <a:avLst/>
              <a:gdLst/>
              <a:ahLst/>
              <a:cxnLst/>
              <a:rect r="r" b="b" l="l" t="t"/>
              <a:pathLst>
                <a:path h="668800" stroke="false" w="2614400">
                  <a:moveTo>
                    <a:pt x="0" y="0"/>
                  </a:moveTo>
                  <a:lnTo>
                    <a:pt x="2614400" y="0"/>
                  </a:lnTo>
                  <a:lnTo>
                    <a:pt x="2614400" y="668800"/>
                  </a:lnTo>
                  <a:lnTo>
                    <a:pt x="0" y="668800"/>
                  </a:lnTo>
                  <a:lnTo>
                    <a:pt x="0" y="0"/>
                  </a:lnTo>
                  <a:close/>
                </a:path>
                <a:path h="668800" fill="none" w="2614400">
                  <a:moveTo>
                    <a:pt x="0" y="0"/>
                  </a:moveTo>
                  <a:lnTo>
                    <a:pt x="2614400" y="0"/>
                  </a:lnTo>
                  <a:lnTo>
                    <a:pt x="2614400" y="668800"/>
                  </a:lnTo>
                  <a:lnTo>
                    <a:pt x="0" y="668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tIns="38100" anchor="t" lIns="38100" rtlCol="0" rIns="38100" wrap="square" bIns="38100"/>
            <a:lstStyle/>
            <a:p>
              <a:pPr algn="l">
                <a:lnSpc>
                  <a:spcPct val="120000"/>
                </a:lnSpc>
              </a:pPr>
              <a:r>
                <a:rPr altLang="en-US" sz="1064" lang="zh-CN" dirty="0">
                  <a:solidFill>
                    <a:srgbClr val="707070"/>
                  </a:solidFill>
                  <a:latin typeface="Candara"/>
                  <a:ea typeface="Candara"/>
                  <a:cs typeface="Candara"/>
                </a:rPr>
                <a:t>- Transition into a managerial role such as Engineering Manager or Project Manager.</a:t>
              </a:r>
            </a:p>
            <a:p>
              <a:pPr algn="l">
                <a:lnSpc>
                  <a:spcPct val="120000"/>
                </a:lnSpc>
              </a:pPr>
              <a:r>
                <a:rPr altLang="en-US" sz="1064" lang="zh-CN" dirty="0">
                  <a:solidFill>
                    <a:srgbClr val="707070"/>
                  </a:solidFill>
                  <a:latin typeface="Candara"/>
                  <a:ea typeface="Candara"/>
                  <a:cs typeface="Candara"/>
                </a:rPr>
                <a:t>- Oversee multiple projects, budgeting, and client coordination.</a:t>
              </a:r>
            </a:p>
            <a:p>
              <a:pPr algn="l">
                <a:lnSpc>
                  <a:spcPct val="120000"/>
                </a:lnSpc>
              </a:pPr>
              <a:endParaRPr sz="1064"/>
            </a:p>
          </p:txBody>
        </p:sp>
        <p:sp>
          <p:nvSpPr>
            <p:cNvPr name="Rectangle" id="126"/>
            <p:cNvSpPr/>
            <p:nvPr/>
          </p:nvSpPr>
          <p:spPr>
            <a:xfrm>
              <a:off x="4528771" y="59535"/>
              <a:ext cy="385527" cx="2153665"/>
            </a:xfrm>
            <a:custGeom>
              <a:avLst/>
              <a:gdLst/>
              <a:ahLst/>
              <a:cxnLst/>
              <a:rect r="r" b="b" l="l" t="t"/>
              <a:pathLst>
                <a:path h="385527" stroke="false" w="2153665">
                  <a:moveTo>
                    <a:pt x="0" y="0"/>
                  </a:moveTo>
                  <a:lnTo>
                    <a:pt x="2153665" y="0"/>
                  </a:lnTo>
                  <a:lnTo>
                    <a:pt x="2153665" y="385527"/>
                  </a:lnTo>
                  <a:lnTo>
                    <a:pt x="0" y="385527"/>
                  </a:lnTo>
                  <a:lnTo>
                    <a:pt x="0" y="0"/>
                  </a:lnTo>
                  <a:close/>
                </a:path>
                <a:path h="385527" fill="none" w="2153665">
                  <a:moveTo>
                    <a:pt x="0" y="0"/>
                  </a:moveTo>
                  <a:lnTo>
                    <a:pt x="2153665" y="0"/>
                  </a:lnTo>
                  <a:lnTo>
                    <a:pt x="2153665" y="385527"/>
                  </a:lnTo>
                  <a:lnTo>
                    <a:pt x="0" y="385527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tIns="38100" anchor="ctr" lIns="38100" rtlCol="0" rIns="38100" wrap="square" bIns="38100"/>
            <a:lstStyle/>
            <a:p>
              <a:pPr algn="ctr"/>
              <a:r>
                <a:rPr altLang="en-US" sz="760" b="1" lang="zh-CN" dirty="0">
                  <a:solidFill>
                    <a:srgbClr val="7030A0"/>
                  </a:solidFill>
                  <a:latin typeface="Cambria"/>
                  <a:ea typeface="Cambria"/>
                  <a:cs typeface="Cambria"/>
                </a:rPr>
                <a:t>Senior-Level Position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xsi="http://www.w3.org/2001/XMLSchema-instance" xmlns:dcmitype="http://purl.org/dc/dcmitype/" xmlns:dcterms="http://purl.org/dc/terms/">
  <dc:title>PowerPoint Presentation</dc:title>
  <dc:creator>Jan Ivan</dc:creator>
  <cp:lastModifiedBy>Jan Ivan</cp:lastModifiedBy>
  <cp:revision>1</cp:revision>
  <dcterms:created xsi:type="dcterms:W3CDTF">2025-11-04T09:03:21Z</dcterms:created>
  <dcterms:modified xsi:type="dcterms:W3CDTF">2025-11-04T09:03:21Z</dcterms:modified>
</cp:coreProperties>
</file>