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image/bmp" Extension="bmp"/>
  <Default ContentType="image/gif" Extension="gif"/>
  <Default ContentType="image/tiff" Extension="tiff"/>
  <Default ContentType="image/wmf" Extension="wmf"/>
  <Default ContentType="image/emf" Extension="emf"/>
  <Default ContentType="image/svg+xml" Extension="svg"/>
  <Default ContentType="application/vnd.openxmlformats-package.relationships+xml" Extension="rels"/>
  <Default ContentType="application/xml" Extension="xml"/>
  <Default ContentType="application/octet-stream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</Types>
</file>

<file path=_rels/.rels><?xml version="1.0" encoding="UTF-8" standalone="yes"?>
<Relationships xmlns="http://schemas.openxmlformats.org/package/2006/relationships">
  <Relationship Id="rId3" Target="docProps/core.xml" Type="http://schemas.openxmlformats.org/package/2006/relationships/metadata/core-properties"/>
  <Relationship Id="rId2" Target="docProps/thumbnail.jpeg" Type="http://schemas.openxmlformats.org/package/2006/relationships/metadata/thumbnail"/>
  <Relationship Id="rId1" Target="ppt/presentation.xml" Type="http://schemas.openxmlformats.org/officeDocument/2006/relationships/officeDocument"/>
  <Relationship Id="rId4" Target="docProps/app.xml" Type="http://schemas.openxmlformats.org/officeDocument/2006/relationships/extended-properties"/>
</Relationships>
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saveSubsetFonts="1">
  <p:sldMasterIdLst>
    <p:sldMasterId r:id="rId1" id="2147483648"/>
  </p:sldMasterIdLst>
  <p:sldIdLst>
    <p:sldId r:id="rId6" id="256"/>
  </p:sldIdLst>
  <p:sldSz type="screen4x3" cy="6858000" cx="9144000"/>
  <p:notesSz cy="9144000" cx="6858000"/>
  <p:defaultTextStyle>
    <a:defPPr>
      <a:defRPr lang="en-US"/>
    </a:defPPr>
    <a:lvl1pPr defTabSz="914400" algn="l" rtl="0" eaLnBrk="1" marL="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defTabSz="914400" algn="l" rtl="0" eaLnBrk="1" marL="4572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defTabSz="914400" algn="l" rtl="0" eaLnBrk="1" marL="9144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defTabSz="914400" algn="l" rtl="0" eaLnBrk="1" marL="13716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defTabSz="914400" algn="l" rtl="0" eaLnBrk="1" marL="18288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defTabSz="914400" algn="l" rtl="0" eaLnBrk="1" marL="22860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defTabSz="914400" algn="l" rtl="0" eaLnBrk="1" marL="27432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defTabSz="914400" algn="l" rtl="0" eaLnBrk="1" marL="32004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defTabSz="914400" algn="l" rtl="0" eaLnBrk="1" marL="36576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Id="rId1" Target="slideMasters/slideMaster1.xml" Type="http://schemas.openxmlformats.org/officeDocument/2006/relationships/slideMaster"/>
  <Relationship Id="rId2" Target="tableStyles.xml" Type="http://schemas.openxmlformats.org/officeDocument/2006/relationships/tableStyles"/>
  <Relationship Id="rId3" Target="theme/theme1.xml" Type="http://schemas.openxmlformats.org/officeDocument/2006/relationships/theme"/>
  <Relationship Id="rId4" Target="viewProps.xml" Type="http://schemas.openxmlformats.org/officeDocument/2006/relationships/viewProps"/>
  <Relationship Id="rId5" Target="presProps.xml" Type="http://schemas.openxmlformats.org/officeDocument/2006/relationships/presProps"/>
  <Relationship Id="rId6" Target="slides/slide1.xml" Type="http://schemas.openxmlformats.org/officeDocument/2006/relationships/slide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 Target="../slideLayouts/slideLayout1.xml" Type="http://schemas.openxmlformats.org/officeDocument/2006/relationships/slideLayout"/>
  <Relationship Id="rId2" Target="../media/image1.png" Type="http://schemas.openxmlformats.org/officeDocument/2006/relationships/image"/>
  <Relationship Id="rId3" Target="../media/image2.png" Type="http://schemas.openxmlformats.org/officeDocument/2006/relationships/image"/>
  <Relationship Id="rId4" Target="../media/image3.png" Type="http://schemas.openxmlformats.org/officeDocument/2006/relationships/image"/>
  <Relationship Id="rId5" Target="../media/image4.png" Type="http://schemas.openxmlformats.org/officeDocument/2006/relationships/image"/>
  <Relationship Id="rId6" Target="../media/image5.png" Type="http://schemas.openxmlformats.org/officeDocument/2006/relationships/image"/>
  <Relationship Id="rId7" Target="../media/image6.jpeg" Type="http://schemas.openxmlformats.org/officeDocument/2006/relationships/image"/>
  <Relationship Id="rId8" Target="../media/image7.jpeg" Type="http://schemas.openxmlformats.org/officeDocument/2006/relationships/image"/>
  <Relationship Id="rId9" Target="../media/image8.png" Type="http://schemas.openxmlformats.org/officeDocument/2006/relationships/image"/>
  <Relationship Id="rId10" Target="../media/image9.jpeg" Type="http://schemas.openxmlformats.org/officeDocument/2006/relationships/image"/>
  <Relationship Id="rId11" Target="../media/image10.png" Type="http://schemas.openxmlformats.org/officeDocument/2006/relationships/image"/>
</Relationships>
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25A"/>
        </a:solidFill>
        <a:effectLst/>
      </p:bgPr>
    </p:bg>
    <p:spTree>
      <p:nvGrpSpPr>
        <p:cNvPr name="Page-1" id="100"/>
        <p:cNvGrpSpPr/>
        <p:nvPr/>
      </p:nvGrpSpPr>
      <p:grpSpPr>
        <a:xfrm>
          <a:off x="0" y="0"/>
          <a:ext cy="0" cx="0"/>
          <a:chOff x="0" y="0"/>
          <a:chExt cy="0" cx="0"/>
        </a:xfrm>
      </p:grpSpPr>
      <p:sp>
        <p:nvSpPr>
          <p:cNvPr name="" id="198"/>
          <p:cNvSpPr/>
          <p:nvPr/>
        </p:nvSpPr>
        <p:spPr>
          <a:xfrm>
            <a:off x="1564619" y="2495545"/>
            <a:ext cy="2929990" cx="5487116"/>
          </a:xfrm>
          <a:custGeom>
            <a:avLst/>
            <a:gdLst/>
            <a:ahLst/>
            <a:cxnLst/>
            <a:rect r="r" b="b" l="l" t="t"/>
            <a:pathLst>
              <a:path h="2929990" stroke="false" w="5487116">
                <a:moveTo>
                  <a:pt x="1102076" y="1392913"/>
                </a:moveTo>
                <a:lnTo>
                  <a:pt x="4168995" y="1392913"/>
                </a:lnTo>
                <a:cubicBezTo>
                  <a:pt x="4387412" y="1388908"/>
                  <a:pt x="4968728" y="1251728"/>
                  <a:pt x="4965019" y="741367"/>
                </a:cubicBezTo>
                <a:cubicBezTo>
                  <a:pt x="4961303" y="231003"/>
                  <a:pt x="4388536" y="148168"/>
                  <a:pt x="4170128" y="146368"/>
                </a:cubicBezTo>
                <a:lnTo>
                  <a:pt x="0" y="144164"/>
                </a:lnTo>
                <a:lnTo>
                  <a:pt x="0" y="0"/>
                </a:lnTo>
                <a:lnTo>
                  <a:pt x="4170128" y="0"/>
                </a:lnTo>
                <a:cubicBezTo>
                  <a:pt x="4170257" y="0"/>
                  <a:pt x="4170394" y="0"/>
                  <a:pt x="4170530" y="0"/>
                </a:cubicBezTo>
                <a:lnTo>
                  <a:pt x="4183663" y="0"/>
                </a:lnTo>
                <a:cubicBezTo>
                  <a:pt x="4503426" y="3846"/>
                  <a:pt x="5109951" y="79488"/>
                  <a:pt x="5116191" y="738576"/>
                </a:cubicBezTo>
                <a:cubicBezTo>
                  <a:pt x="5122149" y="1396895"/>
                  <a:pt x="4504132" y="1531233"/>
                  <a:pt x="4183671" y="1536902"/>
                </a:cubicBezTo>
                <a:lnTo>
                  <a:pt x="4169117" y="1537077"/>
                </a:lnTo>
                <a:cubicBezTo>
                  <a:pt x="4169071" y="1537077"/>
                  <a:pt x="4169033" y="1537077"/>
                  <a:pt x="4168995" y="1537077"/>
                </a:cubicBezTo>
                <a:lnTo>
                  <a:pt x="1115612" y="1537077"/>
                </a:lnTo>
                <a:cubicBezTo>
                  <a:pt x="897203" y="1541090"/>
                  <a:pt x="324439" y="1636538"/>
                  <a:pt x="320724" y="2146901"/>
                </a:cubicBezTo>
                <a:cubicBezTo>
                  <a:pt x="317007" y="2657256"/>
                  <a:pt x="898328" y="2781828"/>
                  <a:pt x="1116744" y="2783622"/>
                </a:cubicBezTo>
                <a:lnTo>
                  <a:pt x="5487116" y="2785833"/>
                </a:lnTo>
                <a:lnTo>
                  <a:pt x="5487116" y="2929990"/>
                </a:lnTo>
                <a:lnTo>
                  <a:pt x="1116744" y="2929990"/>
                </a:lnTo>
                <a:cubicBezTo>
                  <a:pt x="1116653" y="2929990"/>
                  <a:pt x="1116569" y="2929990"/>
                  <a:pt x="1116478" y="2929990"/>
                </a:cubicBezTo>
                <a:lnTo>
                  <a:pt x="1102076" y="2929990"/>
                </a:lnTo>
                <a:cubicBezTo>
                  <a:pt x="781599" y="2924503"/>
                  <a:pt x="162917" y="2801444"/>
                  <a:pt x="167381" y="2150260"/>
                </a:cubicBezTo>
                <a:cubicBezTo>
                  <a:pt x="172030" y="1498317"/>
                  <a:pt x="782207" y="1397488"/>
                  <a:pt x="1102076" y="1392913"/>
                </a:cubicBezTo>
                <a:close/>
              </a:path>
              <a:path h="2929990" fill="none" w="5487116">
                <a:moveTo>
                  <a:pt x="1102076" y="1392913"/>
                </a:moveTo>
                <a:lnTo>
                  <a:pt x="4168995" y="1392913"/>
                </a:lnTo>
                <a:cubicBezTo>
                  <a:pt x="4387412" y="1388908"/>
                  <a:pt x="4968728" y="1251728"/>
                  <a:pt x="4965019" y="741367"/>
                </a:cubicBezTo>
                <a:cubicBezTo>
                  <a:pt x="4961303" y="231003"/>
                  <a:pt x="4388536" y="148168"/>
                  <a:pt x="4170128" y="146368"/>
                </a:cubicBezTo>
                <a:lnTo>
                  <a:pt x="0" y="144164"/>
                </a:lnTo>
                <a:lnTo>
                  <a:pt x="0" y="0"/>
                </a:lnTo>
                <a:lnTo>
                  <a:pt x="4170128" y="0"/>
                </a:lnTo>
                <a:cubicBezTo>
                  <a:pt x="4170257" y="0"/>
                  <a:pt x="4170394" y="0"/>
                  <a:pt x="4170530" y="0"/>
                </a:cubicBezTo>
                <a:lnTo>
                  <a:pt x="4183663" y="0"/>
                </a:lnTo>
                <a:cubicBezTo>
                  <a:pt x="4503426" y="3846"/>
                  <a:pt x="5109951" y="79488"/>
                  <a:pt x="5116191" y="738576"/>
                </a:cubicBezTo>
                <a:cubicBezTo>
                  <a:pt x="5122149" y="1396895"/>
                  <a:pt x="4504132" y="1531233"/>
                  <a:pt x="4183671" y="1536902"/>
                </a:cubicBezTo>
                <a:lnTo>
                  <a:pt x="4169117" y="1537077"/>
                </a:lnTo>
                <a:cubicBezTo>
                  <a:pt x="4169071" y="1537077"/>
                  <a:pt x="4169033" y="1537077"/>
                  <a:pt x="4168995" y="1537077"/>
                </a:cubicBezTo>
                <a:lnTo>
                  <a:pt x="1115612" y="1537077"/>
                </a:lnTo>
                <a:cubicBezTo>
                  <a:pt x="897203" y="1541090"/>
                  <a:pt x="324439" y="1636538"/>
                  <a:pt x="320724" y="2146901"/>
                </a:cubicBezTo>
                <a:cubicBezTo>
                  <a:pt x="317007" y="2657256"/>
                  <a:pt x="898328" y="2781828"/>
                  <a:pt x="1116744" y="2783622"/>
                </a:cubicBezTo>
                <a:lnTo>
                  <a:pt x="5487116" y="2785833"/>
                </a:lnTo>
                <a:lnTo>
                  <a:pt x="5487116" y="2929990"/>
                </a:lnTo>
                <a:lnTo>
                  <a:pt x="1116744" y="2929990"/>
                </a:lnTo>
                <a:cubicBezTo>
                  <a:pt x="1116653" y="2929990"/>
                  <a:pt x="1116569" y="2929990"/>
                  <a:pt x="1116478" y="2929990"/>
                </a:cubicBezTo>
                <a:lnTo>
                  <a:pt x="1102076" y="2929990"/>
                </a:lnTo>
                <a:cubicBezTo>
                  <a:pt x="781599" y="2924503"/>
                  <a:pt x="162917" y="2801444"/>
                  <a:pt x="167381" y="2150260"/>
                </a:cubicBezTo>
                <a:cubicBezTo>
                  <a:pt x="172030" y="1498317"/>
                  <a:pt x="782207" y="1397488"/>
                  <a:pt x="1102076" y="1392913"/>
                </a:cubicBezTo>
                <a:close/>
              </a:path>
            </a:pathLst>
          </a:custGeom>
          <a:solidFill>
            <a:srgbClr val="595757"/>
          </a:solidFill>
          <a:ln cap="flat" w="30400">
            <a:solidFill>
              <a:srgbClr val="FFFFFF"/>
            </a:solidFill>
            <a:miter/>
          </a:ln>
        </p:spPr>
      </p:sp>
      <p:sp>
        <p:nvSpPr>
          <p:cNvPr name="" id="135"/>
          <p:cNvSpPr/>
          <p:nvPr/>
        </p:nvSpPr>
        <p:spPr>
          <a:xfrm>
            <a:off x="468000" y="6200720"/>
            <a:ext cy="45600" cx="5388400"/>
          </a:xfrm>
          <a:custGeom>
            <a:avLst/>
            <a:gdLst/>
            <a:ahLst/>
            <a:cxnLst/>
            <a:rect r="r" b="b" l="l" t="t"/>
            <a:pathLst>
              <a:path h="45600" stroke="false" w="5388400">
                <a:moveTo>
                  <a:pt x="0" y="45600"/>
                </a:moveTo>
                <a:lnTo>
                  <a:pt x="5388400" y="45600"/>
                </a:lnTo>
                <a:lnTo>
                  <a:pt x="5388400" y="0"/>
                </a:lnTo>
                <a:lnTo>
                  <a:pt x="0" y="0"/>
                </a:lnTo>
                <a:lnTo>
                  <a:pt x="0" y="45600"/>
                </a:lnTo>
                <a:close/>
              </a:path>
              <a:path h="45600" fill="none" w="5388400">
                <a:moveTo>
                  <a:pt x="0" y="45600"/>
                </a:moveTo>
                <a:lnTo>
                  <a:pt x="5388400" y="45600"/>
                </a:lnTo>
                <a:lnTo>
                  <a:pt x="5388400" y="0"/>
                </a:lnTo>
                <a:lnTo>
                  <a:pt x="0" y="0"/>
                </a:lnTo>
                <a:lnTo>
                  <a:pt x="0" y="45600"/>
                </a:lnTo>
                <a:close/>
              </a:path>
            </a:pathLst>
          </a:custGeom>
          <a:solidFill>
            <a:srgbClr val="FFAF00"/>
          </a:solidFill>
          <a:ln cap="flat" w="7600">
            <a:solidFill>
              <a:srgbClr val="FFAF00"/>
            </a:solidFill>
            <a:miter/>
          </a:ln>
        </p:spPr>
      </p:sp>
      <p:sp>
        <p:nvSpPr>
          <p:cNvPr name="" id="162"/>
          <p:cNvSpPr/>
          <p:nvPr/>
        </p:nvSpPr>
        <p:spPr>
          <a:xfrm>
            <a:off x="7010916" y="4659660"/>
            <a:ext cy="782511" cx="45601"/>
          </a:xfrm>
          <a:custGeom>
            <a:avLst/>
            <a:gdLst/>
            <a:ahLst/>
            <a:cxnLst/>
            <a:rect r="r" b="b" l="l" t="t"/>
            <a:pathLst>
              <a:path h="782511" stroke="false" w="45601">
                <a:moveTo>
                  <a:pt x="45601" y="782511"/>
                </a:moveTo>
                <a:lnTo>
                  <a:pt x="0" y="782511"/>
                </a:lnTo>
                <a:lnTo>
                  <a:pt x="0" y="0"/>
                </a:lnTo>
                <a:lnTo>
                  <a:pt x="45601" y="0"/>
                </a:lnTo>
                <a:lnTo>
                  <a:pt x="45601" y="782511"/>
                </a:lnTo>
                <a:close/>
              </a:path>
              <a:path h="782511" fill="none" w="45601">
                <a:moveTo>
                  <a:pt x="45601" y="782511"/>
                </a:moveTo>
                <a:lnTo>
                  <a:pt x="0" y="782511"/>
                </a:lnTo>
                <a:lnTo>
                  <a:pt x="0" y="0"/>
                </a:lnTo>
                <a:lnTo>
                  <a:pt x="45601" y="0"/>
                </a:lnTo>
                <a:lnTo>
                  <a:pt x="45601" y="782511"/>
                </a:lnTo>
                <a:close/>
              </a:path>
            </a:pathLst>
          </a:custGeom>
          <a:solidFill>
            <a:srgbClr val="F9CA31"/>
          </a:solidFill>
          <a:ln cap="flat" w="7600">
            <a:solidFill>
              <a:srgbClr val="595757"/>
            </a:solidFill>
            <a:miter/>
          </a:ln>
        </p:spPr>
      </p:sp>
      <p:sp>
        <p:nvSpPr>
          <p:cNvPr name="" id="164"/>
          <p:cNvSpPr/>
          <p:nvPr/>
        </p:nvSpPr>
        <p:spPr>
          <a:xfrm>
            <a:off x="7010916" y="4910466"/>
            <a:ext cy="260837" cx="45601"/>
          </a:xfrm>
          <a:custGeom>
            <a:avLst/>
            <a:gdLst/>
            <a:ahLst/>
            <a:cxnLst/>
            <a:rect r="r" b="b" l="l" t="t"/>
            <a:pathLst>
              <a:path h="260837" stroke="false" w="45601">
                <a:moveTo>
                  <a:pt x="45601" y="260837"/>
                </a:moveTo>
                <a:lnTo>
                  <a:pt x="0" y="260837"/>
                </a:lnTo>
                <a:lnTo>
                  <a:pt x="0" y="0"/>
                </a:lnTo>
                <a:lnTo>
                  <a:pt x="45601" y="0"/>
                </a:lnTo>
                <a:lnTo>
                  <a:pt x="45601" y="260837"/>
                </a:lnTo>
                <a:close/>
              </a:path>
              <a:path h="260837" fill="none" w="45601">
                <a:moveTo>
                  <a:pt x="45601" y="260837"/>
                </a:moveTo>
                <a:lnTo>
                  <a:pt x="0" y="260837"/>
                </a:lnTo>
                <a:lnTo>
                  <a:pt x="0" y="0"/>
                </a:lnTo>
                <a:lnTo>
                  <a:pt x="45601" y="0"/>
                </a:lnTo>
                <a:lnTo>
                  <a:pt x="45601" y="260837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595757"/>
            </a:solidFill>
            <a:miter/>
          </a:ln>
        </p:spPr>
      </p:sp>
      <p:sp>
        <p:nvSpPr>
          <p:cNvPr name="" id="199"/>
          <p:cNvSpPr/>
          <p:nvPr/>
        </p:nvSpPr>
        <p:spPr>
          <a:xfrm>
            <a:off x="1740848" y="2564774"/>
            <a:ext cy="7600" cx="3952000"/>
          </a:xfrm>
          <a:custGeom>
            <a:avLst/>
            <a:gdLst/>
            <a:ahLst/>
            <a:cxnLst/>
            <a:rect r="r" b="b" l="l" t="t"/>
            <a:pathLst>
              <a:path h="7600" fill="none" w="3952000">
                <a:moveTo>
                  <a:pt x="0" y="5984"/>
                </a:moveTo>
                <a:lnTo>
                  <a:pt x="3952000" y="0"/>
                </a:lnTo>
              </a:path>
            </a:pathLst>
          </a:custGeom>
          <a:solidFill>
            <a:srgbClr val="FFFFFF"/>
          </a:solidFill>
          <a:ln cap="flat" w="10133">
            <a:solidFill>
              <a:srgbClr val="FFFFFF"/>
            </a:solidFill>
            <a:custDash>
              <a:ds sp="500000" d="1100000"/>
            </a:custDash>
            <a:miter/>
          </a:ln>
        </p:spPr>
      </p:sp>
      <p:sp>
        <p:nvSpPr>
          <p:cNvPr name="" id="200"/>
          <p:cNvSpPr/>
          <p:nvPr/>
        </p:nvSpPr>
        <p:spPr>
          <a:xfrm>
            <a:off x="2811194" y="5349520"/>
            <a:ext cy="7600" cx="4099212"/>
          </a:xfrm>
          <a:custGeom>
            <a:avLst/>
            <a:gdLst/>
            <a:ahLst/>
            <a:cxnLst/>
            <a:rect r="r" b="b" l="l" t="t"/>
            <a:pathLst>
              <a:path h="7600" fill="none" w="4099212">
                <a:moveTo>
                  <a:pt x="0" y="5984"/>
                </a:moveTo>
                <a:lnTo>
                  <a:pt x="4099212" y="0"/>
                </a:lnTo>
              </a:path>
            </a:pathLst>
          </a:custGeom>
          <a:solidFill>
            <a:srgbClr val="FFFFFF"/>
          </a:solidFill>
          <a:ln cap="flat" w="10133">
            <a:solidFill>
              <a:srgbClr val="FFFFFF"/>
            </a:solidFill>
            <a:custDash>
              <a:ds sp="500000" d="1100000"/>
            </a:custDash>
            <a:miter/>
          </a:ln>
        </p:spPr>
      </p:sp>
      <p:sp>
        <p:nvSpPr>
          <p:cNvPr name="" id="201"/>
          <p:cNvSpPr/>
          <p:nvPr/>
        </p:nvSpPr>
        <p:spPr>
          <a:xfrm>
            <a:off x="2535200" y="3956744"/>
            <a:ext cy="7600" cx="3306000"/>
          </a:xfrm>
          <a:custGeom>
            <a:avLst/>
            <a:gdLst/>
            <a:ahLst/>
            <a:cxnLst/>
            <a:rect r="r" b="b" l="l" t="t"/>
            <a:pathLst>
              <a:path h="7600" fill="none" w="3306000">
                <a:moveTo>
                  <a:pt x="0" y="5984"/>
                </a:moveTo>
                <a:lnTo>
                  <a:pt x="3306000" y="0"/>
                </a:lnTo>
              </a:path>
            </a:pathLst>
          </a:custGeom>
          <a:solidFill>
            <a:srgbClr val="FFFFFF"/>
          </a:solidFill>
          <a:ln cap="flat" w="10133">
            <a:solidFill>
              <a:srgbClr val="FFFFFF"/>
            </a:solidFill>
            <a:custDash>
              <a:ds sp="500000" d="1100000"/>
            </a:custDash>
            <a:miter/>
          </a:ln>
        </p:spPr>
      </p:sp>
      <p:sp>
        <p:nvSpPr>
          <p:cNvPr name="" id="202"/>
          <p:cNvSpPr/>
          <p:nvPr/>
        </p:nvSpPr>
        <p:spPr>
          <a:xfrm>
            <a:off x="5673102" y="2564777"/>
            <a:ext cy="1393285" cx="946671"/>
          </a:xfrm>
          <a:custGeom>
            <a:avLst/>
            <a:gdLst/>
            <a:ahLst/>
            <a:cxnLst/>
            <a:rect r="r" b="b" l="l" t="t"/>
            <a:pathLst>
              <a:path h="1393285" fill="none" w="946671">
                <a:moveTo>
                  <a:pt x="0" y="0"/>
                </a:moveTo>
                <a:cubicBezTo>
                  <a:pt x="1448188" y="41890"/>
                  <a:pt x="1012525" y="1384864"/>
                  <a:pt x="168098" y="1393285"/>
                </a:cubicBezTo>
              </a:path>
            </a:pathLst>
          </a:custGeom>
          <a:solidFill>
            <a:srgbClr val="FFFFFF"/>
          </a:solidFill>
          <a:ln cap="flat" w="10133">
            <a:solidFill>
              <a:srgbClr val="FFFFFF"/>
            </a:solidFill>
            <a:custDash>
              <a:ds sp="500000" d="1100000"/>
            </a:custDash>
            <a:miter/>
          </a:ln>
        </p:spPr>
      </p:sp>
      <p:sp>
        <p:nvSpPr>
          <p:cNvPr name="" id="203"/>
          <p:cNvSpPr/>
          <p:nvPr/>
        </p:nvSpPr>
        <p:spPr>
          <a:xfrm flipH="true">
            <a:off x="1795102" y="3964963"/>
            <a:ext cy="1396707" cx="981620"/>
          </a:xfrm>
          <a:custGeom>
            <a:avLst/>
            <a:gdLst/>
            <a:ahLst/>
            <a:cxnLst/>
            <a:rect r="r" b="b" l="l" t="t"/>
            <a:pathLst>
              <a:path h="1396707" fill="none" w="981620">
                <a:moveTo>
                  <a:pt x="177970" y="0"/>
                </a:moveTo>
                <a:cubicBezTo>
                  <a:pt x="1430236" y="119849"/>
                  <a:pt x="1101103" y="1514178"/>
                  <a:pt x="0" y="1388733"/>
                </a:cubicBezTo>
              </a:path>
            </a:pathLst>
          </a:custGeom>
          <a:solidFill>
            <a:srgbClr val="FFFFFF"/>
          </a:solidFill>
          <a:ln cap="flat" w="10133">
            <a:solidFill>
              <a:srgbClr val="FFFFFF"/>
            </a:solidFill>
            <a:custDash>
              <a:ds sp="500000" d="1100000"/>
            </a:custDash>
            <a:miter/>
          </a:ln>
        </p:spPr>
      </p:sp>
      <p:sp>
        <p:nvSpPr>
          <p:cNvPr name="树形标注1" id="254"/>
          <p:cNvSpPr/>
          <p:nvPr/>
        </p:nvSpPr>
        <p:spPr>
          <a:xfrm>
            <a:off x="1182398" y="5896747"/>
            <a:ext cy="322489" cx="243189"/>
          </a:xfrm>
          <a:custGeom>
            <a:avLst/>
            <a:gdLst/>
            <a:ahLst/>
            <a:cxnLst/>
            <a:rect r="r" b="b" l="l" t="t"/>
            <a:pathLst>
              <a:path h="322489" stroke="false" w="243189">
                <a:moveTo>
                  <a:pt x="134752" y="234740"/>
                </a:moveTo>
                <a:lnTo>
                  <a:pt x="123142" y="322489"/>
                </a:lnTo>
                <a:lnTo>
                  <a:pt x="116092" y="321603"/>
                </a:lnTo>
                <a:lnTo>
                  <a:pt x="107127" y="234740"/>
                </a:lnTo>
                <a:lnTo>
                  <a:pt x="59185" y="245764"/>
                </a:lnTo>
                <a:lnTo>
                  <a:pt x="0" y="196561"/>
                </a:lnTo>
                <a:lnTo>
                  <a:pt x="55525" y="140738"/>
                </a:lnTo>
                <a:lnTo>
                  <a:pt x="41090" y="126227"/>
                </a:lnTo>
                <a:lnTo>
                  <a:pt x="82039" y="85058"/>
                </a:lnTo>
                <a:lnTo>
                  <a:pt x="67055" y="85058"/>
                </a:lnTo>
                <a:lnTo>
                  <a:pt x="121863" y="0"/>
                </a:lnTo>
                <a:lnTo>
                  <a:pt x="176133" y="85058"/>
                </a:lnTo>
                <a:lnTo>
                  <a:pt x="158093" y="85058"/>
                </a:lnTo>
                <a:lnTo>
                  <a:pt x="199042" y="126227"/>
                </a:lnTo>
                <a:lnTo>
                  <a:pt x="186135" y="139202"/>
                </a:lnTo>
                <a:lnTo>
                  <a:pt x="243189" y="196561"/>
                </a:lnTo>
                <a:lnTo>
                  <a:pt x="187340" y="245764"/>
                </a:lnTo>
                <a:lnTo>
                  <a:pt x="134752" y="234740"/>
                </a:lnTo>
                <a:close/>
              </a:path>
              <a:path h="322489" fill="none" w="243189">
                <a:moveTo>
                  <a:pt x="134752" y="234740"/>
                </a:moveTo>
                <a:lnTo>
                  <a:pt x="123142" y="322489"/>
                </a:lnTo>
                <a:lnTo>
                  <a:pt x="116092" y="321603"/>
                </a:lnTo>
                <a:lnTo>
                  <a:pt x="107127" y="234740"/>
                </a:lnTo>
                <a:lnTo>
                  <a:pt x="59185" y="245764"/>
                </a:lnTo>
                <a:lnTo>
                  <a:pt x="0" y="196561"/>
                </a:lnTo>
                <a:lnTo>
                  <a:pt x="55525" y="140738"/>
                </a:lnTo>
                <a:lnTo>
                  <a:pt x="41090" y="126227"/>
                </a:lnTo>
                <a:lnTo>
                  <a:pt x="82039" y="85058"/>
                </a:lnTo>
                <a:lnTo>
                  <a:pt x="67055" y="85058"/>
                </a:lnTo>
                <a:lnTo>
                  <a:pt x="121863" y="0"/>
                </a:lnTo>
                <a:lnTo>
                  <a:pt x="176133" y="85058"/>
                </a:lnTo>
                <a:lnTo>
                  <a:pt x="158093" y="85058"/>
                </a:lnTo>
                <a:lnTo>
                  <a:pt x="199042" y="126227"/>
                </a:lnTo>
                <a:lnTo>
                  <a:pt x="186135" y="139202"/>
                </a:lnTo>
                <a:lnTo>
                  <a:pt x="243189" y="196561"/>
                </a:lnTo>
                <a:lnTo>
                  <a:pt x="187340" y="245764"/>
                </a:lnTo>
                <a:lnTo>
                  <a:pt x="134752" y="234740"/>
                </a:lnTo>
                <a:close/>
              </a:path>
            </a:pathLst>
          </a:custGeom>
          <a:solidFill>
            <a:srgbClr val="FFAF00"/>
          </a:solidFill>
          <a:ln cap="flat" w="7600">
            <a:solidFill>
              <a:srgbClr val="FFAF00"/>
            </a:solidFill>
            <a:miter/>
          </a:ln>
        </p:spPr>
      </p:sp>
      <p:sp>
        <p:nvSpPr>
          <p:cNvPr name="树形标注1" id="255"/>
          <p:cNvSpPr/>
          <p:nvPr/>
        </p:nvSpPr>
        <p:spPr>
          <a:xfrm>
            <a:off x="825199" y="5785829"/>
            <a:ext cy="433366" cx="326802"/>
          </a:xfrm>
          <a:custGeom>
            <a:avLst/>
            <a:gdLst/>
            <a:ahLst/>
            <a:cxnLst/>
            <a:rect r="r" b="b" l="l" t="t"/>
            <a:pathLst>
              <a:path h="433366" stroke="false" w="326802">
                <a:moveTo>
                  <a:pt x="181082" y="315448"/>
                </a:moveTo>
                <a:lnTo>
                  <a:pt x="165481" y="433366"/>
                </a:lnTo>
                <a:lnTo>
                  <a:pt x="156007" y="432176"/>
                </a:lnTo>
                <a:lnTo>
                  <a:pt x="143958" y="315448"/>
                </a:lnTo>
                <a:lnTo>
                  <a:pt x="79534" y="330263"/>
                </a:lnTo>
                <a:lnTo>
                  <a:pt x="0" y="264142"/>
                </a:lnTo>
                <a:lnTo>
                  <a:pt x="74615" y="189127"/>
                </a:lnTo>
                <a:lnTo>
                  <a:pt x="55217" y="169626"/>
                </a:lnTo>
                <a:lnTo>
                  <a:pt x="110246" y="114302"/>
                </a:lnTo>
                <a:lnTo>
                  <a:pt x="90110" y="114302"/>
                </a:lnTo>
                <a:lnTo>
                  <a:pt x="163762" y="0"/>
                </a:lnTo>
                <a:lnTo>
                  <a:pt x="236691" y="114302"/>
                </a:lnTo>
                <a:lnTo>
                  <a:pt x="212448" y="114302"/>
                </a:lnTo>
                <a:lnTo>
                  <a:pt x="267477" y="169626"/>
                </a:lnTo>
                <a:lnTo>
                  <a:pt x="250133" y="187063"/>
                </a:lnTo>
                <a:lnTo>
                  <a:pt x="326802" y="264142"/>
                </a:lnTo>
                <a:lnTo>
                  <a:pt x="251752" y="330263"/>
                </a:lnTo>
                <a:lnTo>
                  <a:pt x="181082" y="315448"/>
                </a:lnTo>
                <a:close/>
              </a:path>
              <a:path h="433366" fill="none" w="326802">
                <a:moveTo>
                  <a:pt x="181082" y="315448"/>
                </a:moveTo>
                <a:lnTo>
                  <a:pt x="165481" y="433366"/>
                </a:lnTo>
                <a:lnTo>
                  <a:pt x="156007" y="432176"/>
                </a:lnTo>
                <a:lnTo>
                  <a:pt x="143958" y="315448"/>
                </a:lnTo>
                <a:lnTo>
                  <a:pt x="79534" y="330263"/>
                </a:lnTo>
                <a:lnTo>
                  <a:pt x="0" y="264142"/>
                </a:lnTo>
                <a:lnTo>
                  <a:pt x="74615" y="189127"/>
                </a:lnTo>
                <a:lnTo>
                  <a:pt x="55217" y="169626"/>
                </a:lnTo>
                <a:lnTo>
                  <a:pt x="110246" y="114302"/>
                </a:lnTo>
                <a:lnTo>
                  <a:pt x="90110" y="114302"/>
                </a:lnTo>
                <a:lnTo>
                  <a:pt x="163762" y="0"/>
                </a:lnTo>
                <a:lnTo>
                  <a:pt x="236691" y="114302"/>
                </a:lnTo>
                <a:lnTo>
                  <a:pt x="212448" y="114302"/>
                </a:lnTo>
                <a:lnTo>
                  <a:pt x="267477" y="169626"/>
                </a:lnTo>
                <a:lnTo>
                  <a:pt x="250133" y="187063"/>
                </a:lnTo>
                <a:lnTo>
                  <a:pt x="326802" y="264142"/>
                </a:lnTo>
                <a:lnTo>
                  <a:pt x="251752" y="330263"/>
                </a:lnTo>
                <a:lnTo>
                  <a:pt x="181082" y="315448"/>
                </a:lnTo>
                <a:close/>
              </a:path>
            </a:pathLst>
          </a:custGeom>
          <a:solidFill>
            <a:srgbClr val="FFAF00"/>
          </a:solidFill>
          <a:ln cap="flat" w="7600">
            <a:solidFill>
              <a:srgbClr val="FFAF00"/>
            </a:solidFill>
            <a:miter/>
          </a:ln>
        </p:spPr>
      </p:sp>
      <p:grpSp>
        <p:nvGrpSpPr>
          <p:cNvPr name="热气球标注1" id="258"/>
          <p:cNvGrpSpPr/>
          <p:nvPr/>
        </p:nvGrpSpPr>
        <p:grpSpPr>
          <a:xfrm>
            <a:off x="6081156" y="608654"/>
            <a:ext cy="250408" cx="214635"/>
            <a:chOff x="6081156" y="608654"/>
            <a:chExt cy="250408" cx="214635"/>
          </a:xfrm>
        </p:grpSpPr>
        <p:sp>
          <p:nvSpPr>
            <p:cNvPr name="" id="259"/>
            <p:cNvSpPr/>
            <p:nvPr/>
          </p:nvSpPr>
          <p:spPr>
            <a:xfrm>
              <a:off x="6170471" y="820126"/>
              <a:ext cy="35428" cx="36007"/>
            </a:xfrm>
            <a:custGeom>
              <a:avLst/>
              <a:gdLst/>
              <a:ahLst/>
              <a:cxnLst/>
              <a:rect r="r" b="b" l="l" t="t"/>
              <a:pathLst>
                <a:path h="35428" fill="none" w="36007">
                  <a:moveTo>
                    <a:pt x="0" y="0"/>
                  </a:moveTo>
                  <a:lnTo>
                    <a:pt x="2653" y="35428"/>
                  </a:lnTo>
                  <a:moveTo>
                    <a:pt x="33380" y="34057"/>
                  </a:moveTo>
                  <a:lnTo>
                    <a:pt x="36007" y="0"/>
                  </a:lnTo>
                  <a:moveTo>
                    <a:pt x="18983" y="27694"/>
                  </a:moveTo>
                  <a:lnTo>
                    <a:pt x="18983" y="1610"/>
                  </a:lnTo>
                </a:path>
              </a:pathLst>
            </a:custGeom>
            <a:solidFill>
              <a:srgbClr val="FFAF00"/>
            </a:solidFill>
            <a:ln cap="flat" w="7600">
              <a:solidFill>
                <a:srgbClr val="FFAF00"/>
              </a:solidFill>
              <a:miter/>
            </a:ln>
          </p:spPr>
        </p:sp>
        <p:sp>
          <p:nvSpPr>
            <p:cNvPr name="" id="260"/>
            <p:cNvSpPr/>
            <p:nvPr/>
          </p:nvSpPr>
          <p:spPr>
            <a:xfrm rot="-5400000">
              <a:off x="6180011" y="833620"/>
              <a:ext cy="33956" cx="16927"/>
            </a:xfrm>
            <a:custGeom>
              <a:avLst/>
              <a:gdLst/>
              <a:ahLst/>
              <a:cxnLst/>
              <a:rect r="r" b="b" l="l" t="t"/>
              <a:pathLst>
                <a:path h="33956" stroke="false" w="16927">
                  <a:moveTo>
                    <a:pt x="0" y="0"/>
                  </a:moveTo>
                  <a:lnTo>
                    <a:pt x="16927" y="0"/>
                  </a:lnTo>
                  <a:lnTo>
                    <a:pt x="16927" y="33956"/>
                  </a:lnTo>
                  <a:lnTo>
                    <a:pt x="0" y="33956"/>
                  </a:lnTo>
                  <a:lnTo>
                    <a:pt x="0" y="0"/>
                  </a:lnTo>
                  <a:close/>
                </a:path>
                <a:path h="33956" fill="none" w="16927">
                  <a:moveTo>
                    <a:pt x="0" y="0"/>
                  </a:moveTo>
                  <a:lnTo>
                    <a:pt x="16927" y="0"/>
                  </a:lnTo>
                  <a:lnTo>
                    <a:pt x="16927" y="33956"/>
                  </a:lnTo>
                  <a:lnTo>
                    <a:pt x="0" y="339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F00"/>
            </a:solidFill>
            <a:ln cap="flat" w="7600">
              <a:solidFill>
                <a:srgbClr val="FFAF00"/>
              </a:solidFill>
              <a:miter/>
            </a:ln>
          </p:spPr>
        </p:sp>
        <p:sp>
          <p:nvSpPr>
            <p:cNvPr name="" id="261"/>
            <p:cNvSpPr/>
            <p:nvPr/>
          </p:nvSpPr>
          <p:spPr>
            <a:xfrm>
              <a:off x="6081156" y="608654"/>
              <a:ext cy="213460" cx="214635"/>
            </a:xfrm>
            <a:custGeom>
              <a:avLst/>
              <a:gdLst/>
              <a:ahLst/>
              <a:cxnLst/>
              <a:rect r="r" b="b" l="l" t="t"/>
              <a:pathLst>
                <a:path h="213460" stroke="false" w="214635">
                  <a:moveTo>
                    <a:pt x="0" y="108283"/>
                  </a:moveTo>
                  <a:cubicBezTo>
                    <a:pt x="0" y="48480"/>
                    <a:pt x="48048" y="0"/>
                    <a:pt x="107318" y="0"/>
                  </a:cubicBezTo>
                  <a:cubicBezTo>
                    <a:pt x="166588" y="0"/>
                    <a:pt x="214635" y="48480"/>
                    <a:pt x="214635" y="108283"/>
                  </a:cubicBezTo>
                  <a:cubicBezTo>
                    <a:pt x="214635" y="121104"/>
                    <a:pt x="208500" y="146742"/>
                    <a:pt x="208500" y="146742"/>
                  </a:cubicBezTo>
                  <a:cubicBezTo>
                    <a:pt x="191856" y="186588"/>
                    <a:pt x="128061" y="213460"/>
                    <a:pt x="128061" y="213460"/>
                  </a:cubicBezTo>
                  <a:lnTo>
                    <a:pt x="87973" y="213460"/>
                  </a:lnTo>
                  <a:cubicBezTo>
                    <a:pt x="87973" y="213460"/>
                    <a:pt x="23503" y="191830"/>
                    <a:pt x="6875" y="147791"/>
                  </a:cubicBezTo>
                  <a:cubicBezTo>
                    <a:pt x="6979" y="147644"/>
                    <a:pt x="0" y="122059"/>
                    <a:pt x="0" y="108283"/>
                  </a:cubicBezTo>
                  <a:close/>
                </a:path>
                <a:path h="213460" fill="none" w="214635">
                  <a:moveTo>
                    <a:pt x="0" y="108283"/>
                  </a:moveTo>
                  <a:cubicBezTo>
                    <a:pt x="0" y="48480"/>
                    <a:pt x="48048" y="0"/>
                    <a:pt x="107318" y="0"/>
                  </a:cubicBezTo>
                  <a:cubicBezTo>
                    <a:pt x="166588" y="0"/>
                    <a:pt x="214635" y="48480"/>
                    <a:pt x="214635" y="108283"/>
                  </a:cubicBezTo>
                  <a:cubicBezTo>
                    <a:pt x="214635" y="121104"/>
                    <a:pt x="208500" y="146742"/>
                    <a:pt x="208500" y="146742"/>
                  </a:cubicBezTo>
                  <a:cubicBezTo>
                    <a:pt x="191856" y="186588"/>
                    <a:pt x="128061" y="213460"/>
                    <a:pt x="128061" y="213460"/>
                  </a:cubicBezTo>
                  <a:lnTo>
                    <a:pt x="87973" y="213460"/>
                  </a:lnTo>
                  <a:cubicBezTo>
                    <a:pt x="87973" y="213460"/>
                    <a:pt x="23503" y="191830"/>
                    <a:pt x="6875" y="147791"/>
                  </a:cubicBezTo>
                  <a:cubicBezTo>
                    <a:pt x="6979" y="147644"/>
                    <a:pt x="0" y="122059"/>
                    <a:pt x="0" y="108283"/>
                  </a:cubicBezTo>
                  <a:close/>
                </a:path>
              </a:pathLst>
            </a:custGeom>
            <a:solidFill>
              <a:srgbClr val="FFAF00"/>
            </a:solidFill>
            <a:ln cap="flat" w="7600">
              <a:solidFill>
                <a:srgbClr val="FFAF00"/>
              </a:solidFill>
              <a:miter/>
            </a:ln>
          </p:spPr>
        </p:sp>
      </p:grpSp>
      <p:sp>
        <p:nvSpPr>
          <p:cNvPr name="Rectangle" id="220"/>
          <p:cNvSpPr/>
          <p:nvPr/>
        </p:nvSpPr>
        <p:spPr>
          <a:xfrm>
            <a:off x="6532800" y="2517000"/>
            <a:ext cy="349600" cx="1071600"/>
          </a:xfrm>
          <a:custGeom>
            <a:avLst/>
            <a:gdLst/>
            <a:ahLst/>
            <a:cxnLst/>
            <a:rect r="r" b="b" l="l" t="t"/>
            <a:pathLst>
              <a:path h="349600" stroke="false" w="1071600">
                <a:moveTo>
                  <a:pt x="0" y="0"/>
                </a:moveTo>
                <a:lnTo>
                  <a:pt x="1071600" y="0"/>
                </a:lnTo>
                <a:lnTo>
                  <a:pt x="1071600" y="349600"/>
                </a:lnTo>
                <a:lnTo>
                  <a:pt x="0" y="349600"/>
                </a:lnTo>
                <a:lnTo>
                  <a:pt x="0" y="0"/>
                </a:lnTo>
                <a:close/>
              </a:path>
              <a:path h="349600" fill="none" w="1071600">
                <a:moveTo>
                  <a:pt x="0" y="0"/>
                </a:moveTo>
                <a:lnTo>
                  <a:pt x="1071600" y="0"/>
                </a:lnTo>
                <a:lnTo>
                  <a:pt x="1071600" y="349600"/>
                </a:lnTo>
                <a:lnTo>
                  <a:pt x="0" y="3496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760" b="1" lang="zh-CN" dirty="0">
                <a:solidFill>
                  <a:srgbClr val="454545"/>
                </a:solidFill>
                <a:latin typeface="Arial"/>
                <a:ea typeface="Arial"/>
                <a:cs typeface="Arial"/>
              </a:rPr>
              <a:t>September 1982</a:t>
            </a:r>
          </a:p>
        </p:txBody>
      </p:sp>
      <p:sp>
        <p:nvSpPr>
          <p:cNvPr name="Rectangle" id="226"/>
          <p:cNvSpPr/>
          <p:nvPr/>
        </p:nvSpPr>
        <p:spPr>
          <a:xfrm>
            <a:off x="3319976" y="541388"/>
            <a:ext cy="353400" cx="2713200"/>
          </a:xfrm>
          <a:custGeom>
            <a:avLst/>
            <a:gdLst/>
            <a:ahLst/>
            <a:cxnLst/>
            <a:rect r="r" b="b" l="l" t="t"/>
            <a:pathLst>
              <a:path h="353400" stroke="false" w="2713200">
                <a:moveTo>
                  <a:pt x="0" y="0"/>
                </a:moveTo>
                <a:lnTo>
                  <a:pt x="2713200" y="0"/>
                </a:lnTo>
                <a:lnTo>
                  <a:pt x="2713200" y="353400"/>
                </a:lnTo>
                <a:lnTo>
                  <a:pt x="0" y="353400"/>
                </a:lnTo>
                <a:lnTo>
                  <a:pt x="0" y="0"/>
                </a:lnTo>
                <a:close/>
              </a:path>
              <a:path h="353400" fill="none" w="2713200">
                <a:moveTo>
                  <a:pt x="0" y="0"/>
                </a:moveTo>
                <a:lnTo>
                  <a:pt x="2713200" y="0"/>
                </a:lnTo>
                <a:lnTo>
                  <a:pt x="2713200" y="353400"/>
                </a:lnTo>
                <a:lnTo>
                  <a:pt x="0" y="3534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2128" b="1" lang="zh-CN" dirty="0">
                <a:solidFill>
                  <a:srgbClr val="696969"/>
                </a:solidFill>
                <a:latin typeface="Arial"/>
                <a:ea typeface="Arial"/>
                <a:cs typeface="Arial"/>
              </a:rPr>
              <a:t>My Life Journey</a:t>
            </a:r>
          </a:p>
        </p:txBody>
      </p:sp>
      <p:sp>
        <p:nvSpPr>
          <p:cNvPr name="Rectangle" id="228"/>
          <p:cNvSpPr/>
          <p:nvPr/>
        </p:nvSpPr>
        <p:spPr>
          <a:xfrm>
            <a:off x="7187684" y="4618400"/>
            <a:ext cy="646000" cx="995600"/>
          </a:xfrm>
          <a:custGeom>
            <a:avLst/>
            <a:gdLst/>
            <a:ahLst/>
            <a:cxnLst/>
            <a:rect r="r" b="b" l="l" t="t"/>
            <a:pathLst>
              <a:path h="646000" stroke="false" w="995600">
                <a:moveTo>
                  <a:pt x="0" y="0"/>
                </a:moveTo>
                <a:lnTo>
                  <a:pt x="995600" y="0"/>
                </a:lnTo>
                <a:lnTo>
                  <a:pt x="995600" y="646000"/>
                </a:lnTo>
                <a:lnTo>
                  <a:pt x="0" y="646000"/>
                </a:lnTo>
                <a:lnTo>
                  <a:pt x="0" y="0"/>
                </a:lnTo>
                <a:close/>
              </a:path>
              <a:path h="646000" fill="none" w="995600">
                <a:moveTo>
                  <a:pt x="0" y="0"/>
                </a:moveTo>
                <a:lnTo>
                  <a:pt x="995600" y="0"/>
                </a:lnTo>
                <a:lnTo>
                  <a:pt x="995600" y="646000"/>
                </a:lnTo>
                <a:lnTo>
                  <a:pt x="0" y="6460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1064" b="1" lang="zh-CN" dirty="0">
                <a:solidFill>
                  <a:srgbClr val="696969"/>
                </a:solidFill>
                <a:latin typeface="Arial"/>
                <a:ea typeface="Arial"/>
                <a:cs typeface="Arial"/>
              </a:rPr>
              <a:t>AUGUST,2024</a:t>
            </a:r>
          </a:p>
          <a:p>
            <a:pPr algn="ctr"/>
            <a:r>
              <a:rPr altLang="en-US" sz="1064" b="1" lang="zh-CN" dirty="0">
                <a:solidFill>
                  <a:srgbClr val="696969"/>
                </a:solidFill>
                <a:latin typeface="Arial"/>
                <a:ea typeface="Arial"/>
                <a:cs typeface="Arial"/>
              </a:rPr>
              <a:t>Present</a:t>
            </a:r>
          </a:p>
        </p:txBody>
      </p:sp>
      <p:sp>
        <p:nvSpPr>
          <p:cNvPr name="" id="184"/>
          <p:cNvSpPr/>
          <p:nvPr/>
        </p:nvSpPr>
        <p:spPr>
          <a:xfrm>
            <a:off x="778635" y="1880166"/>
            <a:ext cy="304000" cx="463600"/>
          </a:xfrm>
          <a:custGeom>
            <a:avLst/>
            <a:gdLst/>
            <a:ahLst/>
            <a:cxnLst/>
            <a:rect r="r" b="b" l="l" t="t"/>
            <a:pathLst>
              <a:path h="304000" stroke="false" w="463600">
                <a:moveTo>
                  <a:pt x="304000" y="304000"/>
                </a:moveTo>
                <a:lnTo>
                  <a:pt x="0" y="304000"/>
                </a:lnTo>
                <a:lnTo>
                  <a:pt x="0" y="0"/>
                </a:lnTo>
                <a:lnTo>
                  <a:pt x="463600" y="0"/>
                </a:lnTo>
              </a:path>
              <a:path h="304000" fill="none" w="463600">
                <a:moveTo>
                  <a:pt x="304000" y="304000"/>
                </a:moveTo>
                <a:lnTo>
                  <a:pt x="0" y="304000"/>
                </a:lnTo>
                <a:lnTo>
                  <a:pt x="0" y="0"/>
                </a:lnTo>
                <a:lnTo>
                  <a:pt x="463600" y="0"/>
                </a:lnTo>
              </a:path>
            </a:pathLst>
          </a:custGeom>
          <a:noFill/>
          <a:ln cap="flat" w="7600">
            <a:noFill/>
            <a:miter/>
          </a:ln>
        </p:spPr>
      </p:sp>
      <p:sp>
        <p:nvSpPr>
          <p:cNvPr name="Rectangle" id="185"/>
          <p:cNvSpPr/>
          <p:nvPr/>
        </p:nvSpPr>
        <p:spPr>
          <a:xfrm>
            <a:off x="2548751" y="2061023"/>
            <a:ext cy="471200" cx="1238800"/>
          </a:xfrm>
          <a:custGeom>
            <a:avLst/>
            <a:gdLst/>
            <a:ahLst/>
            <a:cxnLst/>
            <a:rect r="r" b="b" l="l" t="t"/>
            <a:pathLst>
              <a:path h="471200" stroke="false" w="1238800">
                <a:moveTo>
                  <a:pt x="0" y="0"/>
                </a:moveTo>
                <a:lnTo>
                  <a:pt x="1238800" y="0"/>
                </a:lnTo>
                <a:lnTo>
                  <a:pt x="1238800" y="471200"/>
                </a:lnTo>
                <a:lnTo>
                  <a:pt x="0" y="471200"/>
                </a:lnTo>
                <a:lnTo>
                  <a:pt x="0" y="0"/>
                </a:lnTo>
                <a:close/>
              </a:path>
              <a:path h="471200" fill="none" w="1238800">
                <a:moveTo>
                  <a:pt x="0" y="0"/>
                </a:moveTo>
                <a:lnTo>
                  <a:pt x="1238800" y="0"/>
                </a:lnTo>
                <a:lnTo>
                  <a:pt x="1238800" y="471200"/>
                </a:lnTo>
                <a:lnTo>
                  <a:pt x="0" y="4712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760" b="1" lang="zh-CN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Went to school</a:t>
            </a:r>
          </a:p>
        </p:txBody>
      </p:sp>
      <p:sp>
        <p:nvSpPr>
          <p:cNvPr name="Rectangle" id="188"/>
          <p:cNvSpPr/>
          <p:nvPr/>
        </p:nvSpPr>
        <p:spPr>
          <a:xfrm>
            <a:off x="6730666" y="2684800"/>
            <a:ext cy="608000" cx="1185600"/>
          </a:xfrm>
          <a:custGeom>
            <a:avLst/>
            <a:gdLst/>
            <a:ahLst/>
            <a:cxnLst/>
            <a:rect r="r" b="b" l="l" t="t"/>
            <a:pathLst>
              <a:path h="608000" stroke="false" w="1185600">
                <a:moveTo>
                  <a:pt x="0" y="0"/>
                </a:moveTo>
                <a:lnTo>
                  <a:pt x="1185600" y="0"/>
                </a:lnTo>
                <a:lnTo>
                  <a:pt x="1185600" y="608000"/>
                </a:lnTo>
                <a:lnTo>
                  <a:pt x="0" y="608000"/>
                </a:lnTo>
                <a:lnTo>
                  <a:pt x="0" y="0"/>
                </a:lnTo>
                <a:close/>
              </a:path>
              <a:path h="608000" fill="none" w="1185600">
                <a:moveTo>
                  <a:pt x="0" y="0"/>
                </a:moveTo>
                <a:lnTo>
                  <a:pt x="1185600" y="0"/>
                </a:lnTo>
                <a:lnTo>
                  <a:pt x="1185600" y="608000"/>
                </a:lnTo>
                <a:lnTo>
                  <a:pt x="0" y="6080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760" b="1" lang="zh-CN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Started High School</a:t>
            </a:r>
          </a:p>
        </p:txBody>
      </p:sp>
      <p:sp>
        <p:nvSpPr>
          <p:cNvPr name="Rectangle" id="192"/>
          <p:cNvSpPr/>
          <p:nvPr/>
        </p:nvSpPr>
        <p:spPr>
          <a:xfrm>
            <a:off x="5584039" y="2866600"/>
            <a:ext cy="608000" cx="1124800"/>
          </a:xfrm>
          <a:custGeom>
            <a:avLst/>
            <a:gdLst/>
            <a:ahLst/>
            <a:cxnLst/>
            <a:rect r="r" b="b" l="l" t="t"/>
            <a:pathLst>
              <a:path h="608000" stroke="false" w="1124800">
                <a:moveTo>
                  <a:pt x="0" y="0"/>
                </a:moveTo>
                <a:lnTo>
                  <a:pt x="1124800" y="0"/>
                </a:lnTo>
                <a:lnTo>
                  <a:pt x="1124800" y="608000"/>
                </a:lnTo>
                <a:lnTo>
                  <a:pt x="0" y="608000"/>
                </a:lnTo>
                <a:lnTo>
                  <a:pt x="0" y="0"/>
                </a:lnTo>
                <a:close/>
              </a:path>
              <a:path h="608000" fill="none" w="1124800">
                <a:moveTo>
                  <a:pt x="0" y="0"/>
                </a:moveTo>
                <a:lnTo>
                  <a:pt x="1124800" y="0"/>
                </a:lnTo>
                <a:lnTo>
                  <a:pt x="1124800" y="608000"/>
                </a:lnTo>
                <a:lnTo>
                  <a:pt x="0" y="6080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760" b="1" lang="zh-CN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1986</a:t>
            </a:r>
          </a:p>
          <a:p>
            <a:pPr algn="ctr"/>
            <a:r>
              <a:rPr altLang="en-US" sz="760" b="1" lang="zh-CN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GRADUATION</a:t>
            </a:r>
          </a:p>
        </p:txBody>
      </p:sp>
      <p:sp>
        <p:nvSpPr>
          <p:cNvPr name="Rectangle" id="197"/>
          <p:cNvSpPr/>
          <p:nvPr/>
        </p:nvSpPr>
        <p:spPr>
          <a:xfrm>
            <a:off x="1182400" y="5592720"/>
            <a:ext cy="608000" cx="1162800"/>
          </a:xfrm>
          <a:custGeom>
            <a:avLst/>
            <a:gdLst/>
            <a:ahLst/>
            <a:cxnLst/>
            <a:rect r="r" b="b" l="l" t="t"/>
            <a:pathLst>
              <a:path h="608000" stroke="false" w="1162800">
                <a:moveTo>
                  <a:pt x="0" y="0"/>
                </a:moveTo>
                <a:lnTo>
                  <a:pt x="1162800" y="0"/>
                </a:lnTo>
                <a:lnTo>
                  <a:pt x="1162800" y="608000"/>
                </a:lnTo>
                <a:lnTo>
                  <a:pt x="0" y="608000"/>
                </a:lnTo>
                <a:lnTo>
                  <a:pt x="0" y="0"/>
                </a:lnTo>
                <a:close/>
              </a:path>
              <a:path h="608000" fill="none" w="1162800">
                <a:moveTo>
                  <a:pt x="0" y="0"/>
                </a:moveTo>
                <a:lnTo>
                  <a:pt x="1162800" y="0"/>
                </a:lnTo>
                <a:lnTo>
                  <a:pt x="1162800" y="608000"/>
                </a:lnTo>
                <a:lnTo>
                  <a:pt x="0" y="6080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760" lang="zh-CN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Started College at</a:t>
            </a:r>
          </a:p>
          <a:p>
            <a:pPr algn="ctr"/>
            <a:r>
              <a:rPr altLang="en-US" sz="760" b="1" lang="zh-CN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Intercoast College</a:t>
            </a:r>
          </a:p>
          <a:p>
            <a:pPr algn="ctr"/>
            <a:r>
              <a:rPr altLang="en-US" sz="760" b="1" lang="zh-CN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2017</a:t>
            </a:r>
          </a:p>
        </p:txBody>
      </p:sp>
      <p:pic>
        <p:nvPicPr>
          <p:cNvPr name="email" id="20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37400" y="4381128"/>
            <a:ext cy="630800" cx="630800"/>
          </a:xfrm>
          <a:prstGeom prst="rect">
            <a:avLst/>
          </a:prstGeom>
          <a:ln cap="flat" w="7600">
            <a:noFill/>
            <a:miter/>
          </a:ln>
        </p:spPr>
      </p:pic>
      <p:sp>
        <p:nvSpPr>
          <p:cNvPr name="Rectangle" id="204"/>
          <p:cNvSpPr/>
          <p:nvPr/>
        </p:nvSpPr>
        <p:spPr>
          <a:xfrm>
            <a:off x="1292448" y="2133223"/>
            <a:ext cy="326800" cx="1573200"/>
          </a:xfrm>
          <a:custGeom>
            <a:avLst/>
            <a:gdLst/>
            <a:ahLst/>
            <a:cxnLst/>
            <a:rect r="r" b="b" l="l" t="t"/>
            <a:pathLst>
              <a:path h="326800" stroke="false" w="1573200">
                <a:moveTo>
                  <a:pt x="0" y="0"/>
                </a:moveTo>
                <a:lnTo>
                  <a:pt x="1573200" y="0"/>
                </a:lnTo>
                <a:lnTo>
                  <a:pt x="1573200" y="326800"/>
                </a:lnTo>
                <a:lnTo>
                  <a:pt x="0" y="326800"/>
                </a:lnTo>
                <a:lnTo>
                  <a:pt x="0" y="0"/>
                </a:lnTo>
                <a:close/>
              </a:path>
              <a:path h="326800" fill="none" w="1573200">
                <a:moveTo>
                  <a:pt x="0" y="0"/>
                </a:moveTo>
                <a:lnTo>
                  <a:pt x="1573200" y="0"/>
                </a:lnTo>
                <a:lnTo>
                  <a:pt x="1573200" y="326800"/>
                </a:lnTo>
                <a:lnTo>
                  <a:pt x="0" y="3268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t" lIns="38100" rtlCol="0" rIns="38100" wrap="square" bIns="38100"/>
          <a:lstStyle/>
          <a:p>
            <a:pPr algn="ctr"/>
            <a:r>
              <a:rPr altLang="en-US" sz="760" b="1" lang="zh-CN" dirty="0">
                <a:solidFill>
                  <a:srgbClr val="454545"/>
                </a:solidFill>
                <a:latin typeface="Arial"/>
                <a:ea typeface="Arial"/>
                <a:cs typeface="Arial"/>
              </a:rPr>
              <a:t>July 23 1968</a:t>
            </a:r>
          </a:p>
        </p:txBody>
      </p:sp>
      <p:grpSp>
        <p:nvGrpSpPr>
          <p:cNvPr name="" id="153"/>
          <p:cNvGrpSpPr/>
          <p:nvPr/>
        </p:nvGrpSpPr>
        <p:grpSpPr>
          <a:xfrm>
            <a:off x="1471200" y="1914480"/>
            <a:ext cy="463664" cx="250800"/>
            <a:chOff x="1471200" y="1914480"/>
            <a:chExt cy="463664" cx="250800"/>
          </a:xfrm>
        </p:grpSpPr>
        <p:sp>
          <p:nvSpPr>
            <p:cNvPr name="" id="154"/>
            <p:cNvSpPr/>
            <p:nvPr/>
          </p:nvSpPr>
          <p:spPr>
            <a:xfrm>
              <a:off x="1471200" y="1914480"/>
              <a:ext cy="463664" cx="250800"/>
            </a:xfrm>
            <a:custGeom>
              <a:avLst/>
              <a:gdLst/>
              <a:ahLst/>
              <a:cxnLst/>
              <a:rect r="r" b="b" l="l" t="t"/>
              <a:pathLst>
                <a:path h="463664" stroke="false" w="250800">
                  <a:moveTo>
                    <a:pt x="0" y="200171"/>
                  </a:moveTo>
                  <a:cubicBezTo>
                    <a:pt x="0" y="66388"/>
                    <a:pt x="42754" y="0"/>
                    <a:pt x="121735" y="0"/>
                  </a:cubicBezTo>
                  <a:cubicBezTo>
                    <a:pt x="200716" y="0"/>
                    <a:pt x="250800" y="62217"/>
                    <a:pt x="250800" y="196001"/>
                  </a:cubicBezTo>
                  <a:cubicBezTo>
                    <a:pt x="250800" y="329784"/>
                    <a:pt x="226131" y="467068"/>
                    <a:pt x="121735" y="463600"/>
                  </a:cubicBezTo>
                  <a:cubicBezTo>
                    <a:pt x="17340" y="459450"/>
                    <a:pt x="0" y="333954"/>
                    <a:pt x="0" y="200171"/>
                  </a:cubicBezTo>
                  <a:close/>
                </a:path>
                <a:path h="463664" fill="none" w="250800">
                  <a:moveTo>
                    <a:pt x="0" y="200171"/>
                  </a:moveTo>
                  <a:cubicBezTo>
                    <a:pt x="0" y="66388"/>
                    <a:pt x="42754" y="0"/>
                    <a:pt x="121735" y="0"/>
                  </a:cubicBezTo>
                  <a:cubicBezTo>
                    <a:pt x="200716" y="0"/>
                    <a:pt x="250800" y="62217"/>
                    <a:pt x="250800" y="196001"/>
                  </a:cubicBezTo>
                  <a:cubicBezTo>
                    <a:pt x="250800" y="329784"/>
                    <a:pt x="226131" y="467068"/>
                    <a:pt x="121735" y="463600"/>
                  </a:cubicBezTo>
                  <a:cubicBezTo>
                    <a:pt x="17340" y="459450"/>
                    <a:pt x="0" y="333954"/>
                    <a:pt x="0" y="200171"/>
                  </a:cubicBezTo>
                  <a:close/>
                </a:path>
              </a:pathLst>
            </a:custGeom>
            <a:solidFill>
              <a:srgbClr val="89C3EB"/>
            </a:solidFill>
            <a:ln cap="flat" w="7600">
              <a:solidFill>
                <a:srgbClr val="89C3EB"/>
              </a:solidFill>
              <a:miter/>
            </a:ln>
          </p:spPr>
        </p:sp>
        <p:sp>
          <p:nvSpPr>
            <p:cNvPr name="" id="155"/>
            <p:cNvSpPr/>
            <p:nvPr/>
          </p:nvSpPr>
          <p:spPr>
            <a:xfrm>
              <a:off x="1486370" y="1924914"/>
              <a:ext cy="251393" cx="220461"/>
            </a:xfrm>
            <a:custGeom>
              <a:avLst/>
              <a:gdLst/>
              <a:ahLst/>
              <a:cxnLst/>
              <a:rect r="r" b="b" l="l" t="t"/>
              <a:pathLst>
                <a:path h="251393" stroke="false" w="220461">
                  <a:moveTo>
                    <a:pt x="0" y="125696"/>
                  </a:moveTo>
                  <a:cubicBezTo>
                    <a:pt x="0" y="56276"/>
                    <a:pt x="49352" y="0"/>
                    <a:pt x="110230" y="0"/>
                  </a:cubicBezTo>
                  <a:cubicBezTo>
                    <a:pt x="171109" y="0"/>
                    <a:pt x="220461" y="56276"/>
                    <a:pt x="220461" y="125696"/>
                  </a:cubicBezTo>
                  <a:cubicBezTo>
                    <a:pt x="220461" y="195117"/>
                    <a:pt x="171109" y="251393"/>
                    <a:pt x="110230" y="251393"/>
                  </a:cubicBezTo>
                  <a:cubicBezTo>
                    <a:pt x="49352" y="251393"/>
                    <a:pt x="0" y="195117"/>
                    <a:pt x="0" y="125696"/>
                  </a:cubicBezTo>
                  <a:close/>
                  <a:moveTo>
                    <a:pt x="110230" y="219661"/>
                  </a:moveTo>
                  <a:cubicBezTo>
                    <a:pt x="155963" y="219661"/>
                    <a:pt x="193037" y="177147"/>
                    <a:pt x="193037" y="124704"/>
                  </a:cubicBezTo>
                  <a:cubicBezTo>
                    <a:pt x="193037" y="72260"/>
                    <a:pt x="155963" y="29746"/>
                    <a:pt x="110230" y="29746"/>
                  </a:cubicBezTo>
                  <a:cubicBezTo>
                    <a:pt x="64498" y="29746"/>
                    <a:pt x="27424" y="72260"/>
                    <a:pt x="27424" y="124704"/>
                  </a:cubicBezTo>
                  <a:cubicBezTo>
                    <a:pt x="27424" y="177147"/>
                    <a:pt x="64498" y="219661"/>
                    <a:pt x="110230" y="219661"/>
                  </a:cubicBezTo>
                  <a:close/>
                </a:path>
                <a:path h="251393" fill="none" w="220461">
                  <a:moveTo>
                    <a:pt x="0" y="125696"/>
                  </a:moveTo>
                  <a:cubicBezTo>
                    <a:pt x="0" y="56276"/>
                    <a:pt x="49352" y="0"/>
                    <a:pt x="110230" y="0"/>
                  </a:cubicBezTo>
                  <a:cubicBezTo>
                    <a:pt x="171109" y="0"/>
                    <a:pt x="220461" y="56276"/>
                    <a:pt x="220461" y="125696"/>
                  </a:cubicBezTo>
                  <a:cubicBezTo>
                    <a:pt x="220461" y="195117"/>
                    <a:pt x="171109" y="251393"/>
                    <a:pt x="110230" y="251393"/>
                  </a:cubicBezTo>
                  <a:cubicBezTo>
                    <a:pt x="49352" y="251393"/>
                    <a:pt x="0" y="195117"/>
                    <a:pt x="0" y="125696"/>
                  </a:cubicBezTo>
                  <a:close/>
                  <a:moveTo>
                    <a:pt x="110230" y="219661"/>
                  </a:moveTo>
                  <a:cubicBezTo>
                    <a:pt x="155963" y="219661"/>
                    <a:pt x="193037" y="177147"/>
                    <a:pt x="193037" y="124704"/>
                  </a:cubicBezTo>
                  <a:cubicBezTo>
                    <a:pt x="193037" y="72260"/>
                    <a:pt x="155963" y="29746"/>
                    <a:pt x="110230" y="29746"/>
                  </a:cubicBezTo>
                  <a:cubicBezTo>
                    <a:pt x="64498" y="29746"/>
                    <a:pt x="27424" y="72260"/>
                    <a:pt x="27424" y="124704"/>
                  </a:cubicBezTo>
                  <a:cubicBezTo>
                    <a:pt x="27424" y="177147"/>
                    <a:pt x="64498" y="219661"/>
                    <a:pt x="110230" y="219661"/>
                  </a:cubicBezTo>
                  <a:close/>
                </a:path>
              </a:pathLst>
            </a:custGeom>
            <a:solidFill>
              <a:srgbClr val="EEEEEE"/>
            </a:solidFill>
            <a:ln cap="flat" w="7600">
              <a:solidFill>
                <a:srgbClr val="EEEEEE"/>
              </a:solidFill>
              <a:miter/>
            </a:ln>
          </p:spPr>
        </p:sp>
        <p:grpSp>
          <p:nvGrpSpPr>
            <p:cNvPr name="" id="156"/>
            <p:cNvGrpSpPr/>
            <p:nvPr/>
          </p:nvGrpSpPr>
          <p:grpSpPr>
            <a:xfrm>
              <a:off x="1494927" y="1940008"/>
              <a:ext cy="197900" cx="203353"/>
              <a:chOff x="1494927" y="1940008"/>
              <a:chExt cy="197900" cx="203353"/>
            </a:xfrm>
          </p:grpSpPr>
          <p:sp>
            <p:nvSpPr>
              <p:cNvPr name="" id="157"/>
              <p:cNvSpPr/>
              <p:nvPr/>
            </p:nvSpPr>
            <p:spPr>
              <a:xfrm>
                <a:off x="1494927" y="2035966"/>
                <a:ext cy="40014" cx="203353"/>
              </a:xfrm>
              <a:custGeom>
                <a:avLst/>
                <a:gdLst/>
                <a:ahLst/>
                <a:cxnLst/>
                <a:rect r="r" b="b" l="l" t="t"/>
                <a:pathLst>
                  <a:path h="40014" stroke="false" w="203353">
                    <a:moveTo>
                      <a:pt x="0" y="20007"/>
                    </a:moveTo>
                    <a:cubicBezTo>
                      <a:pt x="0" y="8957"/>
                      <a:pt x="9858" y="0"/>
                      <a:pt x="22019" y="0"/>
                    </a:cubicBezTo>
                    <a:cubicBezTo>
                      <a:pt x="34180" y="0"/>
                      <a:pt x="44038" y="8957"/>
                      <a:pt x="44038" y="20007"/>
                    </a:cubicBezTo>
                    <a:cubicBezTo>
                      <a:pt x="44038" y="31056"/>
                      <a:pt x="34180" y="40014"/>
                      <a:pt x="22019" y="40014"/>
                    </a:cubicBezTo>
                    <a:cubicBezTo>
                      <a:pt x="9858" y="40014"/>
                      <a:pt x="0" y="31056"/>
                      <a:pt x="0" y="20007"/>
                    </a:cubicBezTo>
                    <a:close/>
                    <a:moveTo>
                      <a:pt x="181334" y="40014"/>
                    </a:moveTo>
                    <a:cubicBezTo>
                      <a:pt x="193495" y="40014"/>
                      <a:pt x="203353" y="31057"/>
                      <a:pt x="203353" y="20007"/>
                    </a:cubicBezTo>
                    <a:cubicBezTo>
                      <a:pt x="203353" y="8957"/>
                      <a:pt x="193495" y="0"/>
                      <a:pt x="181334" y="0"/>
                    </a:cubicBezTo>
                    <a:cubicBezTo>
                      <a:pt x="169174" y="0"/>
                      <a:pt x="159315" y="8957"/>
                      <a:pt x="159315" y="20007"/>
                    </a:cubicBezTo>
                    <a:cubicBezTo>
                      <a:pt x="159315" y="31057"/>
                      <a:pt x="169174" y="40014"/>
                      <a:pt x="181334" y="40014"/>
                    </a:cubicBezTo>
                    <a:close/>
                  </a:path>
                  <a:path h="40014" fill="none" w="203353">
                    <a:moveTo>
                      <a:pt x="0" y="20007"/>
                    </a:moveTo>
                    <a:cubicBezTo>
                      <a:pt x="0" y="8957"/>
                      <a:pt x="9858" y="0"/>
                      <a:pt x="22019" y="0"/>
                    </a:cubicBezTo>
                    <a:cubicBezTo>
                      <a:pt x="34180" y="0"/>
                      <a:pt x="44038" y="8957"/>
                      <a:pt x="44038" y="20007"/>
                    </a:cubicBezTo>
                    <a:cubicBezTo>
                      <a:pt x="44038" y="31056"/>
                      <a:pt x="34180" y="40014"/>
                      <a:pt x="22019" y="40014"/>
                    </a:cubicBezTo>
                    <a:cubicBezTo>
                      <a:pt x="9858" y="40014"/>
                      <a:pt x="0" y="31056"/>
                      <a:pt x="0" y="20007"/>
                    </a:cubicBezTo>
                    <a:close/>
                    <a:moveTo>
                      <a:pt x="181334" y="40014"/>
                    </a:moveTo>
                    <a:cubicBezTo>
                      <a:pt x="193495" y="40014"/>
                      <a:pt x="203353" y="31057"/>
                      <a:pt x="203353" y="20007"/>
                    </a:cubicBezTo>
                    <a:cubicBezTo>
                      <a:pt x="203353" y="8957"/>
                      <a:pt x="193495" y="0"/>
                      <a:pt x="181334" y="0"/>
                    </a:cubicBezTo>
                    <a:cubicBezTo>
                      <a:pt x="169174" y="0"/>
                      <a:pt x="159315" y="8957"/>
                      <a:pt x="159315" y="20007"/>
                    </a:cubicBezTo>
                    <a:cubicBezTo>
                      <a:pt x="159315" y="31057"/>
                      <a:pt x="169174" y="40014"/>
                      <a:pt x="181334" y="40014"/>
                    </a:cubicBezTo>
                    <a:close/>
                  </a:path>
                </a:pathLst>
              </a:custGeom>
              <a:solidFill>
                <a:srgbClr val="F8AF7E"/>
              </a:solidFill>
              <a:ln cap="flat" w="7600">
                <a:solidFill>
                  <a:srgbClr val="F8AF7E"/>
                </a:solidFill>
                <a:miter/>
              </a:ln>
            </p:spPr>
          </p:sp>
          <p:sp>
            <p:nvSpPr>
              <p:cNvPr name="" id="158"/>
              <p:cNvSpPr/>
              <p:nvPr/>
            </p:nvSpPr>
            <p:spPr>
              <a:xfrm>
                <a:off x="1509124" y="1943865"/>
                <a:ext cy="194043" cx="175537"/>
              </a:xfrm>
              <a:custGeom>
                <a:avLst/>
                <a:gdLst/>
                <a:ahLst/>
                <a:cxnLst/>
                <a:rect r="r" b="b" l="l" t="t"/>
                <a:pathLst>
                  <a:path h="194043" stroke="false" w="175537">
                    <a:moveTo>
                      <a:pt x="0" y="97022"/>
                    </a:moveTo>
                    <a:cubicBezTo>
                      <a:pt x="0" y="43438"/>
                      <a:pt x="39295" y="0"/>
                      <a:pt x="87769" y="0"/>
                    </a:cubicBezTo>
                    <a:cubicBezTo>
                      <a:pt x="136242" y="0"/>
                      <a:pt x="175537" y="43438"/>
                      <a:pt x="175537" y="97022"/>
                    </a:cubicBezTo>
                    <a:cubicBezTo>
                      <a:pt x="175537" y="150605"/>
                      <a:pt x="136242" y="194043"/>
                      <a:pt x="87769" y="194043"/>
                    </a:cubicBezTo>
                    <a:cubicBezTo>
                      <a:pt x="39295" y="194043"/>
                      <a:pt x="0" y="150605"/>
                      <a:pt x="0" y="97022"/>
                    </a:cubicBezTo>
                    <a:close/>
                  </a:path>
                  <a:path h="194043" fill="none" w="175537">
                    <a:moveTo>
                      <a:pt x="0" y="97022"/>
                    </a:moveTo>
                    <a:cubicBezTo>
                      <a:pt x="0" y="43438"/>
                      <a:pt x="39295" y="0"/>
                      <a:pt x="87769" y="0"/>
                    </a:cubicBezTo>
                    <a:cubicBezTo>
                      <a:pt x="136242" y="0"/>
                      <a:pt x="175537" y="43438"/>
                      <a:pt x="175537" y="97022"/>
                    </a:cubicBezTo>
                    <a:cubicBezTo>
                      <a:pt x="175537" y="150605"/>
                      <a:pt x="136242" y="194043"/>
                      <a:pt x="87769" y="194043"/>
                    </a:cubicBezTo>
                    <a:cubicBezTo>
                      <a:pt x="39295" y="194043"/>
                      <a:pt x="0" y="150605"/>
                      <a:pt x="0" y="97022"/>
                    </a:cubicBezTo>
                    <a:close/>
                  </a:path>
                </a:pathLst>
              </a:custGeom>
              <a:solidFill>
                <a:srgbClr val="FDC59F"/>
              </a:solidFill>
              <a:ln cap="flat" w="7600">
                <a:solidFill>
                  <a:srgbClr val="FDC59F"/>
                </a:solidFill>
                <a:miter/>
              </a:ln>
            </p:spPr>
          </p:sp>
          <p:sp>
            <p:nvSpPr>
              <p:cNvPr name="" id="159"/>
              <p:cNvSpPr/>
              <p:nvPr/>
            </p:nvSpPr>
            <p:spPr>
              <a:xfrm>
                <a:off x="1509090" y="1940008"/>
                <a:ext cy="100981" cx="175028"/>
              </a:xfrm>
              <a:custGeom>
                <a:avLst/>
                <a:gdLst/>
                <a:ahLst/>
                <a:cxnLst/>
                <a:rect r="r" b="b" l="l" t="t"/>
                <a:pathLst>
                  <a:path h="100981" stroke="false" w="175028">
                    <a:moveTo>
                      <a:pt x="0" y="95098"/>
                    </a:moveTo>
                    <a:cubicBezTo>
                      <a:pt x="0" y="42577"/>
                      <a:pt x="39181" y="0"/>
                      <a:pt x="87514" y="0"/>
                    </a:cubicBezTo>
                    <a:cubicBezTo>
                      <a:pt x="135846" y="0"/>
                      <a:pt x="175028" y="42577"/>
                      <a:pt x="175028" y="95098"/>
                    </a:cubicBezTo>
                    <a:cubicBezTo>
                      <a:pt x="171761" y="122152"/>
                      <a:pt x="172704" y="48163"/>
                      <a:pt x="111948" y="29717"/>
                    </a:cubicBezTo>
                    <a:cubicBezTo>
                      <a:pt x="101482" y="26539"/>
                      <a:pt x="80550" y="36072"/>
                      <a:pt x="61114" y="48783"/>
                    </a:cubicBezTo>
                    <a:cubicBezTo>
                      <a:pt x="41677" y="61493"/>
                      <a:pt x="54640" y="30576"/>
                      <a:pt x="48454" y="34007"/>
                    </a:cubicBezTo>
                    <a:cubicBezTo>
                      <a:pt x="17521" y="51162"/>
                      <a:pt x="0" y="99500"/>
                      <a:pt x="0" y="95098"/>
                    </a:cubicBezTo>
                    <a:close/>
                  </a:path>
                  <a:path h="100981" fill="none" w="175028">
                    <a:moveTo>
                      <a:pt x="0" y="95098"/>
                    </a:moveTo>
                    <a:cubicBezTo>
                      <a:pt x="0" y="42577"/>
                      <a:pt x="39181" y="0"/>
                      <a:pt x="87514" y="0"/>
                    </a:cubicBezTo>
                    <a:cubicBezTo>
                      <a:pt x="135846" y="0"/>
                      <a:pt x="175028" y="42577"/>
                      <a:pt x="175028" y="95098"/>
                    </a:cubicBezTo>
                    <a:cubicBezTo>
                      <a:pt x="171761" y="122152"/>
                      <a:pt x="172704" y="48163"/>
                      <a:pt x="111948" y="29717"/>
                    </a:cubicBezTo>
                    <a:cubicBezTo>
                      <a:pt x="101482" y="26539"/>
                      <a:pt x="80550" y="36072"/>
                      <a:pt x="61114" y="48783"/>
                    </a:cubicBezTo>
                    <a:cubicBezTo>
                      <a:pt x="41677" y="61493"/>
                      <a:pt x="54640" y="30576"/>
                      <a:pt x="48454" y="34007"/>
                    </a:cubicBezTo>
                    <a:cubicBezTo>
                      <a:pt x="17521" y="51162"/>
                      <a:pt x="0" y="99500"/>
                      <a:pt x="0" y="95098"/>
                    </a:cubicBezTo>
                    <a:close/>
                  </a:path>
                </a:pathLst>
              </a:custGeom>
              <a:solidFill>
                <a:srgbClr val="5A291A"/>
              </a:solidFill>
              <a:ln cap="flat" w="7600">
                <a:solidFill>
                  <a:srgbClr val="5A291A"/>
                </a:solidFill>
                <a:miter/>
              </a:ln>
            </p:spPr>
          </p:sp>
          <p:grpSp>
            <p:nvGrpSpPr>
              <p:cNvPr name="" id="163"/>
              <p:cNvGrpSpPr/>
              <p:nvPr/>
            </p:nvGrpSpPr>
            <p:grpSpPr>
              <a:xfrm>
                <a:off x="1577505" y="2091556"/>
                <a:ext cy="22196" cx="43168"/>
                <a:chOff x="1577505" y="2091556"/>
                <a:chExt cy="22196" cx="43168"/>
              </a:xfrm>
            </p:grpSpPr>
            <p:sp>
              <p:nvSpPr>
                <p:cNvPr name="" id="165"/>
                <p:cNvSpPr/>
                <p:nvPr/>
              </p:nvSpPr>
              <p:spPr>
                <a:xfrm>
                  <a:off x="1577505" y="2091556"/>
                  <a:ext cy="22192" cx="43168"/>
                </a:xfrm>
                <a:custGeom>
                  <a:avLst/>
                  <a:gdLst/>
                  <a:ahLst/>
                  <a:cxnLst/>
                  <a:rect r="r" b="b" l="l" t="t"/>
                  <a:pathLst>
                    <a:path h="22192" stroke="false" w="43168">
                      <a:moveTo>
                        <a:pt x="0" y="4702"/>
                      </a:moveTo>
                      <a:cubicBezTo>
                        <a:pt x="0" y="-2924"/>
                        <a:pt x="9664" y="1020"/>
                        <a:pt x="21584" y="1020"/>
                      </a:cubicBezTo>
                      <a:cubicBezTo>
                        <a:pt x="33504" y="1020"/>
                        <a:pt x="43168" y="-2924"/>
                        <a:pt x="43168" y="4702"/>
                      </a:cubicBezTo>
                      <a:cubicBezTo>
                        <a:pt x="43168" y="12328"/>
                        <a:pt x="34121" y="22192"/>
                        <a:pt x="22201" y="22192"/>
                      </a:cubicBezTo>
                      <a:cubicBezTo>
                        <a:pt x="10280" y="22192"/>
                        <a:pt x="0" y="12328"/>
                        <a:pt x="0" y="4702"/>
                      </a:cubicBezTo>
                      <a:close/>
                    </a:path>
                    <a:path h="22192" fill="none" w="43168">
                      <a:moveTo>
                        <a:pt x="0" y="4702"/>
                      </a:moveTo>
                      <a:cubicBezTo>
                        <a:pt x="0" y="-2924"/>
                        <a:pt x="9664" y="1020"/>
                        <a:pt x="21584" y="1020"/>
                      </a:cubicBezTo>
                      <a:cubicBezTo>
                        <a:pt x="33504" y="1020"/>
                        <a:pt x="43168" y="-2924"/>
                        <a:pt x="43168" y="4702"/>
                      </a:cubicBezTo>
                      <a:cubicBezTo>
                        <a:pt x="43168" y="12328"/>
                        <a:pt x="34121" y="22192"/>
                        <a:pt x="22201" y="22192"/>
                      </a:cubicBezTo>
                      <a:cubicBezTo>
                        <a:pt x="10280" y="22192"/>
                        <a:pt x="0" y="12328"/>
                        <a:pt x="0" y="4702"/>
                      </a:cubicBezTo>
                      <a:close/>
                    </a:path>
                  </a:pathLst>
                </a:custGeom>
                <a:solidFill>
                  <a:srgbClr val="AA5527"/>
                </a:solidFill>
                <a:ln cap="flat" w="7600">
                  <a:solidFill>
                    <a:srgbClr val="AA5527"/>
                  </a:solidFill>
                  <a:miter/>
                </a:ln>
              </p:spPr>
            </p:sp>
            <p:sp>
              <p:nvSpPr>
                <p:cNvPr name="" id="166"/>
                <p:cNvSpPr/>
                <p:nvPr/>
              </p:nvSpPr>
              <p:spPr>
                <a:xfrm>
                  <a:off x="1583783" y="2104502"/>
                  <a:ext cy="9249" cx="30613"/>
                </a:xfrm>
                <a:custGeom>
                  <a:avLst/>
                  <a:gdLst/>
                  <a:ahLst/>
                  <a:cxnLst/>
                  <a:rect r="r" b="b" l="l" t="t"/>
                  <a:pathLst>
                    <a:path h="9249" stroke="false" w="30613">
                      <a:moveTo>
                        <a:pt x="30613" y="3476"/>
                      </a:moveTo>
                      <a:cubicBezTo>
                        <a:pt x="26870" y="6837"/>
                        <a:pt x="21678" y="9249"/>
                        <a:pt x="15784" y="9249"/>
                      </a:cubicBezTo>
                      <a:cubicBezTo>
                        <a:pt x="9719" y="9249"/>
                        <a:pt x="4078" y="6695"/>
                        <a:pt x="0" y="3181"/>
                      </a:cubicBezTo>
                      <a:cubicBezTo>
                        <a:pt x="4260" y="1175"/>
                        <a:pt x="9429" y="0"/>
                        <a:pt x="15002" y="0"/>
                      </a:cubicBezTo>
                      <a:cubicBezTo>
                        <a:pt x="20843" y="0"/>
                        <a:pt x="26241" y="1291"/>
                        <a:pt x="30613" y="3476"/>
                      </a:cubicBezTo>
                      <a:close/>
                    </a:path>
                    <a:path h="9249" fill="none" w="30613">
                      <a:moveTo>
                        <a:pt x="30613" y="3476"/>
                      </a:moveTo>
                      <a:cubicBezTo>
                        <a:pt x="26870" y="6837"/>
                        <a:pt x="21678" y="9249"/>
                        <a:pt x="15784" y="9249"/>
                      </a:cubicBezTo>
                      <a:cubicBezTo>
                        <a:pt x="9719" y="9249"/>
                        <a:pt x="4078" y="6695"/>
                        <a:pt x="0" y="3181"/>
                      </a:cubicBezTo>
                      <a:cubicBezTo>
                        <a:pt x="4260" y="1175"/>
                        <a:pt x="9429" y="0"/>
                        <a:pt x="15002" y="0"/>
                      </a:cubicBezTo>
                      <a:cubicBezTo>
                        <a:pt x="20843" y="0"/>
                        <a:pt x="26241" y="1291"/>
                        <a:pt x="30613" y="3476"/>
                      </a:cubicBezTo>
                      <a:close/>
                    </a:path>
                  </a:pathLst>
                </a:custGeom>
                <a:solidFill>
                  <a:srgbClr val="EF8F8A"/>
                </a:solidFill>
                <a:ln cap="flat" w="7600">
                  <a:solidFill>
                    <a:srgbClr val="EF8F8A"/>
                  </a:solidFill>
                  <a:miter/>
                </a:ln>
              </p:spPr>
            </p:sp>
          </p:grpSp>
          <p:sp>
            <p:nvSpPr>
              <p:cNvPr name="" id="167"/>
              <p:cNvSpPr/>
              <p:nvPr/>
            </p:nvSpPr>
            <p:spPr>
              <a:xfrm>
                <a:off x="1547831" y="2049786"/>
                <a:ext cy="20414" cx="101680"/>
              </a:xfrm>
              <a:custGeom>
                <a:avLst/>
                <a:gdLst/>
                <a:ahLst/>
                <a:cxnLst/>
                <a:rect r="r" b="b" l="l" t="t"/>
                <a:pathLst>
                  <a:path h="20414" stroke="false" w="101680">
                    <a:moveTo>
                      <a:pt x="6608" y="0"/>
                    </a:moveTo>
                    <a:cubicBezTo>
                      <a:pt x="11736" y="0"/>
                      <a:pt x="14694" y="3143"/>
                      <a:pt x="14694" y="7020"/>
                    </a:cubicBezTo>
                    <a:lnTo>
                      <a:pt x="14694" y="13394"/>
                    </a:lnTo>
                    <a:cubicBezTo>
                      <a:pt x="14694" y="17271"/>
                      <a:pt x="11736" y="20414"/>
                      <a:pt x="8086" y="20414"/>
                    </a:cubicBezTo>
                    <a:cubicBezTo>
                      <a:pt x="2959" y="20414"/>
                      <a:pt x="0" y="17271"/>
                      <a:pt x="0" y="13394"/>
                    </a:cubicBezTo>
                    <a:lnTo>
                      <a:pt x="0" y="7020"/>
                    </a:lnTo>
                    <a:cubicBezTo>
                      <a:pt x="0" y="3143"/>
                      <a:pt x="2959" y="0"/>
                      <a:pt x="6608" y="0"/>
                    </a:cubicBezTo>
                    <a:close/>
                    <a:moveTo>
                      <a:pt x="86986" y="7020"/>
                    </a:moveTo>
                    <a:lnTo>
                      <a:pt x="86986" y="13394"/>
                    </a:lnTo>
                    <a:cubicBezTo>
                      <a:pt x="86986" y="17271"/>
                      <a:pt x="89945" y="20414"/>
                      <a:pt x="95072" y="20414"/>
                    </a:cubicBezTo>
                    <a:cubicBezTo>
                      <a:pt x="98722" y="20414"/>
                      <a:pt x="101680" y="17271"/>
                      <a:pt x="101680" y="13394"/>
                    </a:cubicBezTo>
                    <a:lnTo>
                      <a:pt x="101680" y="7020"/>
                    </a:lnTo>
                    <a:cubicBezTo>
                      <a:pt x="101680" y="3143"/>
                      <a:pt x="98722" y="0"/>
                      <a:pt x="93594" y="0"/>
                    </a:cubicBezTo>
                    <a:cubicBezTo>
                      <a:pt x="89945" y="0"/>
                      <a:pt x="86986" y="3143"/>
                      <a:pt x="86986" y="7020"/>
                    </a:cubicBezTo>
                    <a:close/>
                  </a:path>
                  <a:path h="20414" fill="none" w="101680">
                    <a:moveTo>
                      <a:pt x="6608" y="0"/>
                    </a:moveTo>
                    <a:cubicBezTo>
                      <a:pt x="11736" y="0"/>
                      <a:pt x="14694" y="3143"/>
                      <a:pt x="14694" y="7020"/>
                    </a:cubicBezTo>
                    <a:lnTo>
                      <a:pt x="14694" y="13394"/>
                    </a:lnTo>
                    <a:cubicBezTo>
                      <a:pt x="14694" y="17271"/>
                      <a:pt x="11736" y="20414"/>
                      <a:pt x="8086" y="20414"/>
                    </a:cubicBezTo>
                    <a:cubicBezTo>
                      <a:pt x="2959" y="20414"/>
                      <a:pt x="0" y="17271"/>
                      <a:pt x="0" y="13394"/>
                    </a:cubicBezTo>
                    <a:lnTo>
                      <a:pt x="0" y="7020"/>
                    </a:lnTo>
                    <a:cubicBezTo>
                      <a:pt x="0" y="3143"/>
                      <a:pt x="2959" y="0"/>
                      <a:pt x="6608" y="0"/>
                    </a:cubicBezTo>
                    <a:close/>
                    <a:moveTo>
                      <a:pt x="86986" y="7020"/>
                    </a:moveTo>
                    <a:lnTo>
                      <a:pt x="86986" y="13394"/>
                    </a:lnTo>
                    <a:cubicBezTo>
                      <a:pt x="86986" y="17271"/>
                      <a:pt x="89945" y="20414"/>
                      <a:pt x="95072" y="20414"/>
                    </a:cubicBezTo>
                    <a:cubicBezTo>
                      <a:pt x="98722" y="20414"/>
                      <a:pt x="101680" y="17271"/>
                      <a:pt x="101680" y="13394"/>
                    </a:cubicBezTo>
                    <a:lnTo>
                      <a:pt x="101680" y="7020"/>
                    </a:lnTo>
                    <a:cubicBezTo>
                      <a:pt x="101680" y="3143"/>
                      <a:pt x="98722" y="0"/>
                      <a:pt x="93594" y="0"/>
                    </a:cubicBezTo>
                    <a:cubicBezTo>
                      <a:pt x="89945" y="0"/>
                      <a:pt x="86986" y="3143"/>
                      <a:pt x="86986" y="7020"/>
                    </a:cubicBezTo>
                    <a:close/>
                  </a:path>
                </a:pathLst>
              </a:custGeom>
              <a:solidFill>
                <a:srgbClr val="5A291A"/>
              </a:solidFill>
              <a:ln cap="flat" w="7600">
                <a:solidFill>
                  <a:srgbClr val="5A291A"/>
                </a:solidFill>
                <a:miter/>
              </a:ln>
            </p:spPr>
          </p:sp>
        </p:grpSp>
        <p:sp>
          <p:nvSpPr>
            <p:cNvPr name="" id="168"/>
            <p:cNvSpPr/>
            <p:nvPr/>
          </p:nvSpPr>
          <p:spPr>
            <a:xfrm>
              <a:off x="1471200" y="2130004"/>
              <a:ext cy="248011" cx="250800"/>
            </a:xfrm>
            <a:custGeom>
              <a:avLst/>
              <a:gdLst/>
              <a:ahLst/>
              <a:cxnLst/>
              <a:rect r="r" b="b" l="l" t="t"/>
              <a:pathLst>
                <a:path h="248011" stroke="false" w="250800">
                  <a:moveTo>
                    <a:pt x="125400" y="248011"/>
                  </a:moveTo>
                  <a:cubicBezTo>
                    <a:pt x="124162" y="248011"/>
                    <a:pt x="122912" y="248011"/>
                    <a:pt x="121651" y="248011"/>
                  </a:cubicBezTo>
                  <a:cubicBezTo>
                    <a:pt x="21370" y="243495"/>
                    <a:pt x="1417" y="127624"/>
                    <a:pt x="0" y="0"/>
                  </a:cubicBezTo>
                  <a:cubicBezTo>
                    <a:pt x="24468" y="49049"/>
                    <a:pt x="70980" y="99367"/>
                    <a:pt x="125400" y="127314"/>
                  </a:cubicBezTo>
                  <a:cubicBezTo>
                    <a:pt x="179820" y="99367"/>
                    <a:pt x="226332" y="49049"/>
                    <a:pt x="250800" y="0"/>
                  </a:cubicBezTo>
                  <a:cubicBezTo>
                    <a:pt x="249382" y="127624"/>
                    <a:pt x="229430" y="243495"/>
                    <a:pt x="129149" y="248011"/>
                  </a:cubicBezTo>
                  <a:cubicBezTo>
                    <a:pt x="127888" y="248011"/>
                    <a:pt x="126639" y="248011"/>
                    <a:pt x="125400" y="248011"/>
                  </a:cubicBezTo>
                  <a:close/>
                </a:path>
                <a:path h="248011" fill="none" w="250800">
                  <a:moveTo>
                    <a:pt x="125400" y="248011"/>
                  </a:moveTo>
                  <a:cubicBezTo>
                    <a:pt x="124162" y="248011"/>
                    <a:pt x="122912" y="248011"/>
                    <a:pt x="121651" y="248011"/>
                  </a:cubicBezTo>
                  <a:cubicBezTo>
                    <a:pt x="21370" y="243495"/>
                    <a:pt x="1417" y="127624"/>
                    <a:pt x="0" y="0"/>
                  </a:cubicBezTo>
                  <a:cubicBezTo>
                    <a:pt x="24468" y="49049"/>
                    <a:pt x="70980" y="99367"/>
                    <a:pt x="125400" y="127314"/>
                  </a:cubicBezTo>
                  <a:cubicBezTo>
                    <a:pt x="179820" y="99367"/>
                    <a:pt x="226332" y="49049"/>
                    <a:pt x="250800" y="0"/>
                  </a:cubicBezTo>
                  <a:cubicBezTo>
                    <a:pt x="249382" y="127624"/>
                    <a:pt x="229430" y="243495"/>
                    <a:pt x="129149" y="248011"/>
                  </a:cubicBezTo>
                  <a:cubicBezTo>
                    <a:pt x="127888" y="248011"/>
                    <a:pt x="126639" y="248011"/>
                    <a:pt x="125400" y="248011"/>
                  </a:cubicBezTo>
                  <a:close/>
                </a:path>
              </a:pathLst>
            </a:custGeom>
            <a:solidFill>
              <a:srgbClr val="74B4EB"/>
            </a:solidFill>
            <a:ln cap="flat" w="7600">
              <a:solidFill>
                <a:srgbClr val="73B3EA"/>
              </a:solidFill>
              <a:miter/>
            </a:ln>
          </p:spPr>
        </p:sp>
      </p:grpSp>
      <p:sp>
        <p:nvSpPr>
          <p:cNvPr name="Rectangle" id="247"/>
          <p:cNvSpPr/>
          <p:nvPr/>
        </p:nvSpPr>
        <p:spPr>
          <a:xfrm>
            <a:off x="2548751" y="2017080"/>
            <a:ext cy="349600" cx="1132400"/>
          </a:xfrm>
          <a:custGeom>
            <a:avLst/>
            <a:gdLst/>
            <a:ahLst/>
            <a:cxnLst/>
            <a:rect r="r" b="b" l="l" t="t"/>
            <a:pathLst>
              <a:path h="349600" stroke="false" w="1132400">
                <a:moveTo>
                  <a:pt x="0" y="0"/>
                </a:moveTo>
                <a:lnTo>
                  <a:pt x="1132400" y="0"/>
                </a:lnTo>
                <a:lnTo>
                  <a:pt x="1132400" y="349600"/>
                </a:lnTo>
                <a:lnTo>
                  <a:pt x="0" y="349600"/>
                </a:lnTo>
                <a:lnTo>
                  <a:pt x="0" y="0"/>
                </a:lnTo>
                <a:close/>
              </a:path>
              <a:path h="349600" fill="none" w="1132400">
                <a:moveTo>
                  <a:pt x="0" y="0"/>
                </a:moveTo>
                <a:lnTo>
                  <a:pt x="1132400" y="0"/>
                </a:lnTo>
                <a:lnTo>
                  <a:pt x="1132400" y="349600"/>
                </a:lnTo>
                <a:lnTo>
                  <a:pt x="0" y="3496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760" b="1" lang="zh-CN" dirty="0">
                <a:solidFill>
                  <a:srgbClr val="454545"/>
                </a:solidFill>
                <a:latin typeface="Arial"/>
                <a:ea typeface="Arial"/>
                <a:cs typeface="Arial"/>
              </a:rPr>
              <a:t>September 1973</a:t>
            </a:r>
          </a:p>
        </p:txBody>
      </p:sp>
      <p:sp>
        <p:nvSpPr>
          <p:cNvPr name="" id="292"/>
          <p:cNvSpPr/>
          <p:nvPr/>
        </p:nvSpPr>
        <p:spPr>
          <a:xfrm>
            <a:off x="3060056" y="2144995"/>
            <a:ext cy="30400" cx="38000"/>
          </a:xfrm>
          <a:custGeom>
            <a:avLst/>
            <a:gdLst/>
            <a:ahLst/>
            <a:cxnLst/>
            <a:rect r="r" b="b" l="l" t="t"/>
            <a:pathLst>
              <a:path h="30400" stroke="false" w="38000">
                <a:moveTo>
                  <a:pt x="0" y="30400"/>
                </a:moveTo>
                <a:lnTo>
                  <a:pt x="0" y="0"/>
                </a:lnTo>
                <a:lnTo>
                  <a:pt x="38000" y="0"/>
                </a:lnTo>
              </a:path>
              <a:path h="30400" fill="none" w="38000">
                <a:moveTo>
                  <a:pt x="0" y="30400"/>
                </a:moveTo>
                <a:lnTo>
                  <a:pt x="0" y="0"/>
                </a:lnTo>
                <a:lnTo>
                  <a:pt x="38000" y="0"/>
                </a:lnTo>
              </a:path>
            </a:pathLst>
          </a:custGeom>
          <a:noFill/>
          <a:ln cap="flat" w="7600">
            <a:solidFill>
              <a:srgbClr val="000000"/>
            </a:solidFill>
            <a:miter/>
          </a:ln>
        </p:spPr>
      </p:sp>
      <p:sp>
        <p:nvSpPr>
          <p:cNvPr name="Rectangle" id="305"/>
          <p:cNvSpPr/>
          <p:nvPr/>
        </p:nvSpPr>
        <p:spPr>
          <a:xfrm>
            <a:off x="3681151" y="1992623"/>
            <a:ext cy="608000" cx="1124800"/>
          </a:xfrm>
          <a:custGeom>
            <a:avLst/>
            <a:gdLst/>
            <a:ahLst/>
            <a:cxnLst/>
            <a:rect r="r" b="b" l="l" t="t"/>
            <a:pathLst>
              <a:path h="608000" stroke="false" w="1124800">
                <a:moveTo>
                  <a:pt x="0" y="0"/>
                </a:moveTo>
                <a:lnTo>
                  <a:pt x="1124800" y="0"/>
                </a:lnTo>
                <a:lnTo>
                  <a:pt x="1124800" y="608000"/>
                </a:lnTo>
                <a:lnTo>
                  <a:pt x="0" y="608000"/>
                </a:lnTo>
                <a:lnTo>
                  <a:pt x="0" y="0"/>
                </a:lnTo>
                <a:close/>
              </a:path>
              <a:path h="608000" fill="none" w="1124800">
                <a:moveTo>
                  <a:pt x="0" y="0"/>
                </a:moveTo>
                <a:lnTo>
                  <a:pt x="1124800" y="0"/>
                </a:lnTo>
                <a:lnTo>
                  <a:pt x="1124800" y="608000"/>
                </a:lnTo>
                <a:lnTo>
                  <a:pt x="0" y="6080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760" b="1" lang="zh-CN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1976</a:t>
            </a:r>
          </a:p>
          <a:p>
            <a:pPr algn="ctr"/>
            <a:r>
              <a:rPr altLang="en-US" sz="760" b="1" lang="zh-CN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Started showing horses</a:t>
            </a:r>
          </a:p>
        </p:txBody>
      </p:sp>
      <p:sp>
        <p:nvSpPr>
          <p:cNvPr name="Rectangle" id="342"/>
          <p:cNvSpPr/>
          <p:nvPr/>
        </p:nvSpPr>
        <p:spPr>
          <a:xfrm>
            <a:off x="4388339" y="3170962"/>
            <a:ext cy="793387" cx="1135638"/>
          </a:xfrm>
          <a:custGeom>
            <a:avLst/>
            <a:gdLst/>
            <a:ahLst/>
            <a:cxnLst/>
            <a:rect r="r" b="b" l="l" t="t"/>
            <a:pathLst>
              <a:path h="793387" stroke="false" w="1135638">
                <a:moveTo>
                  <a:pt x="0" y="0"/>
                </a:moveTo>
                <a:lnTo>
                  <a:pt x="1135638" y="0"/>
                </a:lnTo>
                <a:lnTo>
                  <a:pt x="1135638" y="793387"/>
                </a:lnTo>
                <a:lnTo>
                  <a:pt x="0" y="793387"/>
                </a:lnTo>
                <a:lnTo>
                  <a:pt x="0" y="0"/>
                </a:lnTo>
                <a:close/>
              </a:path>
              <a:path h="793387" fill="none" w="1135638">
                <a:moveTo>
                  <a:pt x="0" y="0"/>
                </a:moveTo>
                <a:lnTo>
                  <a:pt x="1135638" y="0"/>
                </a:lnTo>
                <a:lnTo>
                  <a:pt x="1135638" y="793387"/>
                </a:lnTo>
                <a:lnTo>
                  <a:pt x="0" y="793387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endParaRPr sz="760"/>
          </a:p>
          <a:p>
            <a:pPr algn="ctr"/>
            <a:r>
              <a:rPr altLang="en-US" sz="760" b="1" lang="zh-CN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First Child</a:t>
            </a:r>
          </a:p>
          <a:p>
            <a:pPr algn="ctr"/>
            <a:r>
              <a:rPr altLang="en-US" sz="760" b="1" lang="zh-CN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October 04 1988</a:t>
            </a:r>
          </a:p>
          <a:p>
            <a:pPr algn="ctr"/>
            <a:r>
              <a:rPr altLang="en-US" sz="760" b="1" lang="zh-CN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Jeremy Richard was born</a:t>
            </a:r>
          </a:p>
        </p:txBody>
      </p:sp>
      <p:sp>
        <p:nvSpPr>
          <p:cNvPr name="Rectangle" id="357"/>
          <p:cNvSpPr/>
          <p:nvPr/>
        </p:nvSpPr>
        <p:spPr>
          <a:xfrm>
            <a:off x="1999248" y="3297824"/>
            <a:ext cy="608000" cx="1124800"/>
          </a:xfrm>
          <a:custGeom>
            <a:avLst/>
            <a:gdLst/>
            <a:ahLst/>
            <a:cxnLst/>
            <a:rect r="r" b="b" l="l" t="t"/>
            <a:pathLst>
              <a:path h="608000" stroke="false" w="1124800">
                <a:moveTo>
                  <a:pt x="0" y="0"/>
                </a:moveTo>
                <a:lnTo>
                  <a:pt x="1124800" y="0"/>
                </a:lnTo>
                <a:lnTo>
                  <a:pt x="1124800" y="608000"/>
                </a:lnTo>
                <a:lnTo>
                  <a:pt x="0" y="608000"/>
                </a:lnTo>
                <a:lnTo>
                  <a:pt x="0" y="0"/>
                </a:lnTo>
                <a:close/>
              </a:path>
              <a:path h="608000" fill="none" w="1124800">
                <a:moveTo>
                  <a:pt x="0" y="0"/>
                </a:moveTo>
                <a:lnTo>
                  <a:pt x="1124800" y="0"/>
                </a:lnTo>
                <a:lnTo>
                  <a:pt x="1124800" y="608000"/>
                </a:lnTo>
                <a:lnTo>
                  <a:pt x="0" y="6080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760" b="1" lang="zh-CN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2nd Child</a:t>
            </a:r>
          </a:p>
          <a:p>
            <a:pPr algn="ctr"/>
            <a:r>
              <a:rPr altLang="en-US" sz="760" b="1" lang="zh-CN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August 12 1994</a:t>
            </a:r>
          </a:p>
          <a:p>
            <a:pPr algn="ctr"/>
            <a:r>
              <a:rPr altLang="en-US" sz="760" b="1" lang="zh-CN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Ryan Matthew was born</a:t>
            </a:r>
          </a:p>
        </p:txBody>
      </p:sp>
      <p:sp>
        <p:nvSpPr>
          <p:cNvPr name="Rectangle" id="363"/>
          <p:cNvSpPr/>
          <p:nvPr/>
        </p:nvSpPr>
        <p:spPr>
          <a:xfrm>
            <a:off x="3080781" y="4910468"/>
            <a:ext cy="608000" cx="1162800"/>
          </a:xfrm>
          <a:custGeom>
            <a:avLst/>
            <a:gdLst/>
            <a:ahLst/>
            <a:cxnLst/>
            <a:rect r="r" b="b" l="l" t="t"/>
            <a:pathLst>
              <a:path h="608000" stroke="false" w="1162800">
                <a:moveTo>
                  <a:pt x="0" y="0"/>
                </a:moveTo>
                <a:lnTo>
                  <a:pt x="1162800" y="0"/>
                </a:lnTo>
                <a:lnTo>
                  <a:pt x="1162800" y="608000"/>
                </a:lnTo>
                <a:lnTo>
                  <a:pt x="0" y="608000"/>
                </a:lnTo>
                <a:lnTo>
                  <a:pt x="0" y="0"/>
                </a:lnTo>
                <a:close/>
              </a:path>
              <a:path h="608000" fill="none" w="1162800">
                <a:moveTo>
                  <a:pt x="0" y="0"/>
                </a:moveTo>
                <a:lnTo>
                  <a:pt x="1162800" y="0"/>
                </a:lnTo>
                <a:lnTo>
                  <a:pt x="1162800" y="608000"/>
                </a:lnTo>
                <a:lnTo>
                  <a:pt x="0" y="6080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760" lang="zh-CN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May 2020</a:t>
            </a:r>
          </a:p>
          <a:p>
            <a:pPr algn="ctr"/>
            <a:r>
              <a:rPr altLang="en-US" sz="760" lang="zh-CN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Received my AAS Degree</a:t>
            </a:r>
          </a:p>
          <a:p>
            <a:pPr algn="ctr"/>
            <a:endParaRPr sz="760"/>
          </a:p>
        </p:txBody>
      </p:sp>
      <p:pic>
        <p:nvPicPr>
          <p:cNvPr name="" id="38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42351" y="1374880"/>
            <a:ext cy="630800" cx="919600"/>
          </a:xfrm>
          <a:prstGeom prst="rect">
            <a:avLst/>
          </a:prstGeom>
          <a:ln cap="flat" w="7600">
            <a:noFill/>
            <a:miter/>
          </a:ln>
        </p:spPr>
      </p:pic>
      <p:pic>
        <p:nvPicPr>
          <p:cNvPr name="" id="38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7551" y="1551800"/>
            <a:ext cy="577600" cx="950000"/>
          </a:xfrm>
          <a:prstGeom prst="rect">
            <a:avLst/>
          </a:prstGeom>
          <a:ln cap="flat" w="7600">
            <a:noFill/>
            <a:miter/>
          </a:ln>
        </p:spPr>
      </p:pic>
      <p:pic>
        <p:nvPicPr>
          <p:cNvPr name="" id="39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10194" y="1374880"/>
            <a:ext cy="668800" cx="1185600"/>
          </a:xfrm>
          <a:prstGeom prst="rect">
            <a:avLst/>
          </a:prstGeom>
          <a:ln cap="flat" w="7600">
            <a:noFill/>
            <a:miter/>
          </a:ln>
        </p:spPr>
      </p:pic>
      <p:sp>
        <p:nvSpPr>
          <p:cNvPr name="Rectangle" id="391"/>
          <p:cNvSpPr/>
          <p:nvPr/>
        </p:nvSpPr>
        <p:spPr>
          <a:xfrm>
            <a:off x="5110194" y="1992623"/>
            <a:ext cy="608000" cx="1124800"/>
          </a:xfrm>
          <a:custGeom>
            <a:avLst/>
            <a:gdLst/>
            <a:ahLst/>
            <a:cxnLst/>
            <a:rect r="r" b="b" l="l" t="t"/>
            <a:pathLst>
              <a:path h="608000" stroke="false" w="1124800">
                <a:moveTo>
                  <a:pt x="0" y="0"/>
                </a:moveTo>
                <a:lnTo>
                  <a:pt x="1124800" y="0"/>
                </a:lnTo>
                <a:lnTo>
                  <a:pt x="1124800" y="608000"/>
                </a:lnTo>
                <a:lnTo>
                  <a:pt x="0" y="608000"/>
                </a:lnTo>
                <a:lnTo>
                  <a:pt x="0" y="0"/>
                </a:lnTo>
                <a:close/>
              </a:path>
              <a:path h="608000" fill="none" w="1124800">
                <a:moveTo>
                  <a:pt x="0" y="0"/>
                </a:moveTo>
                <a:lnTo>
                  <a:pt x="1124800" y="0"/>
                </a:lnTo>
                <a:lnTo>
                  <a:pt x="1124800" y="608000"/>
                </a:lnTo>
                <a:lnTo>
                  <a:pt x="0" y="6080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760" b="1" lang="zh-CN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1978-1982</a:t>
            </a:r>
          </a:p>
          <a:p>
            <a:pPr algn="ctr"/>
            <a:r>
              <a:rPr altLang="en-US" sz="760" b="1" lang="zh-CN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Started Junior High school</a:t>
            </a:r>
          </a:p>
        </p:txBody>
      </p:sp>
      <p:pic>
        <p:nvPicPr>
          <p:cNvPr name="" id="39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04400" y="1992625"/>
            <a:ext cy="852515" cx="1079200"/>
          </a:xfrm>
          <a:prstGeom prst="rect">
            <a:avLst/>
          </a:prstGeom>
          <a:ln cap="flat" w="7600">
            <a:noFill/>
            <a:miter/>
          </a:ln>
        </p:spPr>
      </p:pic>
      <p:pic>
        <p:nvPicPr>
          <p:cNvPr name="" id="39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7648" y="2727687"/>
            <a:ext cy="501600" cx="501600"/>
          </a:xfrm>
          <a:prstGeom prst="rect">
            <a:avLst/>
          </a:prstGeom>
          <a:ln cap="flat" w="7600">
            <a:noFill/>
            <a:miter/>
          </a:ln>
        </p:spPr>
      </p:pic>
      <p:pic>
        <p:nvPicPr>
          <p:cNvPr name="" id="39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304" y="5011928"/>
            <a:ext cy="676400" cx="1010800"/>
          </a:xfrm>
          <a:prstGeom prst="rect">
            <a:avLst/>
          </a:prstGeom>
          <a:ln cap="flat" w="7600">
            <a:noFill/>
            <a:miter/>
          </a:ln>
        </p:spPr>
      </p:pic>
      <p:pic>
        <p:nvPicPr>
          <p:cNvPr name="" id="39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80781" y="4153964"/>
            <a:ext cy="756504" cx="1162800"/>
          </a:xfrm>
          <a:prstGeom prst="rect">
            <a:avLst/>
          </a:prstGeom>
          <a:ln cap="flat" w="7600">
            <a:noFill/>
            <a:miter/>
          </a:ln>
        </p:spPr>
      </p:pic>
      <p:pic>
        <p:nvPicPr>
          <p:cNvPr name="" id="2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4048" y="2727687"/>
            <a:ext cy="1079367" cx="1185600"/>
          </a:xfrm>
          <a:prstGeom prst="rect">
            <a:avLst/>
          </a:prstGeom>
          <a:ln cap="flat" w="7600">
            <a:noFill/>
            <a:miter/>
          </a:ln>
        </p:spPr>
      </p:pic>
      <p:grpSp>
        <p:nvGrpSpPr>
          <p:cNvPr name="Mother,Baby and Stroller" id="223"/>
          <p:cNvGrpSpPr/>
          <p:nvPr/>
        </p:nvGrpSpPr>
        <p:grpSpPr>
          <a:xfrm>
            <a:off x="855895" y="2462758"/>
            <a:ext cy="1626401" cx="1170402"/>
            <a:chOff x="855895" y="2462758"/>
            <a:chExt cy="1626401" cx="1170402"/>
          </a:xfrm>
        </p:grpSpPr>
        <p:grpSp>
          <p:nvGrpSpPr>
            <p:cNvPr name="" id="224"/>
            <p:cNvGrpSpPr/>
            <p:nvPr/>
          </p:nvGrpSpPr>
          <p:grpSpPr>
            <a:xfrm flipH="true">
              <a:off x="1204778" y="3201116"/>
              <a:ext cy="888039" cx="821519"/>
              <a:chOff x="1204778" y="3201116"/>
              <a:chExt cy="888039" cx="821519"/>
            </a:xfrm>
          </p:grpSpPr>
          <p:sp>
            <p:nvSpPr>
              <p:cNvPr name="" id="225"/>
              <p:cNvSpPr/>
              <p:nvPr/>
            </p:nvSpPr>
            <p:spPr>
              <a:xfrm>
                <a:off x="1293040" y="3589277"/>
                <a:ext cy="353478" cx="409429"/>
              </a:xfrm>
              <a:custGeom>
                <a:avLst/>
                <a:gdLst/>
                <a:ahLst/>
                <a:cxnLst/>
                <a:rect r="r" b="b" l="l" t="t"/>
                <a:pathLst>
                  <a:path h="353478" stroke="false" w="409429">
                    <a:moveTo>
                      <a:pt x="383331" y="0"/>
                    </a:moveTo>
                    <a:lnTo>
                      <a:pt x="409429" y="15358"/>
                    </a:lnTo>
                    <a:lnTo>
                      <a:pt x="225730" y="192445"/>
                    </a:lnTo>
                    <a:lnTo>
                      <a:pt x="376845" y="338120"/>
                    </a:lnTo>
                    <a:lnTo>
                      <a:pt x="350746" y="353478"/>
                    </a:lnTo>
                    <a:lnTo>
                      <a:pt x="204715" y="212703"/>
                    </a:lnTo>
                    <a:lnTo>
                      <a:pt x="58684" y="353478"/>
                    </a:lnTo>
                    <a:lnTo>
                      <a:pt x="32586" y="338120"/>
                    </a:lnTo>
                    <a:lnTo>
                      <a:pt x="183701" y="192445"/>
                    </a:lnTo>
                    <a:lnTo>
                      <a:pt x="0" y="15357"/>
                    </a:lnTo>
                    <a:lnTo>
                      <a:pt x="26099" y="0"/>
                    </a:lnTo>
                    <a:lnTo>
                      <a:pt x="204715" y="172187"/>
                    </a:lnTo>
                    <a:lnTo>
                      <a:pt x="383331" y="0"/>
                    </a:lnTo>
                    <a:close/>
                  </a:path>
                  <a:path h="353478" fill="none" w="409429">
                    <a:moveTo>
                      <a:pt x="383331" y="0"/>
                    </a:moveTo>
                    <a:lnTo>
                      <a:pt x="409429" y="15358"/>
                    </a:lnTo>
                    <a:lnTo>
                      <a:pt x="225730" y="192445"/>
                    </a:lnTo>
                    <a:lnTo>
                      <a:pt x="376845" y="338120"/>
                    </a:lnTo>
                    <a:lnTo>
                      <a:pt x="350746" y="353478"/>
                    </a:lnTo>
                    <a:lnTo>
                      <a:pt x="204715" y="212703"/>
                    </a:lnTo>
                    <a:lnTo>
                      <a:pt x="58684" y="353478"/>
                    </a:lnTo>
                    <a:lnTo>
                      <a:pt x="32586" y="338120"/>
                    </a:lnTo>
                    <a:lnTo>
                      <a:pt x="183701" y="192445"/>
                    </a:lnTo>
                    <a:lnTo>
                      <a:pt x="0" y="15357"/>
                    </a:lnTo>
                    <a:lnTo>
                      <a:pt x="26099" y="0"/>
                    </a:lnTo>
                    <a:lnTo>
                      <a:pt x="204715" y="172187"/>
                    </a:lnTo>
                    <a:lnTo>
                      <a:pt x="383331" y="0"/>
                    </a:lnTo>
                    <a:close/>
                  </a:path>
                </a:pathLst>
              </a:custGeom>
              <a:solidFill>
                <a:srgbClr val="B4B5B5"/>
              </a:solidFill>
              <a:ln cap="flat" w="7600">
                <a:solidFill>
                  <a:srgbClr val="B4B5B5"/>
                </a:solidFill>
                <a:miter/>
              </a:ln>
            </p:spPr>
          </p:sp>
          <p:sp>
            <p:nvSpPr>
              <p:cNvPr name="" id="227"/>
              <p:cNvSpPr/>
              <p:nvPr/>
            </p:nvSpPr>
            <p:spPr>
              <a:xfrm>
                <a:off x="1606057" y="3300544"/>
                <a:ext cy="363618" cx="295343"/>
              </a:xfrm>
              <a:custGeom>
                <a:avLst/>
                <a:gdLst/>
                <a:ahLst/>
                <a:cxnLst/>
                <a:rect r="r" b="b" l="l" t="t"/>
                <a:pathLst>
                  <a:path h="363618" stroke="false" w="295343">
                    <a:moveTo>
                      <a:pt x="268031" y="0"/>
                    </a:moveTo>
                    <a:lnTo>
                      <a:pt x="295343" y="21292"/>
                    </a:lnTo>
                    <a:lnTo>
                      <a:pt x="27312" y="363618"/>
                    </a:lnTo>
                    <a:lnTo>
                      <a:pt x="0" y="342326"/>
                    </a:lnTo>
                    <a:lnTo>
                      <a:pt x="268031" y="0"/>
                    </a:lnTo>
                    <a:close/>
                  </a:path>
                  <a:path h="363618" fill="none" w="295343">
                    <a:moveTo>
                      <a:pt x="268031" y="0"/>
                    </a:moveTo>
                    <a:lnTo>
                      <a:pt x="295343" y="21292"/>
                    </a:lnTo>
                    <a:lnTo>
                      <a:pt x="27312" y="363618"/>
                    </a:lnTo>
                    <a:lnTo>
                      <a:pt x="0" y="342326"/>
                    </a:lnTo>
                    <a:lnTo>
                      <a:pt x="268031" y="0"/>
                    </a:lnTo>
                    <a:close/>
                  </a:path>
                </a:pathLst>
              </a:custGeom>
              <a:solidFill>
                <a:srgbClr val="CDCECE"/>
              </a:solidFill>
              <a:ln cap="flat" w="7600">
                <a:solidFill>
                  <a:srgbClr val="CDCECE"/>
                </a:solidFill>
                <a:miter/>
              </a:ln>
            </p:spPr>
          </p:sp>
          <p:sp>
            <p:nvSpPr>
              <p:cNvPr name="" id="229"/>
              <p:cNvSpPr/>
              <p:nvPr/>
            </p:nvSpPr>
            <p:spPr>
              <a:xfrm>
                <a:off x="1204778" y="3201116"/>
                <a:ext cy="249776" cx="335098"/>
              </a:xfrm>
              <a:custGeom>
                <a:avLst/>
                <a:gdLst/>
                <a:ahLst/>
                <a:cxnLst/>
                <a:rect r="r" b="b" l="l" t="t"/>
                <a:pathLst>
                  <a:path h="249776" stroke="false" w="335098">
                    <a:moveTo>
                      <a:pt x="0" y="249776"/>
                    </a:moveTo>
                    <a:cubicBezTo>
                      <a:pt x="1524" y="111608"/>
                      <a:pt x="134558" y="0"/>
                      <a:pt x="298440" y="0"/>
                    </a:cubicBezTo>
                    <a:cubicBezTo>
                      <a:pt x="310850" y="0"/>
                      <a:pt x="323084" y="0"/>
                      <a:pt x="335098" y="1883"/>
                    </a:cubicBezTo>
                    <a:lnTo>
                      <a:pt x="244678" y="249776"/>
                    </a:lnTo>
                    <a:lnTo>
                      <a:pt x="0" y="249776"/>
                    </a:lnTo>
                    <a:close/>
                  </a:path>
                  <a:path h="249776" fill="none" w="335098">
                    <a:moveTo>
                      <a:pt x="0" y="249776"/>
                    </a:moveTo>
                    <a:cubicBezTo>
                      <a:pt x="1524" y="111608"/>
                      <a:pt x="134558" y="0"/>
                      <a:pt x="298440" y="0"/>
                    </a:cubicBezTo>
                    <a:cubicBezTo>
                      <a:pt x="310850" y="0"/>
                      <a:pt x="323084" y="0"/>
                      <a:pt x="335098" y="1883"/>
                    </a:cubicBezTo>
                    <a:lnTo>
                      <a:pt x="244678" y="249776"/>
                    </a:lnTo>
                    <a:lnTo>
                      <a:pt x="0" y="249776"/>
                    </a:lnTo>
                    <a:close/>
                  </a:path>
                </a:pathLst>
              </a:custGeom>
              <a:solidFill>
                <a:srgbClr val="5383C3"/>
              </a:solidFill>
              <a:ln cap="flat" w="7600">
                <a:solidFill>
                  <a:srgbClr val="5383C3"/>
                </a:solidFill>
                <a:miter/>
              </a:ln>
            </p:spPr>
          </p:sp>
          <p:sp>
            <p:nvSpPr>
              <p:cNvPr name="" id="230"/>
              <p:cNvSpPr/>
              <p:nvPr/>
            </p:nvSpPr>
            <p:spPr>
              <a:xfrm>
                <a:off x="1867443" y="3297731"/>
                <a:ext cy="38427" cx="158854"/>
              </a:xfrm>
              <a:custGeom>
                <a:avLst/>
                <a:gdLst/>
                <a:ahLst/>
                <a:cxnLst/>
                <a:rect r="r" b="b" l="l" t="t"/>
                <a:pathLst>
                  <a:path h="38427" stroke="false" w="158854">
                    <a:moveTo>
                      <a:pt x="16374" y="0"/>
                    </a:moveTo>
                    <a:lnTo>
                      <a:pt x="142479" y="0"/>
                    </a:lnTo>
                    <a:cubicBezTo>
                      <a:pt x="151523" y="0"/>
                      <a:pt x="158854" y="7315"/>
                      <a:pt x="158854" y="16339"/>
                    </a:cubicBezTo>
                    <a:lnTo>
                      <a:pt x="158854" y="22088"/>
                    </a:lnTo>
                    <a:cubicBezTo>
                      <a:pt x="158854" y="31112"/>
                      <a:pt x="151523" y="38427"/>
                      <a:pt x="142479" y="38427"/>
                    </a:cubicBezTo>
                    <a:lnTo>
                      <a:pt x="16374" y="38427"/>
                    </a:lnTo>
                    <a:cubicBezTo>
                      <a:pt x="7331" y="38427"/>
                      <a:pt x="0" y="31112"/>
                      <a:pt x="0" y="22088"/>
                    </a:cubicBezTo>
                    <a:lnTo>
                      <a:pt x="0" y="16339"/>
                    </a:lnTo>
                    <a:cubicBezTo>
                      <a:pt x="0" y="7315"/>
                      <a:pt x="7331" y="0"/>
                      <a:pt x="16374" y="0"/>
                    </a:cubicBezTo>
                    <a:close/>
                  </a:path>
                  <a:path h="38427" fill="none" w="158854">
                    <a:moveTo>
                      <a:pt x="16374" y="0"/>
                    </a:moveTo>
                    <a:lnTo>
                      <a:pt x="142479" y="0"/>
                    </a:lnTo>
                    <a:cubicBezTo>
                      <a:pt x="151523" y="0"/>
                      <a:pt x="158854" y="7315"/>
                      <a:pt x="158854" y="16339"/>
                    </a:cubicBezTo>
                    <a:lnTo>
                      <a:pt x="158854" y="22088"/>
                    </a:lnTo>
                    <a:cubicBezTo>
                      <a:pt x="158854" y="31112"/>
                      <a:pt x="151523" y="38427"/>
                      <a:pt x="142479" y="38427"/>
                    </a:cubicBezTo>
                    <a:lnTo>
                      <a:pt x="16374" y="38427"/>
                    </a:lnTo>
                    <a:cubicBezTo>
                      <a:pt x="7331" y="38427"/>
                      <a:pt x="0" y="31112"/>
                      <a:pt x="0" y="22088"/>
                    </a:cubicBezTo>
                    <a:lnTo>
                      <a:pt x="0" y="16339"/>
                    </a:lnTo>
                    <a:cubicBezTo>
                      <a:pt x="0" y="7315"/>
                      <a:pt x="7331" y="0"/>
                      <a:pt x="16374" y="0"/>
                    </a:cubicBezTo>
                    <a:close/>
                  </a:path>
                </a:pathLst>
              </a:custGeom>
              <a:solidFill>
                <a:srgbClr val="3E62AE"/>
              </a:solidFill>
              <a:ln cap="flat" w="7600">
                <a:solidFill>
                  <a:srgbClr val="3E62AE"/>
                </a:solidFill>
                <a:miter/>
              </a:ln>
            </p:spPr>
          </p:sp>
          <p:sp>
            <p:nvSpPr>
              <p:cNvPr name="" id="231"/>
              <p:cNvSpPr/>
              <p:nvPr/>
            </p:nvSpPr>
            <p:spPr>
              <a:xfrm>
                <a:off x="1217775" y="3201116"/>
                <a:ext cy="253234" cx="322101"/>
              </a:xfrm>
              <a:custGeom>
                <a:avLst/>
                <a:gdLst/>
                <a:ahLst/>
                <a:cxnLst/>
                <a:rect r="r" b="b" l="l" t="t"/>
                <a:pathLst>
                  <a:path h="253234" stroke="false" w="322101">
                    <a:moveTo>
                      <a:pt x="182383" y="15439"/>
                    </a:moveTo>
                    <a:cubicBezTo>
                      <a:pt x="214505" y="5453"/>
                      <a:pt x="249220" y="0"/>
                      <a:pt x="285443" y="0"/>
                    </a:cubicBezTo>
                    <a:cubicBezTo>
                      <a:pt x="297854" y="0"/>
                      <a:pt x="310088" y="0"/>
                      <a:pt x="322101" y="1883"/>
                    </a:cubicBezTo>
                    <a:lnTo>
                      <a:pt x="234713" y="241758"/>
                    </a:lnTo>
                    <a:cubicBezTo>
                      <a:pt x="217811" y="176772"/>
                      <a:pt x="198652" y="79027"/>
                      <a:pt x="182383" y="15439"/>
                    </a:cubicBezTo>
                    <a:close/>
                    <a:moveTo>
                      <a:pt x="228098" y="253234"/>
                    </a:moveTo>
                    <a:lnTo>
                      <a:pt x="229816" y="248524"/>
                    </a:lnTo>
                    <a:cubicBezTo>
                      <a:pt x="189133" y="196845"/>
                      <a:pt x="125438" y="116445"/>
                      <a:pt x="84097" y="66763"/>
                    </a:cubicBezTo>
                    <a:cubicBezTo>
                      <a:pt x="46265" y="95066"/>
                      <a:pt x="16998" y="131358"/>
                      <a:pt x="0" y="172513"/>
                    </a:cubicBezTo>
                    <a:lnTo>
                      <a:pt x="228098" y="253234"/>
                    </a:lnTo>
                    <a:close/>
                  </a:path>
                  <a:path h="253234" fill="none" w="322101">
                    <a:moveTo>
                      <a:pt x="182383" y="15439"/>
                    </a:moveTo>
                    <a:cubicBezTo>
                      <a:pt x="214505" y="5453"/>
                      <a:pt x="249220" y="0"/>
                      <a:pt x="285443" y="0"/>
                    </a:cubicBezTo>
                    <a:cubicBezTo>
                      <a:pt x="297854" y="0"/>
                      <a:pt x="310088" y="0"/>
                      <a:pt x="322101" y="1883"/>
                    </a:cubicBezTo>
                    <a:lnTo>
                      <a:pt x="234713" y="241758"/>
                    </a:lnTo>
                    <a:cubicBezTo>
                      <a:pt x="217811" y="176772"/>
                      <a:pt x="198652" y="79027"/>
                      <a:pt x="182383" y="15439"/>
                    </a:cubicBezTo>
                    <a:close/>
                    <a:moveTo>
                      <a:pt x="228098" y="253234"/>
                    </a:moveTo>
                    <a:lnTo>
                      <a:pt x="229816" y="248524"/>
                    </a:lnTo>
                    <a:cubicBezTo>
                      <a:pt x="189133" y="196845"/>
                      <a:pt x="125438" y="116445"/>
                      <a:pt x="84097" y="66763"/>
                    </a:cubicBezTo>
                    <a:cubicBezTo>
                      <a:pt x="46265" y="95066"/>
                      <a:pt x="16998" y="131358"/>
                      <a:pt x="0" y="172513"/>
                    </a:cubicBezTo>
                    <a:lnTo>
                      <a:pt x="228098" y="253234"/>
                    </a:lnTo>
                    <a:close/>
                  </a:path>
                </a:pathLst>
              </a:custGeom>
              <a:solidFill>
                <a:srgbClr val="AECAEA"/>
              </a:solidFill>
              <a:ln cap="flat" w="7600">
                <a:solidFill>
                  <a:srgbClr val="AECAEA"/>
                </a:solidFill>
                <a:miter/>
              </a:ln>
            </p:spPr>
          </p:sp>
          <p:grpSp>
            <p:nvGrpSpPr>
              <p:cNvPr name="" id="232"/>
              <p:cNvGrpSpPr/>
              <p:nvPr/>
            </p:nvGrpSpPr>
            <p:grpSpPr>
              <a:xfrm>
                <a:off x="1204779" y="3442874"/>
                <a:ext cy="249776" cx="596877"/>
                <a:chOff x="1204779" y="3442874"/>
                <a:chExt cy="249776" cx="596877"/>
              </a:xfrm>
            </p:grpSpPr>
            <p:sp>
              <p:nvSpPr>
                <p:cNvPr name="" id="233"/>
                <p:cNvSpPr/>
                <p:nvPr/>
              </p:nvSpPr>
              <p:spPr>
                <a:xfrm>
                  <a:off x="1204779" y="3442874"/>
                  <a:ext cy="249776" cx="596877"/>
                </a:xfrm>
                <a:custGeom>
                  <a:avLst/>
                  <a:gdLst/>
                  <a:ahLst/>
                  <a:cxnLst/>
                  <a:rect r="r" b="b" l="l" t="t"/>
                  <a:pathLst>
                    <a:path h="249776" stroke="false" w="596877">
                      <a:moveTo>
                        <a:pt x="596877" y="0"/>
                      </a:moveTo>
                      <a:cubicBezTo>
                        <a:pt x="595352" y="138168"/>
                        <a:pt x="462321" y="249776"/>
                        <a:pt x="298439" y="249776"/>
                      </a:cubicBezTo>
                      <a:cubicBezTo>
                        <a:pt x="134556" y="249776"/>
                        <a:pt x="1526" y="138168"/>
                        <a:pt x="0" y="0"/>
                      </a:cubicBezTo>
                      <a:lnTo>
                        <a:pt x="596877" y="0"/>
                      </a:lnTo>
                      <a:close/>
                    </a:path>
                    <a:path h="249776" fill="none" w="596877">
                      <a:moveTo>
                        <a:pt x="596877" y="0"/>
                      </a:moveTo>
                      <a:cubicBezTo>
                        <a:pt x="595352" y="138168"/>
                        <a:pt x="462321" y="249776"/>
                        <a:pt x="298439" y="249776"/>
                      </a:cubicBezTo>
                      <a:cubicBezTo>
                        <a:pt x="134556" y="249776"/>
                        <a:pt x="1526" y="138168"/>
                        <a:pt x="0" y="0"/>
                      </a:cubicBezTo>
                      <a:lnTo>
                        <a:pt x="596877" y="0"/>
                      </a:lnTo>
                      <a:close/>
                    </a:path>
                  </a:pathLst>
                </a:custGeom>
                <a:solidFill>
                  <a:srgbClr val="89C3EB"/>
                </a:solidFill>
                <a:ln cap="flat" w="7600">
                  <a:solidFill>
                    <a:srgbClr val="89C3EB"/>
                  </a:solidFill>
                  <a:miter/>
                </a:ln>
              </p:spPr>
            </p:sp>
            <p:sp>
              <p:nvSpPr>
                <p:cNvPr name="" id="234"/>
                <p:cNvSpPr/>
                <p:nvPr/>
              </p:nvSpPr>
              <p:spPr>
                <a:xfrm>
                  <a:off x="1400158" y="3487102"/>
                  <a:ext cy="84167" cx="250295"/>
                </a:xfrm>
                <a:custGeom>
                  <a:avLst/>
                  <a:gdLst/>
                  <a:ahLst/>
                  <a:cxnLst/>
                  <a:rect r="r" b="b" l="l" t="t"/>
                  <a:pathLst>
                    <a:path h="84167" stroke="false" w="250295">
                      <a:moveTo>
                        <a:pt x="250295" y="0"/>
                      </a:moveTo>
                      <a:cubicBezTo>
                        <a:pt x="249436" y="46584"/>
                        <a:pt x="193734" y="84167"/>
                        <a:pt x="125147" y="84167"/>
                      </a:cubicBezTo>
                      <a:cubicBezTo>
                        <a:pt x="56560" y="84167"/>
                        <a:pt x="859" y="46584"/>
                        <a:pt x="0" y="0"/>
                      </a:cubicBezTo>
                      <a:lnTo>
                        <a:pt x="250295" y="0"/>
                      </a:lnTo>
                      <a:close/>
                      <a:moveTo>
                        <a:pt x="35730" y="16145"/>
                      </a:moveTo>
                      <a:cubicBezTo>
                        <a:pt x="36344" y="44857"/>
                        <a:pt x="76142" y="68022"/>
                        <a:pt x="125147" y="68022"/>
                      </a:cubicBezTo>
                      <a:cubicBezTo>
                        <a:pt x="174152" y="68022"/>
                        <a:pt x="213951" y="44857"/>
                        <a:pt x="214565" y="16145"/>
                      </a:cubicBezTo>
                      <a:lnTo>
                        <a:pt x="35730" y="16145"/>
                      </a:lnTo>
                      <a:close/>
                    </a:path>
                    <a:path h="84167" fill="none" w="250295">
                      <a:moveTo>
                        <a:pt x="250295" y="0"/>
                      </a:moveTo>
                      <a:cubicBezTo>
                        <a:pt x="249436" y="46584"/>
                        <a:pt x="193734" y="84167"/>
                        <a:pt x="125147" y="84167"/>
                      </a:cubicBezTo>
                      <a:cubicBezTo>
                        <a:pt x="56560" y="84167"/>
                        <a:pt x="859" y="46584"/>
                        <a:pt x="0" y="0"/>
                      </a:cubicBezTo>
                      <a:lnTo>
                        <a:pt x="250295" y="0"/>
                      </a:lnTo>
                      <a:close/>
                      <a:moveTo>
                        <a:pt x="35730" y="16145"/>
                      </a:moveTo>
                      <a:cubicBezTo>
                        <a:pt x="36344" y="44857"/>
                        <a:pt x="76142" y="68022"/>
                        <a:pt x="125147" y="68022"/>
                      </a:cubicBezTo>
                      <a:cubicBezTo>
                        <a:pt x="174152" y="68022"/>
                        <a:pt x="213951" y="44857"/>
                        <a:pt x="214565" y="16145"/>
                      </a:cubicBezTo>
                      <a:lnTo>
                        <a:pt x="35730" y="16145"/>
                      </a:lnTo>
                      <a:close/>
                    </a:path>
                  </a:pathLst>
                </a:custGeom>
                <a:solidFill>
                  <a:srgbClr val="5985C2"/>
                </a:solidFill>
                <a:ln cap="flat" w="7600">
                  <a:solidFill>
                    <a:srgbClr val="5985C2"/>
                  </a:solidFill>
                  <a:miter/>
                </a:ln>
              </p:spPr>
            </p:sp>
          </p:grpSp>
          <p:sp>
            <p:nvSpPr>
              <p:cNvPr name="" id="235"/>
              <p:cNvSpPr/>
              <p:nvPr/>
            </p:nvSpPr>
            <p:spPr>
              <a:xfrm>
                <a:off x="1255161" y="3896641"/>
                <a:ext cy="192513" cx="505329"/>
              </a:xfrm>
              <a:custGeom>
                <a:avLst/>
                <a:gdLst/>
                <a:ahLst/>
                <a:cxnLst/>
                <a:rect r="r" b="b" l="l" t="t"/>
                <a:pathLst>
                  <a:path h="192513" stroke="false" w="505329">
                    <a:moveTo>
                      <a:pt x="317295" y="98699"/>
                    </a:moveTo>
                    <a:cubicBezTo>
                      <a:pt x="317295" y="46887"/>
                      <a:pt x="359388" y="4885"/>
                      <a:pt x="411312" y="4885"/>
                    </a:cubicBezTo>
                    <a:cubicBezTo>
                      <a:pt x="463236" y="4885"/>
                      <a:pt x="505329" y="46887"/>
                      <a:pt x="505329" y="98699"/>
                    </a:cubicBezTo>
                    <a:cubicBezTo>
                      <a:pt x="505329" y="150511"/>
                      <a:pt x="463236" y="192513"/>
                      <a:pt x="411312" y="192513"/>
                    </a:cubicBezTo>
                    <a:cubicBezTo>
                      <a:pt x="359388" y="192513"/>
                      <a:pt x="317295" y="150511"/>
                      <a:pt x="317295" y="98699"/>
                    </a:cubicBezTo>
                    <a:close/>
                    <a:moveTo>
                      <a:pt x="411312" y="143198"/>
                    </a:moveTo>
                    <a:cubicBezTo>
                      <a:pt x="435941" y="143198"/>
                      <a:pt x="455906" y="123275"/>
                      <a:pt x="455906" y="98699"/>
                    </a:cubicBezTo>
                    <a:cubicBezTo>
                      <a:pt x="455906" y="74123"/>
                      <a:pt x="435941" y="54201"/>
                      <a:pt x="411312" y="54201"/>
                    </a:cubicBezTo>
                    <a:cubicBezTo>
                      <a:pt x="386683" y="54201"/>
                      <a:pt x="366717" y="74123"/>
                      <a:pt x="366717" y="98699"/>
                    </a:cubicBezTo>
                    <a:cubicBezTo>
                      <a:pt x="366717" y="123275"/>
                      <a:pt x="386683" y="143198"/>
                      <a:pt x="411312" y="143198"/>
                    </a:cubicBezTo>
                    <a:close/>
                    <a:moveTo>
                      <a:pt x="0" y="93814"/>
                    </a:moveTo>
                    <a:cubicBezTo>
                      <a:pt x="0" y="42002"/>
                      <a:pt x="42093" y="0"/>
                      <a:pt x="94017" y="0"/>
                    </a:cubicBezTo>
                    <a:cubicBezTo>
                      <a:pt x="145940" y="0"/>
                      <a:pt x="188033" y="42002"/>
                      <a:pt x="188033" y="93814"/>
                    </a:cubicBezTo>
                    <a:cubicBezTo>
                      <a:pt x="188033" y="145626"/>
                      <a:pt x="145940" y="187628"/>
                      <a:pt x="94017" y="187628"/>
                    </a:cubicBezTo>
                    <a:cubicBezTo>
                      <a:pt x="42093" y="187628"/>
                      <a:pt x="0" y="145626"/>
                      <a:pt x="0" y="93814"/>
                    </a:cubicBezTo>
                    <a:close/>
                    <a:moveTo>
                      <a:pt x="94017" y="138313"/>
                    </a:moveTo>
                    <a:cubicBezTo>
                      <a:pt x="118646" y="138313"/>
                      <a:pt x="138611" y="118390"/>
                      <a:pt x="138611" y="93814"/>
                    </a:cubicBezTo>
                    <a:cubicBezTo>
                      <a:pt x="138611" y="69238"/>
                      <a:pt x="118646" y="49316"/>
                      <a:pt x="94017" y="49316"/>
                    </a:cubicBezTo>
                    <a:cubicBezTo>
                      <a:pt x="69388" y="49316"/>
                      <a:pt x="49422" y="69238"/>
                      <a:pt x="49422" y="93814"/>
                    </a:cubicBezTo>
                    <a:cubicBezTo>
                      <a:pt x="49422" y="118390"/>
                      <a:pt x="69388" y="138313"/>
                      <a:pt x="94017" y="138313"/>
                    </a:cubicBezTo>
                    <a:close/>
                  </a:path>
                  <a:path h="192513" fill="none" w="505329">
                    <a:moveTo>
                      <a:pt x="317295" y="98699"/>
                    </a:moveTo>
                    <a:cubicBezTo>
                      <a:pt x="317295" y="46887"/>
                      <a:pt x="359388" y="4885"/>
                      <a:pt x="411312" y="4885"/>
                    </a:cubicBezTo>
                    <a:cubicBezTo>
                      <a:pt x="463236" y="4885"/>
                      <a:pt x="505329" y="46887"/>
                      <a:pt x="505329" y="98699"/>
                    </a:cubicBezTo>
                    <a:cubicBezTo>
                      <a:pt x="505329" y="150511"/>
                      <a:pt x="463236" y="192513"/>
                      <a:pt x="411312" y="192513"/>
                    </a:cubicBezTo>
                    <a:cubicBezTo>
                      <a:pt x="359388" y="192513"/>
                      <a:pt x="317295" y="150511"/>
                      <a:pt x="317295" y="98699"/>
                    </a:cubicBezTo>
                    <a:close/>
                    <a:moveTo>
                      <a:pt x="411312" y="143198"/>
                    </a:moveTo>
                    <a:cubicBezTo>
                      <a:pt x="435941" y="143198"/>
                      <a:pt x="455906" y="123275"/>
                      <a:pt x="455906" y="98699"/>
                    </a:cubicBezTo>
                    <a:cubicBezTo>
                      <a:pt x="455906" y="74123"/>
                      <a:pt x="435941" y="54201"/>
                      <a:pt x="411312" y="54201"/>
                    </a:cubicBezTo>
                    <a:cubicBezTo>
                      <a:pt x="386683" y="54201"/>
                      <a:pt x="366717" y="74123"/>
                      <a:pt x="366717" y="98699"/>
                    </a:cubicBezTo>
                    <a:cubicBezTo>
                      <a:pt x="366717" y="123275"/>
                      <a:pt x="386683" y="143198"/>
                      <a:pt x="411312" y="143198"/>
                    </a:cubicBezTo>
                    <a:close/>
                    <a:moveTo>
                      <a:pt x="0" y="93814"/>
                    </a:moveTo>
                    <a:cubicBezTo>
                      <a:pt x="0" y="42002"/>
                      <a:pt x="42093" y="0"/>
                      <a:pt x="94017" y="0"/>
                    </a:cubicBezTo>
                    <a:cubicBezTo>
                      <a:pt x="145940" y="0"/>
                      <a:pt x="188033" y="42002"/>
                      <a:pt x="188033" y="93814"/>
                    </a:cubicBezTo>
                    <a:cubicBezTo>
                      <a:pt x="188033" y="145626"/>
                      <a:pt x="145940" y="187628"/>
                      <a:pt x="94017" y="187628"/>
                    </a:cubicBezTo>
                    <a:cubicBezTo>
                      <a:pt x="42093" y="187628"/>
                      <a:pt x="0" y="145626"/>
                      <a:pt x="0" y="93814"/>
                    </a:cubicBezTo>
                    <a:close/>
                    <a:moveTo>
                      <a:pt x="94017" y="138313"/>
                    </a:moveTo>
                    <a:cubicBezTo>
                      <a:pt x="118646" y="138313"/>
                      <a:pt x="138611" y="118390"/>
                      <a:pt x="138611" y="93814"/>
                    </a:cubicBezTo>
                    <a:cubicBezTo>
                      <a:pt x="138611" y="69238"/>
                      <a:pt x="118646" y="49316"/>
                      <a:pt x="94017" y="49316"/>
                    </a:cubicBezTo>
                    <a:cubicBezTo>
                      <a:pt x="69388" y="49316"/>
                      <a:pt x="49422" y="69238"/>
                      <a:pt x="49422" y="93814"/>
                    </a:cubicBezTo>
                    <a:cubicBezTo>
                      <a:pt x="49422" y="118390"/>
                      <a:pt x="69388" y="138313"/>
                      <a:pt x="94017" y="138313"/>
                    </a:cubicBezTo>
                    <a:close/>
                  </a:path>
                </a:pathLst>
              </a:custGeom>
              <a:solidFill>
                <a:srgbClr val="717070"/>
              </a:solidFill>
              <a:ln cap="flat" w="7600">
                <a:solidFill>
                  <a:srgbClr val="717070"/>
                </a:solidFill>
                <a:miter/>
              </a:ln>
            </p:spPr>
          </p:sp>
        </p:grpSp>
        <p:grpSp>
          <p:nvGrpSpPr>
            <p:cNvPr name="" id="236"/>
            <p:cNvGrpSpPr/>
            <p:nvPr/>
          </p:nvGrpSpPr>
          <p:grpSpPr>
            <a:xfrm>
              <a:off x="855895" y="2462758"/>
              <a:ext cy="1626401" cx="530415"/>
              <a:chOff x="855895" y="2462758"/>
              <a:chExt cy="1626401" cx="530415"/>
            </a:xfrm>
          </p:grpSpPr>
          <p:grpSp>
            <p:nvGrpSpPr>
              <p:cNvPr name="" id="237"/>
              <p:cNvGrpSpPr/>
              <p:nvPr/>
            </p:nvGrpSpPr>
            <p:grpSpPr>
              <a:xfrm>
                <a:off x="907160" y="3525801"/>
                <a:ext cy="563357" cx="419953"/>
                <a:chOff x="907160" y="3525801"/>
                <a:chExt cy="563357" cx="419953"/>
              </a:xfrm>
            </p:grpSpPr>
            <p:sp>
              <p:nvSpPr>
                <p:cNvPr name="" id="238"/>
                <p:cNvSpPr/>
                <p:nvPr/>
              </p:nvSpPr>
              <p:spPr>
                <a:xfrm>
                  <a:off x="907141" y="4014664"/>
                  <a:ext cy="74495" cx="419953"/>
                </a:xfrm>
                <a:custGeom>
                  <a:avLst/>
                  <a:gdLst/>
                  <a:ahLst/>
                  <a:cxnLst/>
                  <a:rect r="r" b="b" l="l" t="t"/>
                  <a:pathLst>
                    <a:path h="74495" stroke="false" w="419953">
                      <a:moveTo>
                        <a:pt x="419912" y="55754"/>
                      </a:moveTo>
                      <a:cubicBezTo>
                        <a:pt x="421222" y="70912"/>
                        <a:pt x="390885" y="76793"/>
                        <a:pt x="357143" y="73685"/>
                      </a:cubicBezTo>
                      <a:cubicBezTo>
                        <a:pt x="323400" y="70577"/>
                        <a:pt x="307057" y="54176"/>
                        <a:pt x="307057" y="54176"/>
                      </a:cubicBezTo>
                      <a:lnTo>
                        <a:pt x="283899" y="51826"/>
                      </a:lnTo>
                      <a:lnTo>
                        <a:pt x="288604" y="71534"/>
                      </a:lnTo>
                      <a:lnTo>
                        <a:pt x="266460" y="70481"/>
                      </a:lnTo>
                      <a:cubicBezTo>
                        <a:pt x="266460" y="70481"/>
                        <a:pt x="263632" y="61444"/>
                        <a:pt x="248007" y="44708"/>
                      </a:cubicBezTo>
                      <a:cubicBezTo>
                        <a:pt x="232382" y="27973"/>
                        <a:pt x="254861" y="0"/>
                        <a:pt x="254861" y="0"/>
                      </a:cubicBezTo>
                      <a:lnTo>
                        <a:pt x="319183" y="6462"/>
                      </a:lnTo>
                      <a:cubicBezTo>
                        <a:pt x="319183" y="6462"/>
                        <a:pt x="417487" y="40596"/>
                        <a:pt x="419912" y="55754"/>
                      </a:cubicBezTo>
                      <a:close/>
                      <a:moveTo>
                        <a:pt x="0" y="55758"/>
                      </a:moveTo>
                      <a:cubicBezTo>
                        <a:pt x="-1270" y="70916"/>
                        <a:pt x="29068" y="76799"/>
                        <a:pt x="62810" y="73690"/>
                      </a:cubicBezTo>
                      <a:cubicBezTo>
                        <a:pt x="96553" y="70582"/>
                        <a:pt x="112896" y="54180"/>
                        <a:pt x="112896" y="54180"/>
                      </a:cubicBezTo>
                      <a:lnTo>
                        <a:pt x="136054" y="51831"/>
                      </a:lnTo>
                      <a:lnTo>
                        <a:pt x="131349" y="71538"/>
                      </a:lnTo>
                      <a:lnTo>
                        <a:pt x="153493" y="70486"/>
                      </a:lnTo>
                      <a:cubicBezTo>
                        <a:pt x="153493" y="70486"/>
                        <a:pt x="156321" y="61449"/>
                        <a:pt x="171946" y="44713"/>
                      </a:cubicBezTo>
                      <a:cubicBezTo>
                        <a:pt x="187571" y="27977"/>
                        <a:pt x="165092" y="0"/>
                        <a:pt x="165092" y="0"/>
                      </a:cubicBezTo>
                      <a:lnTo>
                        <a:pt x="100771" y="6466"/>
                      </a:lnTo>
                      <a:cubicBezTo>
                        <a:pt x="100771" y="6466"/>
                        <a:pt x="2466" y="40600"/>
                        <a:pt x="0" y="55758"/>
                      </a:cubicBezTo>
                      <a:close/>
                    </a:path>
                    <a:path h="74495" fill="none" w="419953">
                      <a:moveTo>
                        <a:pt x="419912" y="55754"/>
                      </a:moveTo>
                      <a:cubicBezTo>
                        <a:pt x="421222" y="70912"/>
                        <a:pt x="390885" y="76793"/>
                        <a:pt x="357143" y="73685"/>
                      </a:cubicBezTo>
                      <a:cubicBezTo>
                        <a:pt x="323400" y="70577"/>
                        <a:pt x="307057" y="54176"/>
                        <a:pt x="307057" y="54176"/>
                      </a:cubicBezTo>
                      <a:lnTo>
                        <a:pt x="283899" y="51826"/>
                      </a:lnTo>
                      <a:lnTo>
                        <a:pt x="288604" y="71534"/>
                      </a:lnTo>
                      <a:lnTo>
                        <a:pt x="266460" y="70481"/>
                      </a:lnTo>
                      <a:cubicBezTo>
                        <a:pt x="266460" y="70481"/>
                        <a:pt x="263632" y="61444"/>
                        <a:pt x="248007" y="44708"/>
                      </a:cubicBezTo>
                      <a:cubicBezTo>
                        <a:pt x="232382" y="27973"/>
                        <a:pt x="254861" y="0"/>
                        <a:pt x="254861" y="0"/>
                      </a:cubicBezTo>
                      <a:lnTo>
                        <a:pt x="319183" y="6462"/>
                      </a:lnTo>
                      <a:cubicBezTo>
                        <a:pt x="319183" y="6462"/>
                        <a:pt x="417487" y="40596"/>
                        <a:pt x="419912" y="55754"/>
                      </a:cubicBezTo>
                      <a:close/>
                      <a:moveTo>
                        <a:pt x="0" y="55758"/>
                      </a:moveTo>
                      <a:cubicBezTo>
                        <a:pt x="-1270" y="70916"/>
                        <a:pt x="29068" y="76799"/>
                        <a:pt x="62810" y="73690"/>
                      </a:cubicBezTo>
                      <a:cubicBezTo>
                        <a:pt x="96553" y="70582"/>
                        <a:pt x="112896" y="54180"/>
                        <a:pt x="112896" y="54180"/>
                      </a:cubicBezTo>
                      <a:lnTo>
                        <a:pt x="136054" y="51831"/>
                      </a:lnTo>
                      <a:lnTo>
                        <a:pt x="131349" y="71538"/>
                      </a:lnTo>
                      <a:lnTo>
                        <a:pt x="153493" y="70486"/>
                      </a:lnTo>
                      <a:cubicBezTo>
                        <a:pt x="153493" y="70486"/>
                        <a:pt x="156321" y="61449"/>
                        <a:pt x="171946" y="44713"/>
                      </a:cubicBezTo>
                      <a:cubicBezTo>
                        <a:pt x="187571" y="27977"/>
                        <a:pt x="165092" y="0"/>
                        <a:pt x="165092" y="0"/>
                      </a:cubicBezTo>
                      <a:lnTo>
                        <a:pt x="100771" y="6466"/>
                      </a:lnTo>
                      <a:cubicBezTo>
                        <a:pt x="100771" y="6466"/>
                        <a:pt x="2466" y="40600"/>
                        <a:pt x="0" y="55758"/>
                      </a:cubicBezTo>
                      <a:close/>
                    </a:path>
                  </a:pathLst>
                </a:custGeom>
                <a:solidFill>
                  <a:srgbClr val="EB6D71"/>
                </a:solidFill>
                <a:ln cap="flat" w="7600">
                  <a:solidFill>
                    <a:srgbClr val="EB6D71"/>
                  </a:solidFill>
                  <a:miter/>
                </a:ln>
              </p:spPr>
            </p:sp>
            <p:sp>
              <p:nvSpPr>
                <p:cNvPr name="" id="239"/>
                <p:cNvSpPr/>
                <p:nvPr/>
              </p:nvSpPr>
              <p:spPr>
                <a:xfrm>
                  <a:off x="952530" y="3525801"/>
                  <a:ext cy="527315" cx="330843"/>
                </a:xfrm>
                <a:custGeom>
                  <a:avLst/>
                  <a:gdLst/>
                  <a:ahLst/>
                  <a:cxnLst/>
                  <a:rect r="r" b="b" l="l" t="t"/>
                  <a:pathLst>
                    <a:path h="527315" stroke="false" w="330843">
                      <a:moveTo>
                        <a:pt x="284458" y="19250"/>
                      </a:moveTo>
                      <a:lnTo>
                        <a:pt x="272693" y="484111"/>
                      </a:lnTo>
                      <a:cubicBezTo>
                        <a:pt x="281235" y="489271"/>
                        <a:pt x="309554" y="506134"/>
                        <a:pt x="330843" y="515983"/>
                      </a:cubicBezTo>
                      <a:cubicBezTo>
                        <a:pt x="330843" y="515983"/>
                        <a:pt x="317138" y="532814"/>
                        <a:pt x="288674" y="525451"/>
                      </a:cubicBezTo>
                      <a:cubicBezTo>
                        <a:pt x="268715" y="520287"/>
                        <a:pt x="238612" y="504384"/>
                        <a:pt x="222404" y="495340"/>
                      </a:cubicBezTo>
                      <a:lnTo>
                        <a:pt x="211851" y="487245"/>
                      </a:lnTo>
                      <a:lnTo>
                        <a:pt x="192889" y="0"/>
                      </a:lnTo>
                      <a:lnTo>
                        <a:pt x="284458" y="19250"/>
                      </a:lnTo>
                      <a:close/>
                      <a:moveTo>
                        <a:pt x="46386" y="19236"/>
                      </a:moveTo>
                      <a:lnTo>
                        <a:pt x="58150" y="484102"/>
                      </a:lnTo>
                      <a:cubicBezTo>
                        <a:pt x="49608" y="489261"/>
                        <a:pt x="21289" y="506124"/>
                        <a:pt x="0" y="515974"/>
                      </a:cubicBezTo>
                      <a:cubicBezTo>
                        <a:pt x="0" y="515974"/>
                        <a:pt x="13705" y="532804"/>
                        <a:pt x="42170" y="525442"/>
                      </a:cubicBezTo>
                      <a:cubicBezTo>
                        <a:pt x="62128" y="520278"/>
                        <a:pt x="92231" y="504374"/>
                        <a:pt x="108439" y="495331"/>
                      </a:cubicBezTo>
                      <a:lnTo>
                        <a:pt x="118992" y="487236"/>
                      </a:lnTo>
                      <a:lnTo>
                        <a:pt x="137954" y="0"/>
                      </a:lnTo>
                      <a:lnTo>
                        <a:pt x="46386" y="19236"/>
                      </a:lnTo>
                      <a:close/>
                    </a:path>
                    <a:path h="527315" fill="none" w="330843">
                      <a:moveTo>
                        <a:pt x="284458" y="19250"/>
                      </a:moveTo>
                      <a:lnTo>
                        <a:pt x="272693" y="484111"/>
                      </a:lnTo>
                      <a:cubicBezTo>
                        <a:pt x="281235" y="489271"/>
                        <a:pt x="309554" y="506134"/>
                        <a:pt x="330843" y="515983"/>
                      </a:cubicBezTo>
                      <a:cubicBezTo>
                        <a:pt x="330843" y="515983"/>
                        <a:pt x="317138" y="532814"/>
                        <a:pt x="288674" y="525451"/>
                      </a:cubicBezTo>
                      <a:cubicBezTo>
                        <a:pt x="268715" y="520287"/>
                        <a:pt x="238612" y="504384"/>
                        <a:pt x="222404" y="495340"/>
                      </a:cubicBezTo>
                      <a:lnTo>
                        <a:pt x="211851" y="487245"/>
                      </a:lnTo>
                      <a:lnTo>
                        <a:pt x="192889" y="0"/>
                      </a:lnTo>
                      <a:lnTo>
                        <a:pt x="284458" y="19250"/>
                      </a:lnTo>
                      <a:close/>
                      <a:moveTo>
                        <a:pt x="46386" y="19236"/>
                      </a:moveTo>
                      <a:lnTo>
                        <a:pt x="58150" y="484102"/>
                      </a:lnTo>
                      <a:cubicBezTo>
                        <a:pt x="49608" y="489261"/>
                        <a:pt x="21289" y="506124"/>
                        <a:pt x="0" y="515974"/>
                      </a:cubicBezTo>
                      <a:cubicBezTo>
                        <a:pt x="0" y="515974"/>
                        <a:pt x="13705" y="532804"/>
                        <a:pt x="42170" y="525442"/>
                      </a:cubicBezTo>
                      <a:cubicBezTo>
                        <a:pt x="62128" y="520278"/>
                        <a:pt x="92231" y="504374"/>
                        <a:pt x="108439" y="495331"/>
                      </a:cubicBezTo>
                      <a:lnTo>
                        <a:pt x="118992" y="487236"/>
                      </a:lnTo>
                      <a:lnTo>
                        <a:pt x="137954" y="0"/>
                      </a:lnTo>
                      <a:lnTo>
                        <a:pt x="46386" y="19236"/>
                      </a:lnTo>
                      <a:close/>
                    </a:path>
                  </a:pathLst>
                </a:custGeom>
                <a:solidFill>
                  <a:srgbClr val="FDC59F"/>
                </a:solidFill>
                <a:ln cap="flat" w="7600">
                  <a:solidFill>
                    <a:srgbClr val="FDC59F"/>
                  </a:solidFill>
                  <a:miter/>
                </a:ln>
              </p:spPr>
            </p:sp>
          </p:grpSp>
          <p:sp>
            <p:nvSpPr>
              <p:cNvPr name="" id="240"/>
              <p:cNvSpPr/>
              <p:nvPr/>
            </p:nvSpPr>
            <p:spPr>
              <a:xfrm flipH="true">
                <a:off x="1249295" y="3078189"/>
                <a:ext cy="223415" cx="118415"/>
              </a:xfrm>
              <a:custGeom>
                <a:avLst/>
                <a:gdLst/>
                <a:ahLst/>
                <a:cxnLst/>
                <a:rect r="r" b="b" l="l" t="t"/>
                <a:pathLst>
                  <a:path h="223415" stroke="false" w="118415">
                    <a:moveTo>
                      <a:pt x="60388" y="4224"/>
                    </a:moveTo>
                    <a:cubicBezTo>
                      <a:pt x="60388" y="4224"/>
                      <a:pt x="-9222" y="-30739"/>
                      <a:pt x="1031" y="100508"/>
                    </a:cubicBezTo>
                    <a:cubicBezTo>
                      <a:pt x="11283" y="231755"/>
                      <a:pt x="116190" y="223305"/>
                      <a:pt x="116190" y="223305"/>
                    </a:cubicBezTo>
                    <a:lnTo>
                      <a:pt x="118415" y="167678"/>
                    </a:lnTo>
                    <a:cubicBezTo>
                      <a:pt x="118415" y="167678"/>
                      <a:pt x="74443" y="172033"/>
                      <a:pt x="86163" y="88441"/>
                    </a:cubicBezTo>
                    <a:cubicBezTo>
                      <a:pt x="97884" y="4849"/>
                      <a:pt x="97503" y="12640"/>
                      <a:pt x="97503" y="12640"/>
                    </a:cubicBezTo>
                    <a:lnTo>
                      <a:pt x="60388" y="4224"/>
                    </a:lnTo>
                    <a:close/>
                  </a:path>
                  <a:path h="223415" fill="none" w="118415">
                    <a:moveTo>
                      <a:pt x="60388" y="4224"/>
                    </a:moveTo>
                    <a:cubicBezTo>
                      <a:pt x="60388" y="4224"/>
                      <a:pt x="-9222" y="-30739"/>
                      <a:pt x="1031" y="100508"/>
                    </a:cubicBezTo>
                    <a:cubicBezTo>
                      <a:pt x="11283" y="231755"/>
                      <a:pt x="116190" y="223305"/>
                      <a:pt x="116190" y="223305"/>
                    </a:cubicBezTo>
                    <a:lnTo>
                      <a:pt x="118415" y="167678"/>
                    </a:lnTo>
                    <a:cubicBezTo>
                      <a:pt x="118415" y="167678"/>
                      <a:pt x="74443" y="172033"/>
                      <a:pt x="86163" y="88441"/>
                    </a:cubicBezTo>
                    <a:cubicBezTo>
                      <a:pt x="97884" y="4849"/>
                      <a:pt x="97503" y="12640"/>
                      <a:pt x="97503" y="12640"/>
                    </a:cubicBezTo>
                    <a:lnTo>
                      <a:pt x="60388" y="4224"/>
                    </a:lnTo>
                    <a:close/>
                  </a:path>
                </a:pathLst>
              </a:custGeom>
              <a:solidFill>
                <a:srgbClr val="FDC59F"/>
              </a:solidFill>
              <a:ln cap="flat" w="7600">
                <a:solidFill>
                  <a:srgbClr val="FDC59F"/>
                </a:solidFill>
                <a:miter/>
              </a:ln>
            </p:spPr>
          </p:sp>
          <p:sp>
            <p:nvSpPr>
              <p:cNvPr name="" id="241"/>
              <p:cNvSpPr/>
              <p:nvPr/>
            </p:nvSpPr>
            <p:spPr>
              <a:xfrm>
                <a:off x="1006498" y="2907074"/>
                <a:ext cy="91110" cx="212122"/>
              </a:xfrm>
              <a:custGeom>
                <a:avLst/>
                <a:gdLst/>
                <a:ahLst/>
                <a:cxnLst/>
                <a:rect r="r" b="b" l="l" t="t"/>
                <a:pathLst>
                  <a:path h="91110" stroke="false" w="212122">
                    <a:moveTo>
                      <a:pt x="38060" y="0"/>
                    </a:moveTo>
                    <a:lnTo>
                      <a:pt x="0" y="10743"/>
                    </a:lnTo>
                    <a:cubicBezTo>
                      <a:pt x="0" y="10743"/>
                      <a:pt x="-6801" y="75204"/>
                      <a:pt x="84716" y="89529"/>
                    </a:cubicBezTo>
                    <a:cubicBezTo>
                      <a:pt x="176233" y="103853"/>
                      <a:pt x="212122" y="16115"/>
                      <a:pt x="212122" y="16115"/>
                    </a:cubicBezTo>
                    <a:cubicBezTo>
                      <a:pt x="212122" y="16115"/>
                      <a:pt x="154700" y="0"/>
                      <a:pt x="151111" y="0"/>
                    </a:cubicBezTo>
                    <a:lnTo>
                      <a:pt x="38060" y="0"/>
                    </a:lnTo>
                    <a:close/>
                  </a:path>
                  <a:path h="91110" fill="none" w="212122">
                    <a:moveTo>
                      <a:pt x="38060" y="0"/>
                    </a:moveTo>
                    <a:lnTo>
                      <a:pt x="0" y="10743"/>
                    </a:lnTo>
                    <a:cubicBezTo>
                      <a:pt x="0" y="10743"/>
                      <a:pt x="-6801" y="75204"/>
                      <a:pt x="84716" y="89529"/>
                    </a:cubicBezTo>
                    <a:cubicBezTo>
                      <a:pt x="176233" y="103853"/>
                      <a:pt x="212122" y="16115"/>
                      <a:pt x="212122" y="16115"/>
                    </a:cubicBezTo>
                    <a:cubicBezTo>
                      <a:pt x="212122" y="16115"/>
                      <a:pt x="154700" y="0"/>
                      <a:pt x="151111" y="0"/>
                    </a:cubicBezTo>
                    <a:lnTo>
                      <a:pt x="38060" y="0"/>
                    </a:lnTo>
                    <a:close/>
                  </a:path>
                </a:pathLst>
              </a:custGeom>
              <a:solidFill>
                <a:srgbClr val="F8AF7E"/>
              </a:solidFill>
              <a:ln cap="flat" w="7600">
                <a:solidFill>
                  <a:srgbClr val="F8AF7E"/>
                </a:solidFill>
                <a:miter/>
              </a:ln>
            </p:spPr>
          </p:sp>
          <p:sp>
            <p:nvSpPr>
              <p:cNvPr name="" id="242"/>
              <p:cNvSpPr/>
              <p:nvPr/>
            </p:nvSpPr>
            <p:spPr>
              <a:xfrm>
                <a:off x="883994" y="2462758"/>
                <a:ext cy="437042" cx="446867"/>
              </a:xfrm>
              <a:custGeom>
                <a:avLst/>
                <a:gdLst/>
                <a:ahLst/>
                <a:cxnLst/>
                <a:rect r="r" b="b" l="l" t="t"/>
                <a:pathLst>
                  <a:path h="437042" stroke="false" w="446867">
                    <a:moveTo>
                      <a:pt x="442223" y="371653"/>
                    </a:moveTo>
                    <a:cubicBezTo>
                      <a:pt x="475413" y="420376"/>
                      <a:pt x="322715" y="455034"/>
                      <a:pt x="237932" y="427020"/>
                    </a:cubicBezTo>
                    <a:lnTo>
                      <a:pt x="208936" y="427020"/>
                    </a:lnTo>
                    <a:cubicBezTo>
                      <a:pt x="124152" y="455038"/>
                      <a:pt x="-28545" y="420376"/>
                      <a:pt x="4644" y="371653"/>
                    </a:cubicBezTo>
                    <a:cubicBezTo>
                      <a:pt x="40824" y="318539"/>
                      <a:pt x="-16526" y="318433"/>
                      <a:pt x="12019" y="264054"/>
                    </a:cubicBezTo>
                    <a:cubicBezTo>
                      <a:pt x="40565" y="209675"/>
                      <a:pt x="6829" y="230391"/>
                      <a:pt x="20194" y="154912"/>
                    </a:cubicBezTo>
                    <a:cubicBezTo>
                      <a:pt x="33326" y="80743"/>
                      <a:pt x="106367" y="4580"/>
                      <a:pt x="213518" y="0"/>
                    </a:cubicBezTo>
                    <a:cubicBezTo>
                      <a:pt x="215409" y="0"/>
                      <a:pt x="217312" y="0"/>
                      <a:pt x="219225" y="0"/>
                    </a:cubicBezTo>
                    <a:cubicBezTo>
                      <a:pt x="222054" y="0"/>
                      <a:pt x="224859" y="0"/>
                      <a:pt x="227642" y="0"/>
                    </a:cubicBezTo>
                    <a:cubicBezTo>
                      <a:pt x="229555" y="0"/>
                      <a:pt x="231458" y="0"/>
                      <a:pt x="233350" y="0"/>
                    </a:cubicBezTo>
                    <a:cubicBezTo>
                      <a:pt x="340501" y="4580"/>
                      <a:pt x="413541" y="80743"/>
                      <a:pt x="426673" y="154912"/>
                    </a:cubicBezTo>
                    <a:cubicBezTo>
                      <a:pt x="440038" y="230391"/>
                      <a:pt x="406302" y="209675"/>
                      <a:pt x="434848" y="264054"/>
                    </a:cubicBezTo>
                    <a:cubicBezTo>
                      <a:pt x="463392" y="318432"/>
                      <a:pt x="406044" y="318539"/>
                      <a:pt x="442223" y="371653"/>
                    </a:cubicBezTo>
                    <a:close/>
                  </a:path>
                  <a:path h="437042" fill="none" w="446867">
                    <a:moveTo>
                      <a:pt x="442223" y="371653"/>
                    </a:moveTo>
                    <a:cubicBezTo>
                      <a:pt x="475413" y="420376"/>
                      <a:pt x="322715" y="455034"/>
                      <a:pt x="237932" y="427020"/>
                    </a:cubicBezTo>
                    <a:lnTo>
                      <a:pt x="208936" y="427020"/>
                    </a:lnTo>
                    <a:cubicBezTo>
                      <a:pt x="124152" y="455038"/>
                      <a:pt x="-28545" y="420376"/>
                      <a:pt x="4644" y="371653"/>
                    </a:cubicBezTo>
                    <a:cubicBezTo>
                      <a:pt x="40824" y="318539"/>
                      <a:pt x="-16526" y="318433"/>
                      <a:pt x="12019" y="264054"/>
                    </a:cubicBezTo>
                    <a:cubicBezTo>
                      <a:pt x="40565" y="209675"/>
                      <a:pt x="6829" y="230391"/>
                      <a:pt x="20194" y="154912"/>
                    </a:cubicBezTo>
                    <a:cubicBezTo>
                      <a:pt x="33326" y="80743"/>
                      <a:pt x="106367" y="4580"/>
                      <a:pt x="213518" y="0"/>
                    </a:cubicBezTo>
                    <a:cubicBezTo>
                      <a:pt x="215409" y="0"/>
                      <a:pt x="217312" y="0"/>
                      <a:pt x="219225" y="0"/>
                    </a:cubicBezTo>
                    <a:cubicBezTo>
                      <a:pt x="222054" y="0"/>
                      <a:pt x="224859" y="0"/>
                      <a:pt x="227642" y="0"/>
                    </a:cubicBezTo>
                    <a:cubicBezTo>
                      <a:pt x="229555" y="0"/>
                      <a:pt x="231458" y="0"/>
                      <a:pt x="233350" y="0"/>
                    </a:cubicBezTo>
                    <a:cubicBezTo>
                      <a:pt x="340501" y="4580"/>
                      <a:pt x="413541" y="80743"/>
                      <a:pt x="426673" y="154912"/>
                    </a:cubicBezTo>
                    <a:cubicBezTo>
                      <a:pt x="440038" y="230391"/>
                      <a:pt x="406302" y="209675"/>
                      <a:pt x="434848" y="264054"/>
                    </a:cubicBezTo>
                    <a:cubicBezTo>
                      <a:pt x="463392" y="318432"/>
                      <a:pt x="406044" y="318539"/>
                      <a:pt x="442223" y="371653"/>
                    </a:cubicBezTo>
                    <a:close/>
                  </a:path>
                </a:pathLst>
              </a:custGeom>
              <a:solidFill>
                <a:srgbClr val="763C30"/>
              </a:solidFill>
              <a:ln cap="flat" w="7600">
                <a:solidFill>
                  <a:srgbClr val="763C30"/>
                </a:solidFill>
                <a:miter/>
              </a:ln>
            </p:spPr>
          </p:sp>
          <p:sp>
            <p:nvSpPr>
              <p:cNvPr name="" id="244"/>
              <p:cNvSpPr/>
              <p:nvPr/>
            </p:nvSpPr>
            <p:spPr>
              <a:xfrm>
                <a:off x="1042581" y="2847385"/>
                <a:ext cy="130666" cx="124848"/>
              </a:xfrm>
              <a:custGeom>
                <a:avLst/>
                <a:gdLst/>
                <a:ahLst/>
                <a:cxnLst/>
                <a:rect r="r" b="b" l="l" t="t"/>
                <a:pathLst>
                  <a:path h="130666" stroke="false" w="124848">
                    <a:moveTo>
                      <a:pt x="0" y="0"/>
                    </a:moveTo>
                    <a:lnTo>
                      <a:pt x="124848" y="0"/>
                    </a:lnTo>
                    <a:lnTo>
                      <a:pt x="124848" y="88587"/>
                    </a:lnTo>
                    <a:cubicBezTo>
                      <a:pt x="124848" y="88587"/>
                      <a:pt x="102149" y="130666"/>
                      <a:pt x="66207" y="130666"/>
                    </a:cubicBezTo>
                    <a:cubicBezTo>
                      <a:pt x="30266" y="130666"/>
                      <a:pt x="0" y="88587"/>
                      <a:pt x="0" y="88587"/>
                    </a:cubicBezTo>
                    <a:lnTo>
                      <a:pt x="0" y="0"/>
                    </a:lnTo>
                    <a:close/>
                  </a:path>
                  <a:path h="130666" fill="none" w="124848">
                    <a:moveTo>
                      <a:pt x="0" y="0"/>
                    </a:moveTo>
                    <a:lnTo>
                      <a:pt x="124848" y="0"/>
                    </a:lnTo>
                    <a:lnTo>
                      <a:pt x="124848" y="88587"/>
                    </a:lnTo>
                    <a:cubicBezTo>
                      <a:pt x="124848" y="88587"/>
                      <a:pt x="102149" y="130666"/>
                      <a:pt x="66207" y="130666"/>
                    </a:cubicBezTo>
                    <a:cubicBezTo>
                      <a:pt x="30266" y="130666"/>
                      <a:pt x="0" y="88587"/>
                      <a:pt x="0" y="8858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8AF7E"/>
              </a:solidFill>
              <a:ln cap="flat" w="7600">
                <a:solidFill>
                  <a:srgbClr val="F8AF7E"/>
                </a:solidFill>
                <a:miter/>
              </a:ln>
            </p:spPr>
          </p:sp>
          <p:sp>
            <p:nvSpPr>
              <p:cNvPr name="" id="245"/>
              <p:cNvSpPr/>
              <p:nvPr/>
            </p:nvSpPr>
            <p:spPr>
              <a:xfrm>
                <a:off x="939810" y="2672311"/>
                <a:ext cy="83202" cx="86613"/>
              </a:xfrm>
              <a:custGeom>
                <a:avLst/>
                <a:gdLst/>
                <a:ahLst/>
                <a:cxnLst/>
                <a:rect r="r" b="b" l="l" t="t"/>
                <a:pathLst>
                  <a:path h="83202" stroke="false" w="86613">
                    <a:moveTo>
                      <a:pt x="0" y="41601"/>
                    </a:moveTo>
                    <a:cubicBezTo>
                      <a:pt x="0" y="18625"/>
                      <a:pt x="19389" y="0"/>
                      <a:pt x="43306" y="0"/>
                    </a:cubicBezTo>
                    <a:cubicBezTo>
                      <a:pt x="67224" y="0"/>
                      <a:pt x="86613" y="18625"/>
                      <a:pt x="86613" y="41601"/>
                    </a:cubicBezTo>
                    <a:cubicBezTo>
                      <a:pt x="86613" y="64576"/>
                      <a:pt x="67224" y="83202"/>
                      <a:pt x="43306" y="83202"/>
                    </a:cubicBezTo>
                    <a:cubicBezTo>
                      <a:pt x="19389" y="83202"/>
                      <a:pt x="0" y="64576"/>
                      <a:pt x="0" y="41601"/>
                    </a:cubicBezTo>
                    <a:close/>
                  </a:path>
                  <a:path h="83202" fill="none" w="86613">
                    <a:moveTo>
                      <a:pt x="0" y="41601"/>
                    </a:moveTo>
                    <a:cubicBezTo>
                      <a:pt x="0" y="18625"/>
                      <a:pt x="19389" y="0"/>
                      <a:pt x="43306" y="0"/>
                    </a:cubicBezTo>
                    <a:cubicBezTo>
                      <a:pt x="67224" y="0"/>
                      <a:pt x="86613" y="18625"/>
                      <a:pt x="86613" y="41601"/>
                    </a:cubicBezTo>
                    <a:cubicBezTo>
                      <a:pt x="86613" y="64576"/>
                      <a:pt x="67224" y="83202"/>
                      <a:pt x="43306" y="83202"/>
                    </a:cubicBezTo>
                    <a:cubicBezTo>
                      <a:pt x="19389" y="83202"/>
                      <a:pt x="0" y="64576"/>
                      <a:pt x="0" y="41601"/>
                    </a:cubicBezTo>
                    <a:close/>
                  </a:path>
                </a:pathLst>
              </a:custGeom>
              <a:solidFill>
                <a:srgbClr val="F8AF7E"/>
              </a:solidFill>
              <a:ln cap="flat" w="7600">
                <a:solidFill>
                  <a:srgbClr val="F8AF7E"/>
                </a:solidFill>
                <a:miter/>
              </a:ln>
            </p:spPr>
          </p:sp>
          <p:sp>
            <p:nvSpPr>
              <p:cNvPr name="" id="246"/>
              <p:cNvSpPr/>
              <p:nvPr/>
            </p:nvSpPr>
            <p:spPr>
              <a:xfrm>
                <a:off x="1192514" y="2672311"/>
                <a:ext cy="83202" cx="86613"/>
              </a:xfrm>
              <a:custGeom>
                <a:avLst/>
                <a:gdLst/>
                <a:ahLst/>
                <a:cxnLst/>
                <a:rect r="r" b="b" l="l" t="t"/>
                <a:pathLst>
                  <a:path h="83202" stroke="false" w="86613">
                    <a:moveTo>
                      <a:pt x="0" y="41601"/>
                    </a:moveTo>
                    <a:cubicBezTo>
                      <a:pt x="0" y="18625"/>
                      <a:pt x="19389" y="0"/>
                      <a:pt x="43306" y="0"/>
                    </a:cubicBezTo>
                    <a:cubicBezTo>
                      <a:pt x="67224" y="0"/>
                      <a:pt x="86613" y="18625"/>
                      <a:pt x="86613" y="41601"/>
                    </a:cubicBezTo>
                    <a:cubicBezTo>
                      <a:pt x="86613" y="64576"/>
                      <a:pt x="67224" y="83202"/>
                      <a:pt x="43306" y="83202"/>
                    </a:cubicBezTo>
                    <a:cubicBezTo>
                      <a:pt x="19389" y="83202"/>
                      <a:pt x="0" y="64576"/>
                      <a:pt x="0" y="41601"/>
                    </a:cubicBezTo>
                    <a:close/>
                  </a:path>
                  <a:path h="83202" fill="none" w="86613">
                    <a:moveTo>
                      <a:pt x="0" y="41601"/>
                    </a:moveTo>
                    <a:cubicBezTo>
                      <a:pt x="0" y="18625"/>
                      <a:pt x="19389" y="0"/>
                      <a:pt x="43306" y="0"/>
                    </a:cubicBezTo>
                    <a:cubicBezTo>
                      <a:pt x="67224" y="0"/>
                      <a:pt x="86613" y="18625"/>
                      <a:pt x="86613" y="41601"/>
                    </a:cubicBezTo>
                    <a:cubicBezTo>
                      <a:pt x="86613" y="64576"/>
                      <a:pt x="67224" y="83202"/>
                      <a:pt x="43306" y="83202"/>
                    </a:cubicBezTo>
                    <a:cubicBezTo>
                      <a:pt x="19389" y="83202"/>
                      <a:pt x="0" y="64576"/>
                      <a:pt x="0" y="41601"/>
                    </a:cubicBezTo>
                    <a:close/>
                  </a:path>
                </a:pathLst>
              </a:custGeom>
              <a:solidFill>
                <a:srgbClr val="F8AF7E"/>
              </a:solidFill>
              <a:ln cap="flat" w="7600">
                <a:solidFill>
                  <a:srgbClr val="F8AF7E"/>
                </a:solidFill>
                <a:miter/>
              </a:ln>
            </p:spPr>
          </p:sp>
          <p:sp>
            <p:nvSpPr>
              <p:cNvPr name="" id="248"/>
              <p:cNvSpPr/>
              <p:nvPr/>
            </p:nvSpPr>
            <p:spPr>
              <a:xfrm>
                <a:off x="966687" y="2498445"/>
                <a:ext cy="396622" cx="282826"/>
              </a:xfrm>
              <a:custGeom>
                <a:avLst/>
                <a:gdLst/>
                <a:ahLst/>
                <a:cxnLst/>
                <a:rect r="r" b="b" l="l" t="t"/>
                <a:pathLst>
                  <a:path h="396622" stroke="false" w="282826">
                    <a:moveTo>
                      <a:pt x="0" y="183160"/>
                    </a:moveTo>
                    <a:cubicBezTo>
                      <a:pt x="0" y="63655"/>
                      <a:pt x="59045" y="0"/>
                      <a:pt x="139803" y="0"/>
                    </a:cubicBezTo>
                    <a:cubicBezTo>
                      <a:pt x="220561" y="0"/>
                      <a:pt x="282826" y="60700"/>
                      <a:pt x="282826" y="180224"/>
                    </a:cubicBezTo>
                    <a:cubicBezTo>
                      <a:pt x="282826" y="299671"/>
                      <a:pt x="224378" y="395873"/>
                      <a:pt x="140781" y="396617"/>
                    </a:cubicBezTo>
                    <a:cubicBezTo>
                      <a:pt x="57184" y="397355"/>
                      <a:pt x="0" y="302625"/>
                      <a:pt x="0" y="183160"/>
                    </a:cubicBezTo>
                    <a:close/>
                  </a:path>
                  <a:path h="396622" fill="none" w="282826">
                    <a:moveTo>
                      <a:pt x="0" y="183160"/>
                    </a:moveTo>
                    <a:cubicBezTo>
                      <a:pt x="0" y="63655"/>
                      <a:pt x="59045" y="0"/>
                      <a:pt x="139803" y="0"/>
                    </a:cubicBezTo>
                    <a:cubicBezTo>
                      <a:pt x="220561" y="0"/>
                      <a:pt x="282826" y="60700"/>
                      <a:pt x="282826" y="180224"/>
                    </a:cubicBezTo>
                    <a:cubicBezTo>
                      <a:pt x="282826" y="299671"/>
                      <a:pt x="224378" y="395873"/>
                      <a:pt x="140781" y="396617"/>
                    </a:cubicBezTo>
                    <a:cubicBezTo>
                      <a:pt x="57184" y="397355"/>
                      <a:pt x="0" y="302625"/>
                      <a:pt x="0" y="183160"/>
                    </a:cubicBezTo>
                    <a:close/>
                  </a:path>
                </a:pathLst>
              </a:custGeom>
              <a:solidFill>
                <a:srgbClr val="FDC59F"/>
              </a:solidFill>
              <a:ln cap="flat" w="7600">
                <a:solidFill>
                  <a:srgbClr val="FDC59F"/>
                </a:solidFill>
                <a:miter/>
              </a:ln>
            </p:spPr>
          </p:sp>
          <p:sp>
            <p:nvSpPr>
              <p:cNvPr name="" id="249"/>
              <p:cNvSpPr/>
              <p:nvPr/>
            </p:nvSpPr>
            <p:spPr>
              <a:xfrm>
                <a:off x="1075693" y="2812083"/>
                <a:ext cy="20160" cx="64814"/>
              </a:xfrm>
              <a:custGeom>
                <a:avLst/>
                <a:gdLst/>
                <a:ahLst/>
                <a:cxnLst/>
                <a:rect r="r" b="b" l="l" t="t"/>
                <a:pathLst>
                  <a:path h="20160" stroke="false" w="64814">
                    <a:moveTo>
                      <a:pt x="32563" y="15155"/>
                    </a:moveTo>
                    <a:cubicBezTo>
                      <a:pt x="56263" y="15687"/>
                      <a:pt x="53949" y="0"/>
                      <a:pt x="62322" y="0"/>
                    </a:cubicBezTo>
                    <a:cubicBezTo>
                      <a:pt x="70762" y="0"/>
                      <a:pt x="57011" y="21057"/>
                      <a:pt x="32515" y="20131"/>
                    </a:cubicBezTo>
                    <a:cubicBezTo>
                      <a:pt x="8019" y="19203"/>
                      <a:pt x="-5472" y="885"/>
                      <a:pt x="2108" y="0"/>
                    </a:cubicBezTo>
                    <a:cubicBezTo>
                      <a:pt x="9687" y="0"/>
                      <a:pt x="8862" y="14623"/>
                      <a:pt x="32563" y="15155"/>
                    </a:cubicBezTo>
                    <a:close/>
                  </a:path>
                  <a:path h="20160" fill="none" w="64814">
                    <a:moveTo>
                      <a:pt x="32563" y="15155"/>
                    </a:moveTo>
                    <a:cubicBezTo>
                      <a:pt x="56263" y="15687"/>
                      <a:pt x="53949" y="0"/>
                      <a:pt x="62322" y="0"/>
                    </a:cubicBezTo>
                    <a:cubicBezTo>
                      <a:pt x="70762" y="0"/>
                      <a:pt x="57011" y="21057"/>
                      <a:pt x="32515" y="20131"/>
                    </a:cubicBezTo>
                    <a:cubicBezTo>
                      <a:pt x="8019" y="19203"/>
                      <a:pt x="-5472" y="885"/>
                      <a:pt x="2108" y="0"/>
                    </a:cubicBezTo>
                    <a:cubicBezTo>
                      <a:pt x="9687" y="0"/>
                      <a:pt x="8862" y="14623"/>
                      <a:pt x="32563" y="15155"/>
                    </a:cubicBezTo>
                    <a:close/>
                  </a:path>
                </a:pathLst>
              </a:custGeom>
              <a:solidFill>
                <a:srgbClr val="F29952"/>
              </a:solidFill>
              <a:ln cap="flat" w="7600">
                <a:solidFill>
                  <a:srgbClr val="F29952"/>
                </a:solidFill>
                <a:miter/>
              </a:ln>
            </p:spPr>
          </p:sp>
          <p:sp>
            <p:nvSpPr>
              <p:cNvPr name="" id="250"/>
              <p:cNvSpPr/>
              <p:nvPr/>
            </p:nvSpPr>
            <p:spPr>
              <a:xfrm>
                <a:off x="942557" y="2474480"/>
                <a:ext cy="206605" cx="330548"/>
              </a:xfrm>
              <a:custGeom>
                <a:avLst/>
                <a:gdLst/>
                <a:ahLst/>
                <a:cxnLst/>
                <a:rect r="r" b="b" l="l" t="t"/>
                <a:pathLst>
                  <a:path h="206605" stroke="false" w="330548">
                    <a:moveTo>
                      <a:pt x="0" y="175811"/>
                    </a:moveTo>
                    <a:cubicBezTo>
                      <a:pt x="9039" y="82095"/>
                      <a:pt x="34238" y="3803"/>
                      <a:pt x="168678" y="0"/>
                    </a:cubicBezTo>
                    <a:cubicBezTo>
                      <a:pt x="297798" y="-3011"/>
                      <a:pt x="346213" y="110636"/>
                      <a:pt x="326194" y="204339"/>
                    </a:cubicBezTo>
                    <a:cubicBezTo>
                      <a:pt x="326194" y="205096"/>
                      <a:pt x="326194" y="205851"/>
                      <a:pt x="326194" y="206605"/>
                    </a:cubicBezTo>
                    <a:cubicBezTo>
                      <a:pt x="300340" y="202461"/>
                      <a:pt x="248632" y="185130"/>
                      <a:pt x="200204" y="114820"/>
                    </a:cubicBezTo>
                    <a:cubicBezTo>
                      <a:pt x="171010" y="159774"/>
                      <a:pt x="90592" y="192508"/>
                      <a:pt x="2758" y="192508"/>
                    </a:cubicBezTo>
                    <a:cubicBezTo>
                      <a:pt x="2145" y="192508"/>
                      <a:pt x="846" y="175854"/>
                      <a:pt x="0" y="175811"/>
                    </a:cubicBezTo>
                    <a:close/>
                  </a:path>
                  <a:path h="206605" fill="none" w="330548">
                    <a:moveTo>
                      <a:pt x="0" y="175811"/>
                    </a:moveTo>
                    <a:cubicBezTo>
                      <a:pt x="9039" y="82095"/>
                      <a:pt x="34238" y="3803"/>
                      <a:pt x="168678" y="0"/>
                    </a:cubicBezTo>
                    <a:cubicBezTo>
                      <a:pt x="297798" y="-3011"/>
                      <a:pt x="346213" y="110636"/>
                      <a:pt x="326194" y="204339"/>
                    </a:cubicBezTo>
                    <a:cubicBezTo>
                      <a:pt x="326194" y="205096"/>
                      <a:pt x="326194" y="205851"/>
                      <a:pt x="326194" y="206605"/>
                    </a:cubicBezTo>
                    <a:cubicBezTo>
                      <a:pt x="300340" y="202461"/>
                      <a:pt x="248632" y="185130"/>
                      <a:pt x="200204" y="114820"/>
                    </a:cubicBezTo>
                    <a:cubicBezTo>
                      <a:pt x="171010" y="159774"/>
                      <a:pt x="90592" y="192508"/>
                      <a:pt x="2758" y="192508"/>
                    </a:cubicBezTo>
                    <a:cubicBezTo>
                      <a:pt x="2145" y="192508"/>
                      <a:pt x="846" y="175854"/>
                      <a:pt x="0" y="175811"/>
                    </a:cubicBezTo>
                    <a:close/>
                  </a:path>
                </a:pathLst>
              </a:custGeom>
              <a:solidFill>
                <a:srgbClr val="944E2A"/>
              </a:solidFill>
              <a:ln cap="flat" w="7600">
                <a:solidFill>
                  <a:srgbClr val="944E2A"/>
                </a:solidFill>
                <a:miter/>
              </a:ln>
            </p:spPr>
          </p:sp>
          <p:sp>
            <p:nvSpPr>
              <p:cNvPr name="" id="251"/>
              <p:cNvSpPr/>
              <p:nvPr/>
            </p:nvSpPr>
            <p:spPr>
              <a:xfrm>
                <a:off x="948060" y="2744259"/>
                <a:ext cy="20361" cx="20405"/>
              </a:xfrm>
              <a:custGeom>
                <a:avLst/>
                <a:gdLst/>
                <a:ahLst/>
                <a:cxnLst/>
                <a:rect r="r" b="b" l="l" t="t"/>
                <a:pathLst>
                  <a:path h="20361" stroke="false" w="20405">
                    <a:moveTo>
                      <a:pt x="0" y="10180"/>
                    </a:moveTo>
                    <a:cubicBezTo>
                      <a:pt x="0" y="4558"/>
                      <a:pt x="4568" y="0"/>
                      <a:pt x="10202" y="0"/>
                    </a:cubicBezTo>
                    <a:cubicBezTo>
                      <a:pt x="15837" y="0"/>
                      <a:pt x="20405" y="4558"/>
                      <a:pt x="20405" y="10180"/>
                    </a:cubicBezTo>
                    <a:cubicBezTo>
                      <a:pt x="20405" y="15803"/>
                      <a:pt x="15837" y="20361"/>
                      <a:pt x="10202" y="20361"/>
                    </a:cubicBezTo>
                    <a:cubicBezTo>
                      <a:pt x="4568" y="20361"/>
                      <a:pt x="0" y="15803"/>
                      <a:pt x="0" y="10180"/>
                    </a:cubicBezTo>
                    <a:close/>
                  </a:path>
                  <a:path h="20361" fill="none" w="20405">
                    <a:moveTo>
                      <a:pt x="0" y="10180"/>
                    </a:moveTo>
                    <a:cubicBezTo>
                      <a:pt x="0" y="4558"/>
                      <a:pt x="4568" y="0"/>
                      <a:pt x="10202" y="0"/>
                    </a:cubicBezTo>
                    <a:cubicBezTo>
                      <a:pt x="15837" y="0"/>
                      <a:pt x="20405" y="4558"/>
                      <a:pt x="20405" y="10180"/>
                    </a:cubicBezTo>
                    <a:cubicBezTo>
                      <a:pt x="20405" y="15803"/>
                      <a:pt x="15837" y="20361"/>
                      <a:pt x="10202" y="20361"/>
                    </a:cubicBezTo>
                    <a:cubicBezTo>
                      <a:pt x="4568" y="20361"/>
                      <a:pt x="0" y="15803"/>
                      <a:pt x="0" y="10180"/>
                    </a:cubicBezTo>
                    <a:close/>
                  </a:path>
                </a:pathLst>
              </a:custGeom>
              <a:solidFill>
                <a:srgbClr val="CFEBF6"/>
              </a:solidFill>
              <a:ln cap="flat" w="7600">
                <a:solidFill>
                  <a:srgbClr val="CFEBF6"/>
                </a:solidFill>
                <a:miter/>
              </a:ln>
            </p:spPr>
          </p:sp>
          <p:sp>
            <p:nvSpPr>
              <p:cNvPr name="" id="252"/>
              <p:cNvSpPr/>
              <p:nvPr/>
            </p:nvSpPr>
            <p:spPr>
              <a:xfrm>
                <a:off x="1246076" y="2744259"/>
                <a:ext cy="20361" cx="20405"/>
              </a:xfrm>
              <a:custGeom>
                <a:avLst/>
                <a:gdLst/>
                <a:ahLst/>
                <a:cxnLst/>
                <a:rect r="r" b="b" l="l" t="t"/>
                <a:pathLst>
                  <a:path h="20361" stroke="false" w="20405">
                    <a:moveTo>
                      <a:pt x="0" y="10180"/>
                    </a:moveTo>
                    <a:cubicBezTo>
                      <a:pt x="0" y="4558"/>
                      <a:pt x="4568" y="0"/>
                      <a:pt x="10202" y="0"/>
                    </a:cubicBezTo>
                    <a:cubicBezTo>
                      <a:pt x="15837" y="0"/>
                      <a:pt x="20405" y="4558"/>
                      <a:pt x="20405" y="10180"/>
                    </a:cubicBezTo>
                    <a:cubicBezTo>
                      <a:pt x="20405" y="15803"/>
                      <a:pt x="15837" y="20361"/>
                      <a:pt x="10202" y="20361"/>
                    </a:cubicBezTo>
                    <a:cubicBezTo>
                      <a:pt x="4568" y="20361"/>
                      <a:pt x="0" y="15803"/>
                      <a:pt x="0" y="10180"/>
                    </a:cubicBezTo>
                    <a:close/>
                  </a:path>
                  <a:path h="20361" fill="none" w="20405">
                    <a:moveTo>
                      <a:pt x="0" y="10180"/>
                    </a:moveTo>
                    <a:cubicBezTo>
                      <a:pt x="0" y="4558"/>
                      <a:pt x="4568" y="0"/>
                      <a:pt x="10202" y="0"/>
                    </a:cubicBezTo>
                    <a:cubicBezTo>
                      <a:pt x="15837" y="0"/>
                      <a:pt x="20405" y="4558"/>
                      <a:pt x="20405" y="10180"/>
                    </a:cubicBezTo>
                    <a:cubicBezTo>
                      <a:pt x="20405" y="15803"/>
                      <a:pt x="15837" y="20361"/>
                      <a:pt x="10202" y="20361"/>
                    </a:cubicBezTo>
                    <a:cubicBezTo>
                      <a:pt x="4568" y="20361"/>
                      <a:pt x="0" y="15803"/>
                      <a:pt x="0" y="10180"/>
                    </a:cubicBezTo>
                    <a:close/>
                  </a:path>
                </a:pathLst>
              </a:custGeom>
              <a:solidFill>
                <a:srgbClr val="CFEBF6"/>
              </a:solidFill>
              <a:ln cap="flat" w="7600">
                <a:solidFill>
                  <a:srgbClr val="CFEBF6"/>
                </a:solidFill>
                <a:miter/>
              </a:ln>
            </p:spPr>
          </p:sp>
          <p:sp>
            <p:nvSpPr>
              <p:cNvPr name="" id="253"/>
              <p:cNvSpPr/>
              <p:nvPr/>
            </p:nvSpPr>
            <p:spPr>
              <a:xfrm>
                <a:off x="855895" y="2910088"/>
                <a:ext cy="731742" cx="500821"/>
              </a:xfrm>
              <a:custGeom>
                <a:avLst/>
                <a:gdLst/>
                <a:ahLst/>
                <a:cxnLst/>
                <a:rect r="r" b="b" l="l" t="t"/>
                <a:pathLst>
                  <a:path h="731742" stroke="false" w="500821">
                    <a:moveTo>
                      <a:pt x="64766" y="731742"/>
                    </a:moveTo>
                    <a:cubicBezTo>
                      <a:pt x="48602" y="672152"/>
                      <a:pt x="65756" y="468863"/>
                      <a:pt x="106287" y="385059"/>
                    </a:cubicBezTo>
                    <a:cubicBezTo>
                      <a:pt x="122065" y="352435"/>
                      <a:pt x="127226" y="327550"/>
                      <a:pt x="128492" y="312819"/>
                    </a:cubicBezTo>
                    <a:cubicBezTo>
                      <a:pt x="134979" y="237331"/>
                      <a:pt x="112647" y="166965"/>
                      <a:pt x="112647" y="166965"/>
                    </a:cubicBezTo>
                    <a:lnTo>
                      <a:pt x="94795" y="224299"/>
                    </a:lnTo>
                    <a:cubicBezTo>
                      <a:pt x="94795" y="224299"/>
                      <a:pt x="38596" y="213164"/>
                      <a:pt x="0" y="198900"/>
                    </a:cubicBezTo>
                    <a:cubicBezTo>
                      <a:pt x="12865" y="127580"/>
                      <a:pt x="41911" y="67709"/>
                      <a:pt x="63913" y="44005"/>
                    </a:cubicBezTo>
                    <a:cubicBezTo>
                      <a:pt x="85914" y="20301"/>
                      <a:pt x="148955" y="-8441"/>
                      <a:pt x="158953" y="2330"/>
                    </a:cubicBezTo>
                    <a:cubicBezTo>
                      <a:pt x="168950" y="13102"/>
                      <a:pt x="162884" y="71950"/>
                      <a:pt x="248729" y="71950"/>
                    </a:cubicBezTo>
                    <a:cubicBezTo>
                      <a:pt x="249313" y="71950"/>
                      <a:pt x="249871" y="72106"/>
                      <a:pt x="250410" y="72369"/>
                    </a:cubicBezTo>
                    <a:cubicBezTo>
                      <a:pt x="250950" y="72106"/>
                      <a:pt x="251508" y="71950"/>
                      <a:pt x="252092" y="71950"/>
                    </a:cubicBezTo>
                    <a:cubicBezTo>
                      <a:pt x="337937" y="71950"/>
                      <a:pt x="331871" y="13102"/>
                      <a:pt x="341868" y="2330"/>
                    </a:cubicBezTo>
                    <a:cubicBezTo>
                      <a:pt x="351866" y="-8441"/>
                      <a:pt x="414907" y="20301"/>
                      <a:pt x="436908" y="44005"/>
                    </a:cubicBezTo>
                    <a:cubicBezTo>
                      <a:pt x="458910" y="67709"/>
                      <a:pt x="487956" y="127579"/>
                      <a:pt x="500821" y="198900"/>
                    </a:cubicBezTo>
                    <a:cubicBezTo>
                      <a:pt x="462225" y="213164"/>
                      <a:pt x="406027" y="224299"/>
                      <a:pt x="406027" y="224299"/>
                    </a:cubicBezTo>
                    <a:lnTo>
                      <a:pt x="388174" y="166965"/>
                    </a:lnTo>
                    <a:cubicBezTo>
                      <a:pt x="388174" y="166965"/>
                      <a:pt x="365842" y="237331"/>
                      <a:pt x="372329" y="312819"/>
                    </a:cubicBezTo>
                    <a:cubicBezTo>
                      <a:pt x="373595" y="327550"/>
                      <a:pt x="378756" y="352435"/>
                      <a:pt x="394534" y="385059"/>
                    </a:cubicBezTo>
                    <a:cubicBezTo>
                      <a:pt x="435065" y="468863"/>
                      <a:pt x="452219" y="672154"/>
                      <a:pt x="436055" y="731742"/>
                    </a:cubicBezTo>
                    <a:cubicBezTo>
                      <a:pt x="367907" y="731742"/>
                      <a:pt x="132914" y="731742"/>
                      <a:pt x="64766" y="731742"/>
                    </a:cubicBezTo>
                    <a:close/>
                  </a:path>
                  <a:path h="731742" fill="none" w="500821">
                    <a:moveTo>
                      <a:pt x="64766" y="731742"/>
                    </a:moveTo>
                    <a:cubicBezTo>
                      <a:pt x="48602" y="672152"/>
                      <a:pt x="65756" y="468863"/>
                      <a:pt x="106287" y="385059"/>
                    </a:cubicBezTo>
                    <a:cubicBezTo>
                      <a:pt x="122065" y="352435"/>
                      <a:pt x="127226" y="327550"/>
                      <a:pt x="128492" y="312819"/>
                    </a:cubicBezTo>
                    <a:cubicBezTo>
                      <a:pt x="134979" y="237331"/>
                      <a:pt x="112647" y="166965"/>
                      <a:pt x="112647" y="166965"/>
                    </a:cubicBezTo>
                    <a:lnTo>
                      <a:pt x="94795" y="224299"/>
                    </a:lnTo>
                    <a:cubicBezTo>
                      <a:pt x="94795" y="224299"/>
                      <a:pt x="38596" y="213164"/>
                      <a:pt x="0" y="198900"/>
                    </a:cubicBezTo>
                    <a:cubicBezTo>
                      <a:pt x="12865" y="127580"/>
                      <a:pt x="41911" y="67709"/>
                      <a:pt x="63913" y="44005"/>
                    </a:cubicBezTo>
                    <a:cubicBezTo>
                      <a:pt x="85914" y="20301"/>
                      <a:pt x="148955" y="-8441"/>
                      <a:pt x="158953" y="2330"/>
                    </a:cubicBezTo>
                    <a:cubicBezTo>
                      <a:pt x="168950" y="13102"/>
                      <a:pt x="162884" y="71950"/>
                      <a:pt x="248729" y="71950"/>
                    </a:cubicBezTo>
                    <a:cubicBezTo>
                      <a:pt x="249313" y="71950"/>
                      <a:pt x="249871" y="72106"/>
                      <a:pt x="250410" y="72369"/>
                    </a:cubicBezTo>
                    <a:cubicBezTo>
                      <a:pt x="250950" y="72106"/>
                      <a:pt x="251508" y="71950"/>
                      <a:pt x="252092" y="71950"/>
                    </a:cubicBezTo>
                    <a:cubicBezTo>
                      <a:pt x="337937" y="71950"/>
                      <a:pt x="331871" y="13102"/>
                      <a:pt x="341868" y="2330"/>
                    </a:cubicBezTo>
                    <a:cubicBezTo>
                      <a:pt x="351866" y="-8441"/>
                      <a:pt x="414907" y="20301"/>
                      <a:pt x="436908" y="44005"/>
                    </a:cubicBezTo>
                    <a:cubicBezTo>
                      <a:pt x="458910" y="67709"/>
                      <a:pt x="487956" y="127579"/>
                      <a:pt x="500821" y="198900"/>
                    </a:cubicBezTo>
                    <a:cubicBezTo>
                      <a:pt x="462225" y="213164"/>
                      <a:pt x="406027" y="224299"/>
                      <a:pt x="406027" y="224299"/>
                    </a:cubicBezTo>
                    <a:lnTo>
                      <a:pt x="388174" y="166965"/>
                    </a:lnTo>
                    <a:cubicBezTo>
                      <a:pt x="388174" y="166965"/>
                      <a:pt x="365842" y="237331"/>
                      <a:pt x="372329" y="312819"/>
                    </a:cubicBezTo>
                    <a:cubicBezTo>
                      <a:pt x="373595" y="327550"/>
                      <a:pt x="378756" y="352435"/>
                      <a:pt x="394534" y="385059"/>
                    </a:cubicBezTo>
                    <a:cubicBezTo>
                      <a:pt x="435065" y="468863"/>
                      <a:pt x="452219" y="672154"/>
                      <a:pt x="436055" y="731742"/>
                    </a:cubicBezTo>
                    <a:cubicBezTo>
                      <a:pt x="367907" y="731742"/>
                      <a:pt x="132914" y="731742"/>
                      <a:pt x="64766" y="731742"/>
                    </a:cubicBezTo>
                    <a:close/>
                  </a:path>
                </a:pathLst>
              </a:custGeom>
              <a:solidFill>
                <a:srgbClr val="E85464"/>
              </a:solidFill>
              <a:ln cap="flat" w="7600">
                <a:solidFill>
                  <a:srgbClr val="E85464"/>
                </a:solidFill>
                <a:miter/>
              </a:ln>
            </p:spPr>
          </p:sp>
          <p:sp>
            <p:nvSpPr>
              <p:cNvPr name="" id="257"/>
              <p:cNvSpPr/>
              <p:nvPr/>
            </p:nvSpPr>
            <p:spPr>
              <a:xfrm>
                <a:off x="1004038" y="2675154"/>
                <a:ext cy="68675" cx="206630"/>
              </a:xfrm>
              <a:custGeom>
                <a:avLst/>
                <a:gdLst/>
                <a:ahLst/>
                <a:cxnLst/>
                <a:rect r="r" b="b" l="l" t="t"/>
                <a:pathLst>
                  <a:path h="68675" stroke="false" w="206630">
                    <a:moveTo>
                      <a:pt x="178039" y="40703"/>
                    </a:moveTo>
                    <a:cubicBezTo>
                      <a:pt x="188362" y="40703"/>
                      <a:pt x="194318" y="45010"/>
                      <a:pt x="194318" y="50322"/>
                    </a:cubicBezTo>
                    <a:lnTo>
                      <a:pt x="194318" y="59056"/>
                    </a:lnTo>
                    <a:cubicBezTo>
                      <a:pt x="194318" y="64369"/>
                      <a:pt x="188362" y="68675"/>
                      <a:pt x="181015" y="68675"/>
                    </a:cubicBezTo>
                    <a:cubicBezTo>
                      <a:pt x="170691" y="68675"/>
                      <a:pt x="164735" y="64369"/>
                      <a:pt x="164735" y="59056"/>
                    </a:cubicBezTo>
                    <a:lnTo>
                      <a:pt x="164735" y="50322"/>
                    </a:lnTo>
                    <a:cubicBezTo>
                      <a:pt x="164735" y="45010"/>
                      <a:pt x="170691" y="40703"/>
                      <a:pt x="178039" y="40703"/>
                    </a:cubicBezTo>
                    <a:close/>
                    <a:moveTo>
                      <a:pt x="15197" y="50322"/>
                    </a:moveTo>
                    <a:lnTo>
                      <a:pt x="15197" y="59056"/>
                    </a:lnTo>
                    <a:cubicBezTo>
                      <a:pt x="15197" y="64369"/>
                      <a:pt x="21154" y="68675"/>
                      <a:pt x="31477" y="68675"/>
                    </a:cubicBezTo>
                    <a:cubicBezTo>
                      <a:pt x="38824" y="68675"/>
                      <a:pt x="44781" y="64369"/>
                      <a:pt x="44781" y="59056"/>
                    </a:cubicBezTo>
                    <a:lnTo>
                      <a:pt x="44781" y="50322"/>
                    </a:lnTo>
                    <a:cubicBezTo>
                      <a:pt x="44781" y="45010"/>
                      <a:pt x="38824" y="40703"/>
                      <a:pt x="28501" y="40703"/>
                    </a:cubicBezTo>
                    <a:cubicBezTo>
                      <a:pt x="21154" y="40703"/>
                      <a:pt x="15197" y="45010"/>
                      <a:pt x="15197" y="50322"/>
                    </a:cubicBezTo>
                    <a:close/>
                    <a:moveTo>
                      <a:pt x="22982" y="7669"/>
                    </a:moveTo>
                    <a:cubicBezTo>
                      <a:pt x="38997" y="4513"/>
                      <a:pt x="47289" y="12432"/>
                      <a:pt x="46196" y="8362"/>
                    </a:cubicBezTo>
                    <a:cubicBezTo>
                      <a:pt x="44109" y="0"/>
                      <a:pt x="26346" y="-1411"/>
                      <a:pt x="17679" y="906"/>
                    </a:cubicBezTo>
                    <a:cubicBezTo>
                      <a:pt x="9013" y="3223"/>
                      <a:pt x="-1444" y="8314"/>
                      <a:pt x="0" y="16085"/>
                    </a:cubicBezTo>
                    <a:cubicBezTo>
                      <a:pt x="1636" y="19786"/>
                      <a:pt x="6968" y="10825"/>
                      <a:pt x="22982" y="7669"/>
                    </a:cubicBezTo>
                    <a:close/>
                    <a:moveTo>
                      <a:pt x="206361" y="16085"/>
                    </a:moveTo>
                    <a:cubicBezTo>
                      <a:pt x="208447" y="8314"/>
                      <a:pt x="197991" y="3223"/>
                      <a:pt x="189324" y="906"/>
                    </a:cubicBezTo>
                    <a:cubicBezTo>
                      <a:pt x="180658" y="-1411"/>
                      <a:pt x="162895" y="0"/>
                      <a:pt x="160808" y="8362"/>
                    </a:cubicBezTo>
                    <a:cubicBezTo>
                      <a:pt x="159715" y="12433"/>
                      <a:pt x="168007" y="4513"/>
                      <a:pt x="184021" y="7669"/>
                    </a:cubicBezTo>
                    <a:cubicBezTo>
                      <a:pt x="200035" y="10825"/>
                      <a:pt x="205367" y="19786"/>
                      <a:pt x="206361" y="16085"/>
                    </a:cubicBezTo>
                    <a:close/>
                  </a:path>
                  <a:path h="68675" fill="none" w="206630">
                    <a:moveTo>
                      <a:pt x="178039" y="40703"/>
                    </a:moveTo>
                    <a:cubicBezTo>
                      <a:pt x="188362" y="40703"/>
                      <a:pt x="194318" y="45010"/>
                      <a:pt x="194318" y="50322"/>
                    </a:cubicBezTo>
                    <a:lnTo>
                      <a:pt x="194318" y="59056"/>
                    </a:lnTo>
                    <a:cubicBezTo>
                      <a:pt x="194318" y="64369"/>
                      <a:pt x="188362" y="68675"/>
                      <a:pt x="181015" y="68675"/>
                    </a:cubicBezTo>
                    <a:cubicBezTo>
                      <a:pt x="170691" y="68675"/>
                      <a:pt x="164735" y="64369"/>
                      <a:pt x="164735" y="59056"/>
                    </a:cubicBezTo>
                    <a:lnTo>
                      <a:pt x="164735" y="50322"/>
                    </a:lnTo>
                    <a:cubicBezTo>
                      <a:pt x="164735" y="45010"/>
                      <a:pt x="170691" y="40703"/>
                      <a:pt x="178039" y="40703"/>
                    </a:cubicBezTo>
                    <a:close/>
                    <a:moveTo>
                      <a:pt x="15197" y="50322"/>
                    </a:moveTo>
                    <a:lnTo>
                      <a:pt x="15197" y="59056"/>
                    </a:lnTo>
                    <a:cubicBezTo>
                      <a:pt x="15197" y="64369"/>
                      <a:pt x="21154" y="68675"/>
                      <a:pt x="31477" y="68675"/>
                    </a:cubicBezTo>
                    <a:cubicBezTo>
                      <a:pt x="38824" y="68675"/>
                      <a:pt x="44781" y="64369"/>
                      <a:pt x="44781" y="59056"/>
                    </a:cubicBezTo>
                    <a:lnTo>
                      <a:pt x="44781" y="50322"/>
                    </a:lnTo>
                    <a:cubicBezTo>
                      <a:pt x="44781" y="45010"/>
                      <a:pt x="38824" y="40703"/>
                      <a:pt x="28501" y="40703"/>
                    </a:cubicBezTo>
                    <a:cubicBezTo>
                      <a:pt x="21154" y="40703"/>
                      <a:pt x="15197" y="45010"/>
                      <a:pt x="15197" y="50322"/>
                    </a:cubicBezTo>
                    <a:close/>
                    <a:moveTo>
                      <a:pt x="22982" y="7669"/>
                    </a:moveTo>
                    <a:cubicBezTo>
                      <a:pt x="38997" y="4513"/>
                      <a:pt x="47289" y="12432"/>
                      <a:pt x="46196" y="8362"/>
                    </a:cubicBezTo>
                    <a:cubicBezTo>
                      <a:pt x="44109" y="0"/>
                      <a:pt x="26346" y="-1411"/>
                      <a:pt x="17679" y="906"/>
                    </a:cubicBezTo>
                    <a:cubicBezTo>
                      <a:pt x="9013" y="3223"/>
                      <a:pt x="-1444" y="8314"/>
                      <a:pt x="0" y="16085"/>
                    </a:cubicBezTo>
                    <a:cubicBezTo>
                      <a:pt x="1636" y="19786"/>
                      <a:pt x="6968" y="10825"/>
                      <a:pt x="22982" y="7669"/>
                    </a:cubicBezTo>
                    <a:close/>
                    <a:moveTo>
                      <a:pt x="206361" y="16085"/>
                    </a:moveTo>
                    <a:cubicBezTo>
                      <a:pt x="208447" y="8314"/>
                      <a:pt x="197991" y="3223"/>
                      <a:pt x="189324" y="906"/>
                    </a:cubicBezTo>
                    <a:cubicBezTo>
                      <a:pt x="180658" y="-1411"/>
                      <a:pt x="162895" y="0"/>
                      <a:pt x="160808" y="8362"/>
                    </a:cubicBezTo>
                    <a:cubicBezTo>
                      <a:pt x="159715" y="12433"/>
                      <a:pt x="168007" y="4513"/>
                      <a:pt x="184021" y="7669"/>
                    </a:cubicBezTo>
                    <a:cubicBezTo>
                      <a:pt x="200035" y="10825"/>
                      <a:pt x="205367" y="19786"/>
                      <a:pt x="206361" y="16085"/>
                    </a:cubicBezTo>
                    <a:close/>
                  </a:path>
                </a:pathLst>
              </a:custGeom>
              <a:solidFill>
                <a:srgbClr val="5A291A"/>
              </a:solidFill>
              <a:ln cap="flat" w="7600">
                <a:solidFill>
                  <a:srgbClr val="5A291A"/>
                </a:solidFill>
                <a:miter/>
              </a:ln>
            </p:spPr>
          </p:sp>
          <p:grpSp>
            <p:nvGrpSpPr>
              <p:cNvPr name="" id="262"/>
              <p:cNvGrpSpPr/>
              <p:nvPr/>
            </p:nvGrpSpPr>
            <p:grpSpPr>
              <a:xfrm>
                <a:off x="955166" y="2953146"/>
                <a:ext cy="432634" cx="431144"/>
                <a:chOff x="955166" y="2953146"/>
                <a:chExt cy="432634" cx="431144"/>
              </a:xfrm>
            </p:grpSpPr>
            <p:sp>
              <p:nvSpPr>
                <p:cNvPr name="" id="263"/>
                <p:cNvSpPr/>
                <p:nvPr/>
              </p:nvSpPr>
              <p:spPr>
                <a:xfrm>
                  <a:off x="955166" y="2953146"/>
                  <a:ext cy="430154" cx="431144"/>
                </a:xfrm>
                <a:custGeom>
                  <a:avLst/>
                  <a:gdLst/>
                  <a:ahLst/>
                  <a:cxnLst/>
                  <a:rect r="r" b="b" l="l" t="t"/>
                  <a:pathLst>
                    <a:path h="430154" stroke="false" w="431144">
                      <a:moveTo>
                        <a:pt x="140241" y="95497"/>
                      </a:moveTo>
                      <a:cubicBezTo>
                        <a:pt x="244368" y="-8405"/>
                        <a:pt x="329768" y="-26308"/>
                        <a:pt x="392076" y="35866"/>
                      </a:cubicBezTo>
                      <a:cubicBezTo>
                        <a:pt x="454384" y="98040"/>
                        <a:pt x="445468" y="185786"/>
                        <a:pt x="341343" y="289689"/>
                      </a:cubicBezTo>
                      <a:cubicBezTo>
                        <a:pt x="237217" y="393591"/>
                        <a:pt x="110904" y="480792"/>
                        <a:pt x="31246" y="395919"/>
                      </a:cubicBezTo>
                      <a:cubicBezTo>
                        <a:pt x="-47882" y="310515"/>
                        <a:pt x="36115" y="199399"/>
                        <a:pt x="140241" y="95497"/>
                      </a:cubicBezTo>
                      <a:close/>
                    </a:path>
                    <a:path h="430154" fill="none" w="431144">
                      <a:moveTo>
                        <a:pt x="140241" y="95497"/>
                      </a:moveTo>
                      <a:cubicBezTo>
                        <a:pt x="244368" y="-8405"/>
                        <a:pt x="329768" y="-26308"/>
                        <a:pt x="392076" y="35866"/>
                      </a:cubicBezTo>
                      <a:cubicBezTo>
                        <a:pt x="454384" y="98040"/>
                        <a:pt x="445468" y="185786"/>
                        <a:pt x="341343" y="289689"/>
                      </a:cubicBezTo>
                      <a:cubicBezTo>
                        <a:pt x="237217" y="393591"/>
                        <a:pt x="110904" y="480792"/>
                        <a:pt x="31246" y="395919"/>
                      </a:cubicBezTo>
                      <a:cubicBezTo>
                        <a:pt x="-47882" y="310515"/>
                        <a:pt x="36115" y="199399"/>
                        <a:pt x="140241" y="95497"/>
                      </a:cubicBezTo>
                      <a:close/>
                    </a:path>
                  </a:pathLst>
                </a:custGeom>
                <a:solidFill>
                  <a:srgbClr val="89C3EB"/>
                </a:solidFill>
                <a:ln cap="flat" w="7600">
                  <a:solidFill>
                    <a:srgbClr val="89C3EB"/>
                  </a:solidFill>
                  <a:miter/>
                </a:ln>
              </p:spPr>
            </p:sp>
            <p:sp>
              <p:nvSpPr>
                <p:cNvPr name="" id="264"/>
                <p:cNvSpPr/>
                <p:nvPr/>
              </p:nvSpPr>
              <p:spPr>
                <a:xfrm>
                  <a:off x="1113285" y="2967006"/>
                  <a:ext cy="261230" cx="261793"/>
                </a:xfrm>
                <a:custGeom>
                  <a:avLst/>
                  <a:gdLst/>
                  <a:ahLst/>
                  <a:cxnLst/>
                  <a:rect r="r" b="b" l="l" t="t"/>
                  <a:pathLst>
                    <a:path h="261230" stroke="false" w="261793">
                      <a:moveTo>
                        <a:pt x="43934" y="43840"/>
                      </a:moveTo>
                      <a:cubicBezTo>
                        <a:pt x="97965" y="-10075"/>
                        <a:pt x="180701" y="-14931"/>
                        <a:pt x="228729" y="32993"/>
                      </a:cubicBezTo>
                      <a:cubicBezTo>
                        <a:pt x="276757" y="80917"/>
                        <a:pt x="271890" y="163475"/>
                        <a:pt x="217858" y="217390"/>
                      </a:cubicBezTo>
                      <a:cubicBezTo>
                        <a:pt x="163827" y="271305"/>
                        <a:pt x="81092" y="276161"/>
                        <a:pt x="33064" y="228236"/>
                      </a:cubicBezTo>
                      <a:cubicBezTo>
                        <a:pt x="-14963" y="180312"/>
                        <a:pt x="-10097" y="97755"/>
                        <a:pt x="43934" y="43840"/>
                      </a:cubicBezTo>
                      <a:close/>
                      <a:moveTo>
                        <a:pt x="57761" y="203592"/>
                      </a:moveTo>
                      <a:cubicBezTo>
                        <a:pt x="93840" y="239594"/>
                        <a:pt x="156178" y="235760"/>
                        <a:pt x="196996" y="195030"/>
                      </a:cubicBezTo>
                      <a:cubicBezTo>
                        <a:pt x="237814" y="154300"/>
                        <a:pt x="241655" y="92097"/>
                        <a:pt x="205576" y="56095"/>
                      </a:cubicBezTo>
                      <a:cubicBezTo>
                        <a:pt x="169497" y="20094"/>
                        <a:pt x="107160" y="23928"/>
                        <a:pt x="66342" y="64658"/>
                      </a:cubicBezTo>
                      <a:cubicBezTo>
                        <a:pt x="25524" y="105388"/>
                        <a:pt x="21682" y="167591"/>
                        <a:pt x="57761" y="203592"/>
                      </a:cubicBezTo>
                      <a:close/>
                    </a:path>
                    <a:path h="261230" fill="none" w="261793">
                      <a:moveTo>
                        <a:pt x="43934" y="43840"/>
                      </a:moveTo>
                      <a:cubicBezTo>
                        <a:pt x="97965" y="-10075"/>
                        <a:pt x="180701" y="-14931"/>
                        <a:pt x="228729" y="32993"/>
                      </a:cubicBezTo>
                      <a:cubicBezTo>
                        <a:pt x="276757" y="80917"/>
                        <a:pt x="271890" y="163475"/>
                        <a:pt x="217858" y="217390"/>
                      </a:cubicBezTo>
                      <a:cubicBezTo>
                        <a:pt x="163827" y="271305"/>
                        <a:pt x="81092" y="276161"/>
                        <a:pt x="33064" y="228236"/>
                      </a:cubicBezTo>
                      <a:cubicBezTo>
                        <a:pt x="-14963" y="180312"/>
                        <a:pt x="-10097" y="97755"/>
                        <a:pt x="43934" y="43840"/>
                      </a:cubicBezTo>
                      <a:close/>
                      <a:moveTo>
                        <a:pt x="57761" y="203592"/>
                      </a:moveTo>
                      <a:cubicBezTo>
                        <a:pt x="93840" y="239594"/>
                        <a:pt x="156178" y="235760"/>
                        <a:pt x="196996" y="195030"/>
                      </a:cubicBezTo>
                      <a:cubicBezTo>
                        <a:pt x="237814" y="154300"/>
                        <a:pt x="241655" y="92097"/>
                        <a:pt x="205576" y="56095"/>
                      </a:cubicBezTo>
                      <a:cubicBezTo>
                        <a:pt x="169497" y="20094"/>
                        <a:pt x="107160" y="23928"/>
                        <a:pt x="66342" y="64658"/>
                      </a:cubicBezTo>
                      <a:cubicBezTo>
                        <a:pt x="25524" y="105388"/>
                        <a:pt x="21682" y="167591"/>
                        <a:pt x="57761" y="203592"/>
                      </a:cubicBezTo>
                      <a:close/>
                    </a:path>
                  </a:pathLst>
                </a:custGeom>
                <a:solidFill>
                  <a:srgbClr val="EEEEEE"/>
                </a:solidFill>
                <a:ln cap="flat" w="7600">
                  <a:solidFill>
                    <a:srgbClr val="EEEEEE"/>
                  </a:solidFill>
                  <a:miter/>
                </a:ln>
              </p:spPr>
            </p:sp>
            <p:grpSp>
              <p:nvGrpSpPr>
                <p:cNvPr name="" id="265"/>
                <p:cNvGrpSpPr/>
                <p:nvPr/>
              </p:nvGrpSpPr>
              <p:grpSpPr>
                <a:xfrm rot="2700000">
                  <a:off x="1139935" y="2979775"/>
                  <a:ext cy="217593" cx="226629"/>
                  <a:chOff x="1139935" y="2979775"/>
                  <a:chExt cy="217593" cx="226629"/>
                </a:xfrm>
              </p:grpSpPr>
              <p:sp>
                <p:nvSpPr>
                  <p:cNvPr name="" id="266"/>
                  <p:cNvSpPr/>
                  <p:nvPr/>
                </p:nvSpPr>
                <p:spPr>
                  <a:xfrm>
                    <a:off x="1139935" y="3085276"/>
                    <a:ext cy="43998" cx="226629"/>
                  </a:xfrm>
                  <a:custGeom>
                    <a:avLst/>
                    <a:gdLst/>
                    <a:ahLst/>
                    <a:cxnLst/>
                    <a:rect r="r" b="b" l="l" t="t"/>
                    <a:pathLst>
                      <a:path h="43998" stroke="false" w="226629">
                        <a:moveTo>
                          <a:pt x="0" y="21999"/>
                        </a:moveTo>
                        <a:cubicBezTo>
                          <a:pt x="0" y="9849"/>
                          <a:pt x="10987" y="0"/>
                          <a:pt x="24539" y="0"/>
                        </a:cubicBezTo>
                        <a:cubicBezTo>
                          <a:pt x="38092" y="0"/>
                          <a:pt x="49079" y="9849"/>
                          <a:pt x="49079" y="21999"/>
                        </a:cubicBezTo>
                        <a:cubicBezTo>
                          <a:pt x="49079" y="34148"/>
                          <a:pt x="38092" y="43998"/>
                          <a:pt x="24539" y="43998"/>
                        </a:cubicBezTo>
                        <a:cubicBezTo>
                          <a:pt x="10987" y="43998"/>
                          <a:pt x="0" y="34148"/>
                          <a:pt x="0" y="21999"/>
                        </a:cubicBezTo>
                        <a:close/>
                        <a:moveTo>
                          <a:pt x="202090" y="43998"/>
                        </a:moveTo>
                        <a:cubicBezTo>
                          <a:pt x="215642" y="43998"/>
                          <a:pt x="226629" y="34148"/>
                          <a:pt x="226629" y="21999"/>
                        </a:cubicBezTo>
                        <a:cubicBezTo>
                          <a:pt x="226629" y="9849"/>
                          <a:pt x="215642" y="0"/>
                          <a:pt x="202090" y="0"/>
                        </a:cubicBezTo>
                        <a:cubicBezTo>
                          <a:pt x="188537" y="0"/>
                          <a:pt x="177550" y="9849"/>
                          <a:pt x="177550" y="21999"/>
                        </a:cubicBezTo>
                        <a:cubicBezTo>
                          <a:pt x="177550" y="34148"/>
                          <a:pt x="188537" y="43998"/>
                          <a:pt x="202090" y="43998"/>
                        </a:cubicBezTo>
                        <a:close/>
                      </a:path>
                      <a:path h="43998" fill="none" w="226629">
                        <a:moveTo>
                          <a:pt x="0" y="21999"/>
                        </a:moveTo>
                        <a:cubicBezTo>
                          <a:pt x="0" y="9849"/>
                          <a:pt x="10987" y="0"/>
                          <a:pt x="24539" y="0"/>
                        </a:cubicBezTo>
                        <a:cubicBezTo>
                          <a:pt x="38092" y="0"/>
                          <a:pt x="49079" y="9849"/>
                          <a:pt x="49079" y="21999"/>
                        </a:cubicBezTo>
                        <a:cubicBezTo>
                          <a:pt x="49079" y="34148"/>
                          <a:pt x="38092" y="43998"/>
                          <a:pt x="24539" y="43998"/>
                        </a:cubicBezTo>
                        <a:cubicBezTo>
                          <a:pt x="10987" y="43998"/>
                          <a:pt x="0" y="34148"/>
                          <a:pt x="0" y="21999"/>
                        </a:cubicBezTo>
                        <a:close/>
                        <a:moveTo>
                          <a:pt x="202090" y="43998"/>
                        </a:moveTo>
                        <a:cubicBezTo>
                          <a:pt x="215642" y="43998"/>
                          <a:pt x="226629" y="34148"/>
                          <a:pt x="226629" y="21999"/>
                        </a:cubicBezTo>
                        <a:cubicBezTo>
                          <a:pt x="226629" y="9849"/>
                          <a:pt x="215642" y="0"/>
                          <a:pt x="202090" y="0"/>
                        </a:cubicBezTo>
                        <a:cubicBezTo>
                          <a:pt x="188537" y="0"/>
                          <a:pt x="177550" y="9849"/>
                          <a:pt x="177550" y="21999"/>
                        </a:cubicBezTo>
                        <a:cubicBezTo>
                          <a:pt x="177550" y="34148"/>
                          <a:pt x="188537" y="43998"/>
                          <a:pt x="202090" y="43998"/>
                        </a:cubicBezTo>
                        <a:close/>
                      </a:path>
                    </a:pathLst>
                  </a:custGeom>
                  <a:solidFill>
                    <a:srgbClr val="F8AF7E"/>
                  </a:solidFill>
                  <a:ln cap="flat" w="7600">
                    <a:solidFill>
                      <a:srgbClr val="F8AF7E"/>
                    </a:solidFill>
                    <a:miter/>
                  </a:ln>
                </p:spPr>
              </p:sp>
              <p:sp>
                <p:nvSpPr>
                  <p:cNvPr name="" id="267"/>
                  <p:cNvSpPr/>
                  <p:nvPr/>
                </p:nvSpPr>
                <p:spPr>
                  <a:xfrm>
                    <a:off x="1155760" y="2984009"/>
                    <a:ext cy="213359" cx="195631"/>
                  </a:xfrm>
                  <a:custGeom>
                    <a:avLst/>
                    <a:gdLst/>
                    <a:ahLst/>
                    <a:cxnLst/>
                    <a:rect r="r" b="b" l="l" t="t"/>
                    <a:pathLst>
                      <a:path h="213359" stroke="false" w="195631">
                        <a:moveTo>
                          <a:pt x="0" y="106680"/>
                        </a:moveTo>
                        <a:cubicBezTo>
                          <a:pt x="0" y="47762"/>
                          <a:pt x="43794" y="0"/>
                          <a:pt x="97815" y="0"/>
                        </a:cubicBezTo>
                        <a:cubicBezTo>
                          <a:pt x="151837" y="0"/>
                          <a:pt x="195631" y="47762"/>
                          <a:pt x="195631" y="106680"/>
                        </a:cubicBezTo>
                        <a:cubicBezTo>
                          <a:pt x="195631" y="165597"/>
                          <a:pt x="151837" y="213359"/>
                          <a:pt x="97815" y="213359"/>
                        </a:cubicBezTo>
                        <a:cubicBezTo>
                          <a:pt x="43794" y="213359"/>
                          <a:pt x="0" y="165597"/>
                          <a:pt x="0" y="106680"/>
                        </a:cubicBezTo>
                        <a:close/>
                      </a:path>
                      <a:path h="213359" fill="none" w="195631">
                        <a:moveTo>
                          <a:pt x="0" y="106680"/>
                        </a:moveTo>
                        <a:cubicBezTo>
                          <a:pt x="0" y="47762"/>
                          <a:pt x="43794" y="0"/>
                          <a:pt x="97815" y="0"/>
                        </a:cubicBezTo>
                        <a:cubicBezTo>
                          <a:pt x="151837" y="0"/>
                          <a:pt x="195631" y="47762"/>
                          <a:pt x="195631" y="106680"/>
                        </a:cubicBezTo>
                        <a:cubicBezTo>
                          <a:pt x="195631" y="165597"/>
                          <a:pt x="151837" y="213359"/>
                          <a:pt x="97815" y="213359"/>
                        </a:cubicBezTo>
                        <a:cubicBezTo>
                          <a:pt x="43794" y="213359"/>
                          <a:pt x="0" y="165597"/>
                          <a:pt x="0" y="106680"/>
                        </a:cubicBezTo>
                        <a:close/>
                      </a:path>
                    </a:pathLst>
                  </a:custGeom>
                  <a:solidFill>
                    <a:srgbClr val="FDC59F"/>
                  </a:solidFill>
                  <a:ln cap="flat" w="7600">
                    <a:solidFill>
                      <a:srgbClr val="FDC59F"/>
                    </a:solidFill>
                    <a:miter/>
                  </a:ln>
                </p:spPr>
              </p:sp>
              <p:sp>
                <p:nvSpPr>
                  <p:cNvPr name="" id="268"/>
                  <p:cNvSpPr/>
                  <p:nvPr/>
                </p:nvSpPr>
                <p:spPr>
                  <a:xfrm>
                    <a:off x="1155720" y="2979775"/>
                    <a:ext cy="111032" cx="195058"/>
                  </a:xfrm>
                  <a:custGeom>
                    <a:avLst/>
                    <a:gdLst/>
                    <a:ahLst/>
                    <a:cxnLst/>
                    <a:rect r="r" b="b" l="l" t="t"/>
                    <a:pathLst>
                      <a:path h="111032" stroke="false" w="195058">
                        <a:moveTo>
                          <a:pt x="0" y="104563"/>
                        </a:moveTo>
                        <a:cubicBezTo>
                          <a:pt x="0" y="46814"/>
                          <a:pt x="43665" y="0"/>
                          <a:pt x="97529" y="0"/>
                        </a:cubicBezTo>
                        <a:cubicBezTo>
                          <a:pt x="151392" y="0"/>
                          <a:pt x="195058" y="46814"/>
                          <a:pt x="195058" y="104563"/>
                        </a:cubicBezTo>
                        <a:cubicBezTo>
                          <a:pt x="191417" y="134309"/>
                          <a:pt x="192468" y="52957"/>
                          <a:pt x="124759" y="32674"/>
                        </a:cubicBezTo>
                        <a:cubicBezTo>
                          <a:pt x="113095" y="29181"/>
                          <a:pt x="89768" y="39662"/>
                          <a:pt x="68107" y="53638"/>
                        </a:cubicBezTo>
                        <a:cubicBezTo>
                          <a:pt x="46446" y="67614"/>
                          <a:pt x="60893" y="33620"/>
                          <a:pt x="53998" y="37392"/>
                        </a:cubicBezTo>
                        <a:cubicBezTo>
                          <a:pt x="19526" y="56254"/>
                          <a:pt x="0" y="109403"/>
                          <a:pt x="0" y="104563"/>
                        </a:cubicBezTo>
                        <a:close/>
                      </a:path>
                      <a:path h="111032" fill="none" w="195058">
                        <a:moveTo>
                          <a:pt x="0" y="104563"/>
                        </a:moveTo>
                        <a:cubicBezTo>
                          <a:pt x="0" y="46814"/>
                          <a:pt x="43665" y="0"/>
                          <a:pt x="97529" y="0"/>
                        </a:cubicBezTo>
                        <a:cubicBezTo>
                          <a:pt x="151392" y="0"/>
                          <a:pt x="195058" y="46814"/>
                          <a:pt x="195058" y="104563"/>
                        </a:cubicBezTo>
                        <a:cubicBezTo>
                          <a:pt x="191417" y="134309"/>
                          <a:pt x="192468" y="52957"/>
                          <a:pt x="124759" y="32674"/>
                        </a:cubicBezTo>
                        <a:cubicBezTo>
                          <a:pt x="113095" y="29181"/>
                          <a:pt x="89768" y="39662"/>
                          <a:pt x="68107" y="53638"/>
                        </a:cubicBezTo>
                        <a:cubicBezTo>
                          <a:pt x="46446" y="67614"/>
                          <a:pt x="60893" y="33620"/>
                          <a:pt x="53998" y="37392"/>
                        </a:cubicBezTo>
                        <a:cubicBezTo>
                          <a:pt x="19526" y="56254"/>
                          <a:pt x="0" y="109403"/>
                          <a:pt x="0" y="104563"/>
                        </a:cubicBezTo>
                        <a:close/>
                      </a:path>
                    </a:pathLst>
                  </a:custGeom>
                  <a:solidFill>
                    <a:srgbClr val="5A291A"/>
                  </a:solidFill>
                  <a:ln cap="flat" w="7600">
                    <a:solidFill>
                      <a:srgbClr val="5A291A"/>
                    </a:solidFill>
                    <a:miter/>
                  </a:ln>
                </p:spPr>
              </p:sp>
              <p:grpSp>
                <p:nvGrpSpPr>
                  <p:cNvPr name="" id="269"/>
                  <p:cNvGrpSpPr/>
                  <p:nvPr/>
                </p:nvGrpSpPr>
                <p:grpSpPr>
                  <a:xfrm>
                    <a:off x="1231971" y="3146404"/>
                    <a:ext cy="24400" cx="48106"/>
                    <a:chOff x="1231971" y="3146404"/>
                    <a:chExt cy="24400" cx="48106"/>
                  </a:xfrm>
                </p:grpSpPr>
                <p:sp>
                  <p:nvSpPr>
                    <p:cNvPr name="" id="270"/>
                    <p:cNvSpPr/>
                    <p:nvPr/>
                  </p:nvSpPr>
                  <p:spPr>
                    <a:xfrm>
                      <a:off x="1231971" y="3146404"/>
                      <a:ext cy="24400" cx="48106"/>
                    </a:xfrm>
                    <a:custGeom>
                      <a:avLst/>
                      <a:gdLst/>
                      <a:ahLst/>
                      <a:cxnLst/>
                      <a:rect r="r" b="b" l="l" t="t"/>
                      <a:pathLst>
                        <a:path h="24400" stroke="false" w="48106">
                          <a:moveTo>
                            <a:pt x="0" y="5170"/>
                          </a:moveTo>
                          <a:cubicBezTo>
                            <a:pt x="0" y="-3215"/>
                            <a:pt x="10769" y="1121"/>
                            <a:pt x="24053" y="1121"/>
                          </a:cubicBezTo>
                          <a:cubicBezTo>
                            <a:pt x="37337" y="1121"/>
                            <a:pt x="48106" y="-3215"/>
                            <a:pt x="48106" y="5170"/>
                          </a:cubicBezTo>
                          <a:cubicBezTo>
                            <a:pt x="48106" y="13554"/>
                            <a:pt x="38024" y="24400"/>
                            <a:pt x="24740" y="24400"/>
                          </a:cubicBezTo>
                          <a:cubicBezTo>
                            <a:pt x="11456" y="24400"/>
                            <a:pt x="0" y="13554"/>
                            <a:pt x="0" y="5170"/>
                          </a:cubicBezTo>
                          <a:close/>
                        </a:path>
                        <a:path h="24400" fill="none" w="48106">
                          <a:moveTo>
                            <a:pt x="0" y="5170"/>
                          </a:moveTo>
                          <a:cubicBezTo>
                            <a:pt x="0" y="-3215"/>
                            <a:pt x="10769" y="1121"/>
                            <a:pt x="24053" y="1121"/>
                          </a:cubicBezTo>
                          <a:cubicBezTo>
                            <a:pt x="37337" y="1121"/>
                            <a:pt x="48106" y="-3215"/>
                            <a:pt x="48106" y="5170"/>
                          </a:cubicBezTo>
                          <a:cubicBezTo>
                            <a:pt x="48106" y="13554"/>
                            <a:pt x="38024" y="24400"/>
                            <a:pt x="24740" y="24400"/>
                          </a:cubicBezTo>
                          <a:cubicBezTo>
                            <a:pt x="11456" y="24400"/>
                            <a:pt x="0" y="13554"/>
                            <a:pt x="0" y="5170"/>
                          </a:cubicBezTo>
                          <a:close/>
                        </a:path>
                      </a:pathLst>
                    </a:custGeom>
                    <a:solidFill>
                      <a:srgbClr val="AA5527"/>
                    </a:solidFill>
                    <a:ln cap="flat" w="7600">
                      <a:solidFill>
                        <a:srgbClr val="AA5527"/>
                      </a:solidFill>
                      <a:miter/>
                    </a:ln>
                  </p:spPr>
                </p:sp>
                <p:sp>
                  <p:nvSpPr>
                    <p:cNvPr name="" id="271"/>
                    <p:cNvSpPr/>
                    <p:nvPr/>
                  </p:nvSpPr>
                  <p:spPr>
                    <a:xfrm>
                      <a:off x="1238967" y="3160636"/>
                      <a:ext cy="10168" cx="34115"/>
                    </a:xfrm>
                    <a:custGeom>
                      <a:avLst/>
                      <a:gdLst/>
                      <a:ahLst/>
                      <a:cxnLst/>
                      <a:rect r="r" b="b" l="l" t="t"/>
                      <a:pathLst>
                        <a:path h="10168" stroke="false" w="34115">
                          <a:moveTo>
                            <a:pt x="34115" y="3821"/>
                          </a:moveTo>
                          <a:cubicBezTo>
                            <a:pt x="29944" y="7516"/>
                            <a:pt x="24158" y="10168"/>
                            <a:pt x="17590" y="10168"/>
                          </a:cubicBezTo>
                          <a:cubicBezTo>
                            <a:pt x="10830" y="10168"/>
                            <a:pt x="4544" y="7360"/>
                            <a:pt x="0" y="3497"/>
                          </a:cubicBezTo>
                          <a:cubicBezTo>
                            <a:pt x="4747" y="1292"/>
                            <a:pt x="10508" y="0"/>
                            <a:pt x="16719" y="0"/>
                          </a:cubicBezTo>
                          <a:cubicBezTo>
                            <a:pt x="23228" y="0"/>
                            <a:pt x="29243" y="1419"/>
                            <a:pt x="34115" y="3821"/>
                          </a:cubicBezTo>
                          <a:close/>
                        </a:path>
                        <a:path h="10168" fill="none" w="34115">
                          <a:moveTo>
                            <a:pt x="34115" y="3821"/>
                          </a:moveTo>
                          <a:cubicBezTo>
                            <a:pt x="29944" y="7516"/>
                            <a:pt x="24158" y="10168"/>
                            <a:pt x="17590" y="10168"/>
                          </a:cubicBezTo>
                          <a:cubicBezTo>
                            <a:pt x="10830" y="10168"/>
                            <a:pt x="4544" y="7360"/>
                            <a:pt x="0" y="3497"/>
                          </a:cubicBezTo>
                          <a:cubicBezTo>
                            <a:pt x="4747" y="1292"/>
                            <a:pt x="10508" y="0"/>
                            <a:pt x="16719" y="0"/>
                          </a:cubicBezTo>
                          <a:cubicBezTo>
                            <a:pt x="23228" y="0"/>
                            <a:pt x="29243" y="1419"/>
                            <a:pt x="34115" y="3821"/>
                          </a:cubicBezTo>
                          <a:close/>
                        </a:path>
                      </a:pathLst>
                    </a:custGeom>
                    <a:solidFill>
                      <a:srgbClr val="EF8F8A"/>
                    </a:solidFill>
                    <a:ln cap="flat" w="7600">
                      <a:solidFill>
                        <a:srgbClr val="EF8F8A"/>
                      </a:solidFill>
                      <a:miter/>
                    </a:ln>
                  </p:spPr>
                </p:sp>
              </p:grpSp>
              <p:sp>
                <p:nvSpPr>
                  <p:cNvPr name="" id="272"/>
                  <p:cNvSpPr/>
                  <p:nvPr/>
                </p:nvSpPr>
                <p:spPr>
                  <a:xfrm>
                    <a:off x="1198904" y="3100478"/>
                    <a:ext cy="22444" cx="113314"/>
                  </a:xfrm>
                  <a:custGeom>
                    <a:avLst/>
                    <a:gdLst/>
                    <a:ahLst/>
                    <a:cxnLst/>
                    <a:rect r="r" b="b" l="l" t="t"/>
                    <a:pathLst>
                      <a:path h="22444" stroke="false" w="113314">
                        <a:moveTo>
                          <a:pt x="7364" y="0"/>
                        </a:moveTo>
                        <a:cubicBezTo>
                          <a:pt x="13079" y="0"/>
                          <a:pt x="16376" y="3456"/>
                          <a:pt x="16376" y="7718"/>
                        </a:cubicBezTo>
                        <a:lnTo>
                          <a:pt x="16376" y="14726"/>
                        </a:lnTo>
                        <a:cubicBezTo>
                          <a:pt x="16376" y="18988"/>
                          <a:pt x="13079" y="22444"/>
                          <a:pt x="9011" y="22444"/>
                        </a:cubicBezTo>
                        <a:cubicBezTo>
                          <a:pt x="3297" y="22444"/>
                          <a:pt x="0" y="18988"/>
                          <a:pt x="0" y="14726"/>
                        </a:cubicBezTo>
                        <a:lnTo>
                          <a:pt x="0" y="7718"/>
                        </a:lnTo>
                        <a:cubicBezTo>
                          <a:pt x="0" y="3456"/>
                          <a:pt x="3297" y="0"/>
                          <a:pt x="7364" y="0"/>
                        </a:cubicBezTo>
                        <a:close/>
                        <a:moveTo>
                          <a:pt x="96939" y="7718"/>
                        </a:moveTo>
                        <a:lnTo>
                          <a:pt x="96939" y="14726"/>
                        </a:lnTo>
                        <a:cubicBezTo>
                          <a:pt x="96939" y="18988"/>
                          <a:pt x="100236" y="22444"/>
                          <a:pt x="105950" y="22444"/>
                        </a:cubicBezTo>
                        <a:cubicBezTo>
                          <a:pt x="110017" y="22444"/>
                          <a:pt x="113314" y="18988"/>
                          <a:pt x="113314" y="14726"/>
                        </a:cubicBezTo>
                        <a:lnTo>
                          <a:pt x="113314" y="7718"/>
                        </a:lnTo>
                        <a:cubicBezTo>
                          <a:pt x="113314" y="3456"/>
                          <a:pt x="110017" y="0"/>
                          <a:pt x="104303" y="0"/>
                        </a:cubicBezTo>
                        <a:cubicBezTo>
                          <a:pt x="100236" y="0"/>
                          <a:pt x="96939" y="3456"/>
                          <a:pt x="96939" y="7718"/>
                        </a:cubicBezTo>
                        <a:close/>
                      </a:path>
                      <a:path h="22444" fill="none" w="113314">
                        <a:moveTo>
                          <a:pt x="7364" y="0"/>
                        </a:moveTo>
                        <a:cubicBezTo>
                          <a:pt x="13079" y="0"/>
                          <a:pt x="16376" y="3456"/>
                          <a:pt x="16376" y="7718"/>
                        </a:cubicBezTo>
                        <a:lnTo>
                          <a:pt x="16376" y="14726"/>
                        </a:lnTo>
                        <a:cubicBezTo>
                          <a:pt x="16376" y="18988"/>
                          <a:pt x="13079" y="22444"/>
                          <a:pt x="9011" y="22444"/>
                        </a:cubicBezTo>
                        <a:cubicBezTo>
                          <a:pt x="3297" y="22444"/>
                          <a:pt x="0" y="18988"/>
                          <a:pt x="0" y="14726"/>
                        </a:cubicBezTo>
                        <a:lnTo>
                          <a:pt x="0" y="7718"/>
                        </a:lnTo>
                        <a:cubicBezTo>
                          <a:pt x="0" y="3456"/>
                          <a:pt x="3297" y="0"/>
                          <a:pt x="7364" y="0"/>
                        </a:cubicBezTo>
                        <a:close/>
                        <a:moveTo>
                          <a:pt x="96939" y="7718"/>
                        </a:moveTo>
                        <a:lnTo>
                          <a:pt x="96939" y="14726"/>
                        </a:lnTo>
                        <a:cubicBezTo>
                          <a:pt x="96939" y="18988"/>
                          <a:pt x="100236" y="22444"/>
                          <a:pt x="105950" y="22444"/>
                        </a:cubicBezTo>
                        <a:cubicBezTo>
                          <a:pt x="110017" y="22444"/>
                          <a:pt x="113314" y="18988"/>
                          <a:pt x="113314" y="14726"/>
                        </a:cubicBezTo>
                        <a:lnTo>
                          <a:pt x="113314" y="7718"/>
                        </a:lnTo>
                        <a:cubicBezTo>
                          <a:pt x="113314" y="3456"/>
                          <a:pt x="110017" y="0"/>
                          <a:pt x="104303" y="0"/>
                        </a:cubicBezTo>
                        <a:cubicBezTo>
                          <a:pt x="100236" y="0"/>
                          <a:pt x="96939" y="3456"/>
                          <a:pt x="96939" y="7718"/>
                        </a:cubicBezTo>
                        <a:close/>
                      </a:path>
                    </a:pathLst>
                  </a:custGeom>
                  <a:solidFill>
                    <a:srgbClr val="5A291A"/>
                  </a:solidFill>
                  <a:ln cap="flat" w="7600">
                    <a:solidFill>
                      <a:srgbClr val="5A291A"/>
                    </a:solidFill>
                    <a:miter/>
                  </a:ln>
                </p:spPr>
              </p:sp>
            </p:grpSp>
            <p:sp>
              <p:nvSpPr>
                <p:cNvPr name="" id="273"/>
                <p:cNvSpPr/>
                <p:nvPr/>
              </p:nvSpPr>
              <p:spPr>
                <a:xfrm>
                  <a:off x="955398" y="3060566"/>
                  <a:ext cy="325214" cx="325918"/>
                </a:xfrm>
                <a:custGeom>
                  <a:avLst/>
                  <a:gdLst/>
                  <a:ahLst/>
                  <a:cxnLst/>
                  <a:rect r="r" b="b" l="l" t="t"/>
                  <a:pathLst>
                    <a:path h="325214" stroke="false" w="325918">
                      <a:moveTo>
                        <a:pt x="33955" y="291333"/>
                      </a:moveTo>
                      <a:cubicBezTo>
                        <a:pt x="32979" y="290358"/>
                        <a:pt x="31993" y="289374"/>
                        <a:pt x="30997" y="288381"/>
                      </a:cubicBezTo>
                      <a:cubicBezTo>
                        <a:pt x="-44599" y="205933"/>
                        <a:pt x="29845" y="100235"/>
                        <a:pt x="128061" y="0"/>
                      </a:cubicBezTo>
                      <a:cubicBezTo>
                        <a:pt x="109187" y="57355"/>
                        <a:pt x="106717" y="133048"/>
                        <a:pt x="127897" y="197593"/>
                      </a:cubicBezTo>
                      <a:cubicBezTo>
                        <a:pt x="192581" y="218728"/>
                        <a:pt x="268438" y="216262"/>
                        <a:pt x="325918" y="197430"/>
                      </a:cubicBezTo>
                      <a:cubicBezTo>
                        <a:pt x="225465" y="295433"/>
                        <a:pt x="119540" y="369716"/>
                        <a:pt x="36913" y="294284"/>
                      </a:cubicBezTo>
                      <a:cubicBezTo>
                        <a:pt x="35918" y="293291"/>
                        <a:pt x="34932" y="292308"/>
                        <a:pt x="33955" y="291333"/>
                      </a:cubicBezTo>
                      <a:close/>
                    </a:path>
                    <a:path h="325214" fill="none" w="325918">
                      <a:moveTo>
                        <a:pt x="33955" y="291333"/>
                      </a:moveTo>
                      <a:cubicBezTo>
                        <a:pt x="32979" y="290358"/>
                        <a:pt x="31993" y="289374"/>
                        <a:pt x="30997" y="288381"/>
                      </a:cubicBezTo>
                      <a:cubicBezTo>
                        <a:pt x="-44599" y="205933"/>
                        <a:pt x="29845" y="100235"/>
                        <a:pt x="128061" y="0"/>
                      </a:cubicBezTo>
                      <a:cubicBezTo>
                        <a:pt x="109187" y="57355"/>
                        <a:pt x="106717" y="133048"/>
                        <a:pt x="127897" y="197593"/>
                      </a:cubicBezTo>
                      <a:cubicBezTo>
                        <a:pt x="192581" y="218728"/>
                        <a:pt x="268438" y="216262"/>
                        <a:pt x="325918" y="197430"/>
                      </a:cubicBezTo>
                      <a:cubicBezTo>
                        <a:pt x="225465" y="295433"/>
                        <a:pt x="119540" y="369716"/>
                        <a:pt x="36913" y="294284"/>
                      </a:cubicBezTo>
                      <a:cubicBezTo>
                        <a:pt x="35918" y="293291"/>
                        <a:pt x="34932" y="292308"/>
                        <a:pt x="33955" y="291333"/>
                      </a:cubicBezTo>
                      <a:close/>
                    </a:path>
                  </a:pathLst>
                </a:custGeom>
                <a:solidFill>
                  <a:srgbClr val="74B4EB"/>
                </a:solidFill>
                <a:ln cap="flat" w="7600">
                  <a:solidFill>
                    <a:srgbClr val="73B3EA"/>
                  </a:solidFill>
                  <a:miter/>
                </a:ln>
              </p:spPr>
            </p:sp>
          </p:grpSp>
          <p:sp>
            <p:nvSpPr>
              <p:cNvPr name="" id="274"/>
              <p:cNvSpPr/>
              <p:nvPr/>
            </p:nvSpPr>
            <p:spPr>
              <a:xfrm flipH="true">
                <a:off x="1186974" y="3222903"/>
                <a:ext cy="86656" cx="87870"/>
              </a:xfrm>
              <a:custGeom>
                <a:avLst/>
                <a:gdLst/>
                <a:ahLst/>
                <a:cxnLst/>
                <a:rect r="r" b="b" l="l" t="t"/>
                <a:pathLst>
                  <a:path h="86656" stroke="false" w="87870">
                    <a:moveTo>
                      <a:pt x="0" y="38265"/>
                    </a:moveTo>
                    <a:cubicBezTo>
                      <a:pt x="0" y="11540"/>
                      <a:pt x="22356" y="0"/>
                      <a:pt x="46620" y="0"/>
                    </a:cubicBezTo>
                    <a:cubicBezTo>
                      <a:pt x="70885" y="0"/>
                      <a:pt x="87870" y="11540"/>
                      <a:pt x="87870" y="38265"/>
                    </a:cubicBezTo>
                    <a:cubicBezTo>
                      <a:pt x="87870" y="64991"/>
                      <a:pt x="68200" y="86656"/>
                      <a:pt x="43935" y="86656"/>
                    </a:cubicBezTo>
                    <a:cubicBezTo>
                      <a:pt x="19671" y="86656"/>
                      <a:pt x="0" y="64991"/>
                      <a:pt x="0" y="38265"/>
                    </a:cubicBezTo>
                    <a:close/>
                  </a:path>
                  <a:path h="86656" fill="none" w="87870">
                    <a:moveTo>
                      <a:pt x="0" y="38265"/>
                    </a:moveTo>
                    <a:cubicBezTo>
                      <a:pt x="0" y="11540"/>
                      <a:pt x="22356" y="0"/>
                      <a:pt x="46620" y="0"/>
                    </a:cubicBezTo>
                    <a:cubicBezTo>
                      <a:pt x="70885" y="0"/>
                      <a:pt x="87870" y="11540"/>
                      <a:pt x="87870" y="38265"/>
                    </a:cubicBezTo>
                    <a:cubicBezTo>
                      <a:pt x="87870" y="64991"/>
                      <a:pt x="68200" y="86656"/>
                      <a:pt x="43935" y="86656"/>
                    </a:cubicBezTo>
                    <a:cubicBezTo>
                      <a:pt x="19671" y="86656"/>
                      <a:pt x="0" y="64991"/>
                      <a:pt x="0" y="38265"/>
                    </a:cubicBezTo>
                    <a:close/>
                  </a:path>
                </a:pathLst>
              </a:custGeom>
              <a:solidFill>
                <a:srgbClr val="FDC59F"/>
              </a:solidFill>
              <a:ln cap="flat" w="7600">
                <a:solidFill>
                  <a:srgbClr val="FDC59F"/>
                </a:solidFill>
                <a:miter/>
              </a:ln>
            </p:spPr>
          </p:sp>
          <p:sp>
            <p:nvSpPr>
              <p:cNvPr name="" id="275"/>
              <p:cNvSpPr/>
              <p:nvPr/>
            </p:nvSpPr>
            <p:spPr>
              <a:xfrm>
                <a:off x="868358" y="3115358"/>
                <a:ext cy="210037" cx="258783"/>
              </a:xfrm>
              <a:custGeom>
                <a:avLst/>
                <a:gdLst/>
                <a:ahLst/>
                <a:cxnLst/>
                <a:rect r="r" b="b" l="l" t="t"/>
                <a:pathLst>
                  <a:path h="210037" stroke="false" w="258783">
                    <a:moveTo>
                      <a:pt x="78666" y="20203"/>
                    </a:moveTo>
                    <a:cubicBezTo>
                      <a:pt x="78666" y="20203"/>
                      <a:pt x="71176" y="68335"/>
                      <a:pt x="86753" y="97202"/>
                    </a:cubicBezTo>
                    <a:cubicBezTo>
                      <a:pt x="101397" y="124310"/>
                      <a:pt x="135521" y="131836"/>
                      <a:pt x="193179" y="132652"/>
                    </a:cubicBezTo>
                    <a:cubicBezTo>
                      <a:pt x="199864" y="128232"/>
                      <a:pt x="207882" y="125658"/>
                      <a:pt x="216503" y="125658"/>
                    </a:cubicBezTo>
                    <a:cubicBezTo>
                      <a:pt x="239853" y="125658"/>
                      <a:pt x="258783" y="144547"/>
                      <a:pt x="258783" y="167847"/>
                    </a:cubicBezTo>
                    <a:cubicBezTo>
                      <a:pt x="258783" y="191148"/>
                      <a:pt x="239853" y="210037"/>
                      <a:pt x="216503" y="210037"/>
                    </a:cubicBezTo>
                    <a:cubicBezTo>
                      <a:pt x="206904" y="210037"/>
                      <a:pt x="198053" y="206845"/>
                      <a:pt x="190956" y="201468"/>
                    </a:cubicBezTo>
                    <a:cubicBezTo>
                      <a:pt x="164695" y="199776"/>
                      <a:pt x="72511" y="191481"/>
                      <a:pt x="40022" y="157155"/>
                    </a:cubicBezTo>
                    <a:cubicBezTo>
                      <a:pt x="2836" y="116951"/>
                      <a:pt x="-8276" y="64176"/>
                      <a:pt x="6016" y="0"/>
                    </a:cubicBezTo>
                    <a:cubicBezTo>
                      <a:pt x="33409" y="7841"/>
                      <a:pt x="56037" y="13073"/>
                      <a:pt x="78666" y="20203"/>
                    </a:cubicBezTo>
                    <a:close/>
                  </a:path>
                  <a:path h="210037" fill="none" w="258783">
                    <a:moveTo>
                      <a:pt x="78666" y="20203"/>
                    </a:moveTo>
                    <a:cubicBezTo>
                      <a:pt x="78666" y="20203"/>
                      <a:pt x="71176" y="68335"/>
                      <a:pt x="86753" y="97202"/>
                    </a:cubicBezTo>
                    <a:cubicBezTo>
                      <a:pt x="101397" y="124310"/>
                      <a:pt x="135521" y="131836"/>
                      <a:pt x="193179" y="132652"/>
                    </a:cubicBezTo>
                    <a:cubicBezTo>
                      <a:pt x="199864" y="128232"/>
                      <a:pt x="207882" y="125658"/>
                      <a:pt x="216503" y="125658"/>
                    </a:cubicBezTo>
                    <a:cubicBezTo>
                      <a:pt x="239853" y="125658"/>
                      <a:pt x="258783" y="144547"/>
                      <a:pt x="258783" y="167847"/>
                    </a:cubicBezTo>
                    <a:cubicBezTo>
                      <a:pt x="258783" y="191148"/>
                      <a:pt x="239853" y="210037"/>
                      <a:pt x="216503" y="210037"/>
                    </a:cubicBezTo>
                    <a:cubicBezTo>
                      <a:pt x="206904" y="210037"/>
                      <a:pt x="198053" y="206845"/>
                      <a:pt x="190956" y="201468"/>
                    </a:cubicBezTo>
                    <a:cubicBezTo>
                      <a:pt x="164695" y="199776"/>
                      <a:pt x="72511" y="191481"/>
                      <a:pt x="40022" y="157155"/>
                    </a:cubicBezTo>
                    <a:cubicBezTo>
                      <a:pt x="2836" y="116951"/>
                      <a:pt x="-8276" y="64176"/>
                      <a:pt x="6016" y="0"/>
                    </a:cubicBezTo>
                    <a:cubicBezTo>
                      <a:pt x="33409" y="7841"/>
                      <a:pt x="56037" y="13073"/>
                      <a:pt x="78666" y="20203"/>
                    </a:cubicBezTo>
                    <a:close/>
                  </a:path>
                </a:pathLst>
              </a:custGeom>
              <a:solidFill>
                <a:srgbClr val="FDC59F"/>
              </a:solidFill>
              <a:ln cap="flat" w="7600">
                <a:solidFill>
                  <a:srgbClr val="FDC59F"/>
                </a:solidFill>
                <a:miter/>
              </a:ln>
            </p:spPr>
          </p:sp>
        </p:grpSp>
      </p:grpSp>
      <p:pic>
        <p:nvPicPr>
          <p:cNvPr name="" id="29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10916" y="3575450"/>
            <a:ext cy="1077148" cx="1162800"/>
          </a:xfrm>
          <a:prstGeom prst="rect">
            <a:avLst/>
          </a:prstGeom>
          <a:ln cap="flat" w="7600">
            <a:noFill/>
            <a:miter/>
          </a:ln>
        </p:spPr>
      </p:pic>
      <p:sp>
        <p:nvSpPr>
          <p:cNvPr name="ConnectLine" id="293"/>
          <p:cNvSpPr/>
          <p:nvPr/>
        </p:nvSpPr>
        <p:spPr>
          <a:xfrm>
            <a:off x="8173716" y="4114026"/>
            <a:ext cy="7600" cx="100143"/>
          </a:xfrm>
          <a:custGeom>
            <a:avLst/>
            <a:gdLst/>
            <a:ahLst/>
            <a:cxnLst/>
            <a:rect r="r" b="b" l="l" t="t"/>
            <a:pathLst>
              <a:path h="7600" fill="none" w="100143">
                <a:moveTo>
                  <a:pt x="0" y="0"/>
                </a:moveTo>
                <a:lnTo>
                  <a:pt x="100143" y="0"/>
                </a:lnTo>
              </a:path>
            </a:pathLst>
          </a:custGeom>
          <a:noFill/>
          <a:ln cap="flat" w="7600">
            <a:solidFill>
              <a:srgbClr val="000000"/>
            </a:solidFill>
            <a:miter/>
          </a:ln>
        </p:spPr>
      </p:sp>
      <p:grpSp>
        <p:nvGrpSpPr>
          <p:cNvPr name="Tree 36" id="297"/>
          <p:cNvGrpSpPr/>
          <p:nvPr/>
        </p:nvGrpSpPr>
        <p:grpSpPr>
          <a:xfrm>
            <a:off x="5673103" y="5463520"/>
            <a:ext cy="866402" cx="608000"/>
            <a:chOff x="5673103" y="5463520"/>
            <a:chExt cy="866402" cx="608000"/>
          </a:xfrm>
        </p:grpSpPr>
        <p:sp>
          <p:nvSpPr>
            <p:cNvPr name="" id="298"/>
            <p:cNvSpPr/>
            <p:nvPr/>
          </p:nvSpPr>
          <p:spPr>
            <a:xfrm>
              <a:off x="5765828" y="5559624"/>
              <a:ext cy="770298" cx="375362"/>
            </a:xfrm>
            <a:custGeom>
              <a:avLst/>
              <a:gdLst/>
              <a:ahLst/>
              <a:cxnLst/>
              <a:rect r="r" b="b" l="l" t="t"/>
              <a:pathLst>
                <a:path h="770298" stroke="false" w="375362">
                  <a:moveTo>
                    <a:pt x="61163" y="769361"/>
                  </a:moveTo>
                  <a:cubicBezTo>
                    <a:pt x="61163" y="769361"/>
                    <a:pt x="149542" y="748028"/>
                    <a:pt x="167790" y="656520"/>
                  </a:cubicBezTo>
                  <a:cubicBezTo>
                    <a:pt x="186038" y="565011"/>
                    <a:pt x="180929" y="364423"/>
                    <a:pt x="167790" y="332349"/>
                  </a:cubicBezTo>
                  <a:cubicBezTo>
                    <a:pt x="167790" y="332349"/>
                    <a:pt x="145892" y="291948"/>
                    <a:pt x="99178" y="308786"/>
                  </a:cubicBezTo>
                  <a:cubicBezTo>
                    <a:pt x="99178" y="308786"/>
                    <a:pt x="69251" y="320499"/>
                    <a:pt x="59032" y="338068"/>
                  </a:cubicBezTo>
                  <a:cubicBezTo>
                    <a:pt x="59032" y="338068"/>
                    <a:pt x="58302" y="308053"/>
                    <a:pt x="102827" y="290484"/>
                  </a:cubicBezTo>
                  <a:cubicBezTo>
                    <a:pt x="102827" y="290484"/>
                    <a:pt x="27646" y="266325"/>
                    <a:pt x="0" y="205723"/>
                  </a:cubicBezTo>
                  <a:cubicBezTo>
                    <a:pt x="0" y="205723"/>
                    <a:pt x="56112" y="264130"/>
                    <a:pt x="124724" y="275842"/>
                  </a:cubicBezTo>
                  <a:cubicBezTo>
                    <a:pt x="124724" y="275842"/>
                    <a:pt x="169979" y="281699"/>
                    <a:pt x="182536" y="308786"/>
                  </a:cubicBezTo>
                  <a:cubicBezTo>
                    <a:pt x="182536" y="308786"/>
                    <a:pt x="184589" y="281699"/>
                    <a:pt x="184589" y="269253"/>
                  </a:cubicBezTo>
                  <a:cubicBezTo>
                    <a:pt x="184589" y="269253"/>
                    <a:pt x="134943" y="215812"/>
                    <a:pt x="42244" y="210688"/>
                  </a:cubicBezTo>
                  <a:cubicBezTo>
                    <a:pt x="42244" y="210688"/>
                    <a:pt x="65601" y="204831"/>
                    <a:pt x="110126" y="210688"/>
                  </a:cubicBezTo>
                  <a:cubicBezTo>
                    <a:pt x="110126" y="210688"/>
                    <a:pt x="54652" y="159442"/>
                    <a:pt x="38594" y="122851"/>
                  </a:cubicBezTo>
                  <a:cubicBezTo>
                    <a:pt x="38594" y="122851"/>
                    <a:pt x="128374" y="221669"/>
                    <a:pt x="184589" y="250220"/>
                  </a:cubicBezTo>
                  <a:cubicBezTo>
                    <a:pt x="184589" y="250220"/>
                    <a:pt x="105017" y="147729"/>
                    <a:pt x="108667" y="90766"/>
                  </a:cubicBezTo>
                  <a:cubicBezTo>
                    <a:pt x="108667" y="90766"/>
                    <a:pt x="152461" y="201171"/>
                    <a:pt x="178739" y="211421"/>
                  </a:cubicBezTo>
                  <a:cubicBezTo>
                    <a:pt x="178739" y="211421"/>
                    <a:pt x="190417" y="215812"/>
                    <a:pt x="202894" y="151391"/>
                  </a:cubicBezTo>
                  <a:cubicBezTo>
                    <a:pt x="202894" y="151391"/>
                    <a:pt x="148151" y="108198"/>
                    <a:pt x="143702" y="52675"/>
                  </a:cubicBezTo>
                  <a:cubicBezTo>
                    <a:pt x="143702" y="52675"/>
                    <a:pt x="173629" y="111858"/>
                    <a:pt x="204434" y="131624"/>
                  </a:cubicBezTo>
                  <a:cubicBezTo>
                    <a:pt x="204434" y="131624"/>
                    <a:pt x="213843" y="135284"/>
                    <a:pt x="213843" y="117715"/>
                  </a:cubicBezTo>
                  <a:cubicBezTo>
                    <a:pt x="213843" y="117715"/>
                    <a:pt x="222534" y="57685"/>
                    <a:pt x="204286" y="0"/>
                  </a:cubicBezTo>
                  <a:cubicBezTo>
                    <a:pt x="204286" y="0"/>
                    <a:pt x="242971" y="48168"/>
                    <a:pt x="218154" y="160908"/>
                  </a:cubicBezTo>
                  <a:cubicBezTo>
                    <a:pt x="218154" y="160908"/>
                    <a:pt x="218884" y="171888"/>
                    <a:pt x="233517" y="160908"/>
                  </a:cubicBezTo>
                  <a:cubicBezTo>
                    <a:pt x="233517" y="160908"/>
                    <a:pt x="269249" y="131624"/>
                    <a:pt x="271495" y="117715"/>
                  </a:cubicBezTo>
                  <a:cubicBezTo>
                    <a:pt x="271495" y="117715"/>
                    <a:pt x="267788" y="161639"/>
                    <a:pt x="208665" y="186529"/>
                  </a:cubicBezTo>
                  <a:cubicBezTo>
                    <a:pt x="208665" y="186529"/>
                    <a:pt x="201366" y="189458"/>
                    <a:pt x="201366" y="209223"/>
                  </a:cubicBezTo>
                  <a:cubicBezTo>
                    <a:pt x="201366" y="228990"/>
                    <a:pt x="201366" y="243631"/>
                    <a:pt x="201366" y="246559"/>
                  </a:cubicBezTo>
                  <a:cubicBezTo>
                    <a:pt x="201366" y="249488"/>
                    <a:pt x="202991" y="251150"/>
                    <a:pt x="219614" y="237042"/>
                  </a:cubicBezTo>
                  <a:cubicBezTo>
                    <a:pt x="238592" y="220937"/>
                    <a:pt x="275817" y="190922"/>
                    <a:pt x="290484" y="160175"/>
                  </a:cubicBezTo>
                  <a:cubicBezTo>
                    <a:pt x="290484" y="160175"/>
                    <a:pt x="282387" y="199707"/>
                    <a:pt x="238592" y="235579"/>
                  </a:cubicBezTo>
                  <a:cubicBezTo>
                    <a:pt x="238592" y="235579"/>
                    <a:pt x="261949" y="242167"/>
                    <a:pt x="285306" y="223865"/>
                  </a:cubicBezTo>
                  <a:cubicBezTo>
                    <a:pt x="285306" y="223865"/>
                    <a:pt x="282387" y="242167"/>
                    <a:pt x="234212" y="247292"/>
                  </a:cubicBezTo>
                  <a:cubicBezTo>
                    <a:pt x="234212" y="247292"/>
                    <a:pt x="209395" y="253880"/>
                    <a:pt x="206475" y="279503"/>
                  </a:cubicBezTo>
                  <a:cubicBezTo>
                    <a:pt x="203556" y="305125"/>
                    <a:pt x="206475" y="338800"/>
                    <a:pt x="206475" y="338800"/>
                  </a:cubicBezTo>
                  <a:cubicBezTo>
                    <a:pt x="206475" y="338800"/>
                    <a:pt x="208665" y="357102"/>
                    <a:pt x="222534" y="349049"/>
                  </a:cubicBezTo>
                  <a:cubicBezTo>
                    <a:pt x="236402" y="340996"/>
                    <a:pt x="275818" y="326355"/>
                    <a:pt x="275818" y="326355"/>
                  </a:cubicBezTo>
                  <a:cubicBezTo>
                    <a:pt x="275818" y="326355"/>
                    <a:pt x="274358" y="278038"/>
                    <a:pt x="296301" y="247292"/>
                  </a:cubicBezTo>
                  <a:cubicBezTo>
                    <a:pt x="296301" y="247292"/>
                    <a:pt x="287451" y="301465"/>
                    <a:pt x="291876" y="316106"/>
                  </a:cubicBezTo>
                  <a:cubicBezTo>
                    <a:pt x="296301" y="330747"/>
                    <a:pt x="352459" y="286091"/>
                    <a:pt x="375356" y="240703"/>
                  </a:cubicBezTo>
                  <a:cubicBezTo>
                    <a:pt x="375356" y="240703"/>
                    <a:pt x="377274" y="294144"/>
                    <a:pt x="313043" y="324158"/>
                  </a:cubicBezTo>
                  <a:lnTo>
                    <a:pt x="356109" y="349049"/>
                  </a:lnTo>
                  <a:cubicBezTo>
                    <a:pt x="356109" y="349049"/>
                    <a:pt x="309394" y="343193"/>
                    <a:pt x="297715" y="333676"/>
                  </a:cubicBezTo>
                  <a:cubicBezTo>
                    <a:pt x="297715" y="333676"/>
                    <a:pt x="232753" y="356370"/>
                    <a:pt x="226183" y="361495"/>
                  </a:cubicBezTo>
                  <a:cubicBezTo>
                    <a:pt x="219614" y="366619"/>
                    <a:pt x="204286" y="374671"/>
                    <a:pt x="206475" y="405419"/>
                  </a:cubicBezTo>
                  <a:cubicBezTo>
                    <a:pt x="208665" y="436166"/>
                    <a:pt x="216278" y="625887"/>
                    <a:pt x="240366" y="691041"/>
                  </a:cubicBezTo>
                  <a:cubicBezTo>
                    <a:pt x="240366" y="691041"/>
                    <a:pt x="262011" y="741493"/>
                    <a:pt x="309264" y="770298"/>
                  </a:cubicBezTo>
                  <a:lnTo>
                    <a:pt x="61163" y="769361"/>
                  </a:lnTo>
                  <a:close/>
                </a:path>
                <a:path h="770298" fill="none" w="375362">
                  <a:moveTo>
                    <a:pt x="61163" y="769361"/>
                  </a:moveTo>
                  <a:cubicBezTo>
                    <a:pt x="61163" y="769361"/>
                    <a:pt x="149542" y="748028"/>
                    <a:pt x="167790" y="656520"/>
                  </a:cubicBezTo>
                  <a:cubicBezTo>
                    <a:pt x="186038" y="565011"/>
                    <a:pt x="180929" y="364423"/>
                    <a:pt x="167790" y="332349"/>
                  </a:cubicBezTo>
                  <a:cubicBezTo>
                    <a:pt x="167790" y="332349"/>
                    <a:pt x="145892" y="291948"/>
                    <a:pt x="99178" y="308786"/>
                  </a:cubicBezTo>
                  <a:cubicBezTo>
                    <a:pt x="99178" y="308786"/>
                    <a:pt x="69251" y="320499"/>
                    <a:pt x="59032" y="338068"/>
                  </a:cubicBezTo>
                  <a:cubicBezTo>
                    <a:pt x="59032" y="338068"/>
                    <a:pt x="58302" y="308053"/>
                    <a:pt x="102827" y="290484"/>
                  </a:cubicBezTo>
                  <a:cubicBezTo>
                    <a:pt x="102827" y="290484"/>
                    <a:pt x="27646" y="266325"/>
                    <a:pt x="0" y="205723"/>
                  </a:cubicBezTo>
                  <a:cubicBezTo>
                    <a:pt x="0" y="205723"/>
                    <a:pt x="56112" y="264130"/>
                    <a:pt x="124724" y="275842"/>
                  </a:cubicBezTo>
                  <a:cubicBezTo>
                    <a:pt x="124724" y="275842"/>
                    <a:pt x="169979" y="281699"/>
                    <a:pt x="182536" y="308786"/>
                  </a:cubicBezTo>
                  <a:cubicBezTo>
                    <a:pt x="182536" y="308786"/>
                    <a:pt x="184589" y="281699"/>
                    <a:pt x="184589" y="269253"/>
                  </a:cubicBezTo>
                  <a:cubicBezTo>
                    <a:pt x="184589" y="269253"/>
                    <a:pt x="134943" y="215812"/>
                    <a:pt x="42244" y="210688"/>
                  </a:cubicBezTo>
                  <a:cubicBezTo>
                    <a:pt x="42244" y="210688"/>
                    <a:pt x="65601" y="204831"/>
                    <a:pt x="110126" y="210688"/>
                  </a:cubicBezTo>
                  <a:cubicBezTo>
                    <a:pt x="110126" y="210688"/>
                    <a:pt x="54652" y="159442"/>
                    <a:pt x="38594" y="122851"/>
                  </a:cubicBezTo>
                  <a:cubicBezTo>
                    <a:pt x="38594" y="122851"/>
                    <a:pt x="128374" y="221669"/>
                    <a:pt x="184589" y="250220"/>
                  </a:cubicBezTo>
                  <a:cubicBezTo>
                    <a:pt x="184589" y="250220"/>
                    <a:pt x="105017" y="147729"/>
                    <a:pt x="108667" y="90766"/>
                  </a:cubicBezTo>
                  <a:cubicBezTo>
                    <a:pt x="108667" y="90766"/>
                    <a:pt x="152461" y="201171"/>
                    <a:pt x="178739" y="211421"/>
                  </a:cubicBezTo>
                  <a:cubicBezTo>
                    <a:pt x="178739" y="211421"/>
                    <a:pt x="190417" y="215812"/>
                    <a:pt x="202894" y="151391"/>
                  </a:cubicBezTo>
                  <a:cubicBezTo>
                    <a:pt x="202894" y="151391"/>
                    <a:pt x="148151" y="108198"/>
                    <a:pt x="143702" y="52675"/>
                  </a:cubicBezTo>
                  <a:cubicBezTo>
                    <a:pt x="143702" y="52675"/>
                    <a:pt x="173629" y="111858"/>
                    <a:pt x="204434" y="131624"/>
                  </a:cubicBezTo>
                  <a:cubicBezTo>
                    <a:pt x="204434" y="131624"/>
                    <a:pt x="213843" y="135284"/>
                    <a:pt x="213843" y="117715"/>
                  </a:cubicBezTo>
                  <a:cubicBezTo>
                    <a:pt x="213843" y="117715"/>
                    <a:pt x="222534" y="57685"/>
                    <a:pt x="204286" y="0"/>
                  </a:cubicBezTo>
                  <a:cubicBezTo>
                    <a:pt x="204286" y="0"/>
                    <a:pt x="242971" y="48168"/>
                    <a:pt x="218154" y="160908"/>
                  </a:cubicBezTo>
                  <a:cubicBezTo>
                    <a:pt x="218154" y="160908"/>
                    <a:pt x="218884" y="171888"/>
                    <a:pt x="233517" y="160908"/>
                  </a:cubicBezTo>
                  <a:cubicBezTo>
                    <a:pt x="233517" y="160908"/>
                    <a:pt x="269249" y="131624"/>
                    <a:pt x="271495" y="117715"/>
                  </a:cubicBezTo>
                  <a:cubicBezTo>
                    <a:pt x="271495" y="117715"/>
                    <a:pt x="267788" y="161639"/>
                    <a:pt x="208665" y="186529"/>
                  </a:cubicBezTo>
                  <a:cubicBezTo>
                    <a:pt x="208665" y="186529"/>
                    <a:pt x="201366" y="189458"/>
                    <a:pt x="201366" y="209223"/>
                  </a:cubicBezTo>
                  <a:cubicBezTo>
                    <a:pt x="201366" y="228990"/>
                    <a:pt x="201366" y="243631"/>
                    <a:pt x="201366" y="246559"/>
                  </a:cubicBezTo>
                  <a:cubicBezTo>
                    <a:pt x="201366" y="249488"/>
                    <a:pt x="202991" y="251150"/>
                    <a:pt x="219614" y="237042"/>
                  </a:cubicBezTo>
                  <a:cubicBezTo>
                    <a:pt x="238592" y="220937"/>
                    <a:pt x="275817" y="190922"/>
                    <a:pt x="290484" y="160175"/>
                  </a:cubicBezTo>
                  <a:cubicBezTo>
                    <a:pt x="290484" y="160175"/>
                    <a:pt x="282387" y="199707"/>
                    <a:pt x="238592" y="235579"/>
                  </a:cubicBezTo>
                  <a:cubicBezTo>
                    <a:pt x="238592" y="235579"/>
                    <a:pt x="261949" y="242167"/>
                    <a:pt x="285306" y="223865"/>
                  </a:cubicBezTo>
                  <a:cubicBezTo>
                    <a:pt x="285306" y="223865"/>
                    <a:pt x="282387" y="242167"/>
                    <a:pt x="234212" y="247292"/>
                  </a:cubicBezTo>
                  <a:cubicBezTo>
                    <a:pt x="234212" y="247292"/>
                    <a:pt x="209395" y="253880"/>
                    <a:pt x="206475" y="279503"/>
                  </a:cubicBezTo>
                  <a:cubicBezTo>
                    <a:pt x="203556" y="305125"/>
                    <a:pt x="206475" y="338800"/>
                    <a:pt x="206475" y="338800"/>
                  </a:cubicBezTo>
                  <a:cubicBezTo>
                    <a:pt x="206475" y="338800"/>
                    <a:pt x="208665" y="357102"/>
                    <a:pt x="222534" y="349049"/>
                  </a:cubicBezTo>
                  <a:cubicBezTo>
                    <a:pt x="236402" y="340996"/>
                    <a:pt x="275818" y="326355"/>
                    <a:pt x="275818" y="326355"/>
                  </a:cubicBezTo>
                  <a:cubicBezTo>
                    <a:pt x="275818" y="326355"/>
                    <a:pt x="274358" y="278038"/>
                    <a:pt x="296301" y="247292"/>
                  </a:cubicBezTo>
                  <a:cubicBezTo>
                    <a:pt x="296301" y="247292"/>
                    <a:pt x="287451" y="301465"/>
                    <a:pt x="291876" y="316106"/>
                  </a:cubicBezTo>
                  <a:cubicBezTo>
                    <a:pt x="296301" y="330747"/>
                    <a:pt x="352459" y="286091"/>
                    <a:pt x="375356" y="240703"/>
                  </a:cubicBezTo>
                  <a:cubicBezTo>
                    <a:pt x="375356" y="240703"/>
                    <a:pt x="377274" y="294144"/>
                    <a:pt x="313043" y="324158"/>
                  </a:cubicBezTo>
                  <a:lnTo>
                    <a:pt x="356109" y="349049"/>
                  </a:lnTo>
                  <a:cubicBezTo>
                    <a:pt x="356109" y="349049"/>
                    <a:pt x="309394" y="343193"/>
                    <a:pt x="297715" y="333676"/>
                  </a:cubicBezTo>
                  <a:cubicBezTo>
                    <a:pt x="297715" y="333676"/>
                    <a:pt x="232753" y="356370"/>
                    <a:pt x="226183" y="361495"/>
                  </a:cubicBezTo>
                  <a:cubicBezTo>
                    <a:pt x="219614" y="366619"/>
                    <a:pt x="204286" y="374671"/>
                    <a:pt x="206475" y="405419"/>
                  </a:cubicBezTo>
                  <a:cubicBezTo>
                    <a:pt x="208665" y="436166"/>
                    <a:pt x="216278" y="625887"/>
                    <a:pt x="240366" y="691041"/>
                  </a:cubicBezTo>
                  <a:cubicBezTo>
                    <a:pt x="240366" y="691041"/>
                    <a:pt x="262011" y="741493"/>
                    <a:pt x="309264" y="770298"/>
                  </a:cubicBezTo>
                  <a:lnTo>
                    <a:pt x="61163" y="769361"/>
                  </a:ln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299"/>
            <p:cNvSpPr/>
            <p:nvPr/>
          </p:nvSpPr>
          <p:spPr>
            <a:xfrm>
              <a:off x="6016990" y="5911600"/>
              <a:ext cy="63088" cx="55915"/>
            </a:xfrm>
            <a:custGeom>
              <a:avLst/>
              <a:gdLst/>
              <a:ahLst/>
              <a:cxnLst/>
              <a:rect r="r" b="b" l="l" t="t"/>
              <a:pathLst>
                <a:path h="63088" stroke="false" w="55915">
                  <a:moveTo>
                    <a:pt x="46552" y="0"/>
                  </a:moveTo>
                  <a:cubicBezTo>
                    <a:pt x="46552" y="0"/>
                    <a:pt x="13706" y="0"/>
                    <a:pt x="4217" y="13909"/>
                  </a:cubicBezTo>
                  <a:cubicBezTo>
                    <a:pt x="-5272" y="27087"/>
                    <a:pt x="4217" y="64422"/>
                    <a:pt x="4217" y="62958"/>
                  </a:cubicBezTo>
                  <a:cubicBezTo>
                    <a:pt x="4217" y="62958"/>
                    <a:pt x="37063" y="65887"/>
                    <a:pt x="50202" y="43924"/>
                  </a:cubicBezTo>
                  <a:cubicBezTo>
                    <a:pt x="63341" y="21962"/>
                    <a:pt x="50202" y="19766"/>
                    <a:pt x="46552" y="0"/>
                  </a:cubicBezTo>
                  <a:close/>
                </a:path>
                <a:path h="63088" fill="none" w="55915">
                  <a:moveTo>
                    <a:pt x="46552" y="0"/>
                  </a:moveTo>
                  <a:cubicBezTo>
                    <a:pt x="46552" y="0"/>
                    <a:pt x="13706" y="0"/>
                    <a:pt x="4217" y="13909"/>
                  </a:cubicBezTo>
                  <a:cubicBezTo>
                    <a:pt x="-5272" y="27087"/>
                    <a:pt x="4217" y="64422"/>
                    <a:pt x="4217" y="62958"/>
                  </a:cubicBezTo>
                  <a:cubicBezTo>
                    <a:pt x="4217" y="62958"/>
                    <a:pt x="37063" y="65887"/>
                    <a:pt x="50202" y="43924"/>
                  </a:cubicBezTo>
                  <a:cubicBezTo>
                    <a:pt x="63341" y="21962"/>
                    <a:pt x="50202" y="19766"/>
                    <a:pt x="46552" y="0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00"/>
            <p:cNvSpPr/>
            <p:nvPr/>
          </p:nvSpPr>
          <p:spPr>
            <a:xfrm>
              <a:off x="6075215" y="5925273"/>
              <a:ext cy="99056" cx="64941"/>
            </a:xfrm>
            <a:custGeom>
              <a:avLst/>
              <a:gdLst/>
              <a:ahLst/>
              <a:cxnLst/>
              <a:rect r="r" b="b" l="l" t="t"/>
              <a:pathLst>
                <a:path h="99056" stroke="false" w="64941">
                  <a:moveTo>
                    <a:pt x="13142" y="0"/>
                  </a:moveTo>
                  <a:cubicBezTo>
                    <a:pt x="13142" y="0"/>
                    <a:pt x="0" y="39666"/>
                    <a:pt x="0" y="50648"/>
                  </a:cubicBezTo>
                  <a:cubicBezTo>
                    <a:pt x="0" y="61629"/>
                    <a:pt x="-1456" y="85055"/>
                    <a:pt x="51098" y="99056"/>
                  </a:cubicBezTo>
                  <a:cubicBezTo>
                    <a:pt x="51098" y="99056"/>
                    <a:pt x="52558" y="89448"/>
                    <a:pt x="59857" y="71878"/>
                  </a:cubicBezTo>
                  <a:cubicBezTo>
                    <a:pt x="67157" y="54308"/>
                    <a:pt x="75915" y="-4075"/>
                    <a:pt x="13142" y="0"/>
                  </a:cubicBezTo>
                  <a:close/>
                </a:path>
                <a:path h="99056" fill="none" w="64941">
                  <a:moveTo>
                    <a:pt x="13142" y="0"/>
                  </a:moveTo>
                  <a:cubicBezTo>
                    <a:pt x="13142" y="0"/>
                    <a:pt x="0" y="39666"/>
                    <a:pt x="0" y="50648"/>
                  </a:cubicBezTo>
                  <a:cubicBezTo>
                    <a:pt x="0" y="61629"/>
                    <a:pt x="-1456" y="85055"/>
                    <a:pt x="51098" y="99056"/>
                  </a:cubicBezTo>
                  <a:cubicBezTo>
                    <a:pt x="51098" y="99056"/>
                    <a:pt x="52558" y="89448"/>
                    <a:pt x="59857" y="71878"/>
                  </a:cubicBezTo>
                  <a:cubicBezTo>
                    <a:pt x="67157" y="54308"/>
                    <a:pt x="75915" y="-4075"/>
                    <a:pt x="13142" y="0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01"/>
            <p:cNvSpPr/>
            <p:nvPr/>
          </p:nvSpPr>
          <p:spPr>
            <a:xfrm>
              <a:off x="6140183" y="5904760"/>
              <a:ext cy="64159" cx="85408"/>
            </a:xfrm>
            <a:custGeom>
              <a:avLst/>
              <a:gdLst/>
              <a:ahLst/>
              <a:cxnLst/>
              <a:rect r="r" b="b" l="l" t="t"/>
              <a:pathLst>
                <a:path h="64159" stroke="false" w="85408">
                  <a:moveTo>
                    <a:pt x="0" y="8964"/>
                  </a:moveTo>
                  <a:cubicBezTo>
                    <a:pt x="0" y="8964"/>
                    <a:pt x="15328" y="36783"/>
                    <a:pt x="19708" y="50692"/>
                  </a:cubicBezTo>
                  <a:cubicBezTo>
                    <a:pt x="24087" y="64602"/>
                    <a:pt x="63868" y="72288"/>
                    <a:pt x="85400" y="50692"/>
                  </a:cubicBezTo>
                  <a:cubicBezTo>
                    <a:pt x="85400" y="50692"/>
                    <a:pt x="86860" y="14089"/>
                    <a:pt x="48905" y="0"/>
                  </a:cubicBezTo>
                  <a:cubicBezTo>
                    <a:pt x="48905" y="0"/>
                    <a:pt x="19708" y="-2017"/>
                    <a:pt x="0" y="8964"/>
                  </a:cubicBezTo>
                  <a:close/>
                </a:path>
                <a:path h="64159" fill="none" w="85408">
                  <a:moveTo>
                    <a:pt x="0" y="8964"/>
                  </a:moveTo>
                  <a:cubicBezTo>
                    <a:pt x="0" y="8964"/>
                    <a:pt x="15328" y="36783"/>
                    <a:pt x="19708" y="50692"/>
                  </a:cubicBezTo>
                  <a:cubicBezTo>
                    <a:pt x="24087" y="64602"/>
                    <a:pt x="63868" y="72288"/>
                    <a:pt x="85400" y="50692"/>
                  </a:cubicBezTo>
                  <a:cubicBezTo>
                    <a:pt x="85400" y="50692"/>
                    <a:pt x="86860" y="14089"/>
                    <a:pt x="48905" y="0"/>
                  </a:cubicBezTo>
                  <a:cubicBezTo>
                    <a:pt x="48905" y="0"/>
                    <a:pt x="19708" y="-2017"/>
                    <a:pt x="0" y="8964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02"/>
            <p:cNvSpPr/>
            <p:nvPr/>
          </p:nvSpPr>
          <p:spPr>
            <a:xfrm>
              <a:off x="6185472" y="5843795"/>
              <a:ext cy="70776" cx="95631"/>
            </a:xfrm>
            <a:custGeom>
              <a:avLst/>
              <a:gdLst/>
              <a:ahLst/>
              <a:cxnLst/>
              <a:rect r="r" b="b" l="l" t="t"/>
              <a:pathLst>
                <a:path h="70776" stroke="false" w="95631">
                  <a:moveTo>
                    <a:pt x="0" y="45885"/>
                  </a:moveTo>
                  <a:cubicBezTo>
                    <a:pt x="0" y="45885"/>
                    <a:pt x="18214" y="20263"/>
                    <a:pt x="24783" y="10014"/>
                  </a:cubicBezTo>
                  <a:cubicBezTo>
                    <a:pt x="31352" y="0"/>
                    <a:pt x="59089" y="-7556"/>
                    <a:pt x="80257" y="13674"/>
                  </a:cubicBezTo>
                  <a:cubicBezTo>
                    <a:pt x="80257" y="13674"/>
                    <a:pt x="92666" y="23191"/>
                    <a:pt x="95631" y="26119"/>
                  </a:cubicBezTo>
                  <a:cubicBezTo>
                    <a:pt x="95631" y="26119"/>
                    <a:pt x="82447" y="40029"/>
                    <a:pt x="80987" y="47349"/>
                  </a:cubicBezTo>
                  <a:cubicBezTo>
                    <a:pt x="79527" y="54670"/>
                    <a:pt x="80257" y="70776"/>
                    <a:pt x="40841" y="70776"/>
                  </a:cubicBezTo>
                  <a:cubicBezTo>
                    <a:pt x="40841" y="70776"/>
                    <a:pt x="7333" y="59062"/>
                    <a:pt x="0" y="45885"/>
                  </a:cubicBezTo>
                  <a:close/>
                </a:path>
                <a:path h="70776" fill="none" w="95631">
                  <a:moveTo>
                    <a:pt x="0" y="45885"/>
                  </a:moveTo>
                  <a:cubicBezTo>
                    <a:pt x="0" y="45885"/>
                    <a:pt x="18214" y="20263"/>
                    <a:pt x="24783" y="10014"/>
                  </a:cubicBezTo>
                  <a:cubicBezTo>
                    <a:pt x="31352" y="0"/>
                    <a:pt x="59089" y="-7556"/>
                    <a:pt x="80257" y="13674"/>
                  </a:cubicBezTo>
                  <a:cubicBezTo>
                    <a:pt x="80257" y="13674"/>
                    <a:pt x="92666" y="23191"/>
                    <a:pt x="95631" y="26119"/>
                  </a:cubicBezTo>
                  <a:cubicBezTo>
                    <a:pt x="95631" y="26119"/>
                    <a:pt x="82447" y="40029"/>
                    <a:pt x="80987" y="47349"/>
                  </a:cubicBezTo>
                  <a:cubicBezTo>
                    <a:pt x="79527" y="54670"/>
                    <a:pt x="80257" y="70776"/>
                    <a:pt x="40841" y="70776"/>
                  </a:cubicBezTo>
                  <a:cubicBezTo>
                    <a:pt x="40841" y="70776"/>
                    <a:pt x="7333" y="59062"/>
                    <a:pt x="0" y="45885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03"/>
            <p:cNvSpPr/>
            <p:nvPr/>
          </p:nvSpPr>
          <p:spPr>
            <a:xfrm>
              <a:off x="6109527" y="5844504"/>
              <a:ext cy="54386" cx="83211"/>
            </a:xfrm>
            <a:custGeom>
              <a:avLst/>
              <a:gdLst/>
              <a:ahLst/>
              <a:cxnLst/>
              <a:rect r="r" b="b" l="l" t="t"/>
              <a:pathLst>
                <a:path h="54386" stroke="false" w="83211">
                  <a:moveTo>
                    <a:pt x="0" y="42938"/>
                  </a:moveTo>
                  <a:cubicBezTo>
                    <a:pt x="0" y="42938"/>
                    <a:pt x="8759" y="12191"/>
                    <a:pt x="28467" y="3406"/>
                  </a:cubicBezTo>
                  <a:cubicBezTo>
                    <a:pt x="48175" y="-5379"/>
                    <a:pt x="83211" y="5603"/>
                    <a:pt x="83211" y="5603"/>
                  </a:cubicBezTo>
                  <a:cubicBezTo>
                    <a:pt x="83211" y="5603"/>
                    <a:pt x="74452" y="50991"/>
                    <a:pt x="40876" y="53919"/>
                  </a:cubicBezTo>
                  <a:cubicBezTo>
                    <a:pt x="7299" y="56847"/>
                    <a:pt x="0" y="45134"/>
                    <a:pt x="0" y="42938"/>
                  </a:cubicBezTo>
                  <a:close/>
                </a:path>
                <a:path h="54386" fill="none" w="83211">
                  <a:moveTo>
                    <a:pt x="0" y="42938"/>
                  </a:moveTo>
                  <a:cubicBezTo>
                    <a:pt x="0" y="42938"/>
                    <a:pt x="8759" y="12191"/>
                    <a:pt x="28467" y="3406"/>
                  </a:cubicBezTo>
                  <a:cubicBezTo>
                    <a:pt x="48175" y="-5379"/>
                    <a:pt x="83211" y="5603"/>
                    <a:pt x="83211" y="5603"/>
                  </a:cubicBezTo>
                  <a:cubicBezTo>
                    <a:pt x="83211" y="5603"/>
                    <a:pt x="74452" y="50991"/>
                    <a:pt x="40876" y="53919"/>
                  </a:cubicBezTo>
                  <a:cubicBezTo>
                    <a:pt x="7299" y="56847"/>
                    <a:pt x="0" y="45134"/>
                    <a:pt x="0" y="42938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04"/>
            <p:cNvSpPr/>
            <p:nvPr/>
          </p:nvSpPr>
          <p:spPr>
            <a:xfrm>
              <a:off x="6071631" y="5773638"/>
              <a:ext cy="71258" cx="53605"/>
            </a:xfrm>
            <a:custGeom>
              <a:avLst/>
              <a:gdLst/>
              <a:ahLst/>
              <a:cxnLst/>
              <a:rect r="r" b="b" l="l" t="t"/>
              <a:pathLst>
                <a:path h="71258" stroke="false" w="53605">
                  <a:moveTo>
                    <a:pt x="2860" y="71258"/>
                  </a:moveTo>
                  <a:cubicBezTo>
                    <a:pt x="2860" y="69061"/>
                    <a:pt x="-5899" y="43439"/>
                    <a:pt x="7240" y="20013"/>
                  </a:cubicBezTo>
                  <a:cubicBezTo>
                    <a:pt x="20378" y="-3414"/>
                    <a:pt x="49575" y="0"/>
                    <a:pt x="49575" y="0"/>
                  </a:cubicBezTo>
                  <a:cubicBezTo>
                    <a:pt x="49575" y="0"/>
                    <a:pt x="62713" y="28797"/>
                    <a:pt x="41546" y="50028"/>
                  </a:cubicBezTo>
                  <a:cubicBezTo>
                    <a:pt x="20378" y="71258"/>
                    <a:pt x="2860" y="71258"/>
                    <a:pt x="2860" y="71258"/>
                  </a:cubicBezTo>
                  <a:close/>
                </a:path>
                <a:path h="71258" fill="none" w="53605">
                  <a:moveTo>
                    <a:pt x="2860" y="71258"/>
                  </a:moveTo>
                  <a:cubicBezTo>
                    <a:pt x="2860" y="69061"/>
                    <a:pt x="-5899" y="43439"/>
                    <a:pt x="7240" y="20013"/>
                  </a:cubicBezTo>
                  <a:cubicBezTo>
                    <a:pt x="20378" y="-3414"/>
                    <a:pt x="49575" y="0"/>
                    <a:pt x="49575" y="0"/>
                  </a:cubicBezTo>
                  <a:cubicBezTo>
                    <a:pt x="49575" y="0"/>
                    <a:pt x="62713" y="28797"/>
                    <a:pt x="41546" y="50028"/>
                  </a:cubicBezTo>
                  <a:cubicBezTo>
                    <a:pt x="20378" y="71258"/>
                    <a:pt x="2860" y="71258"/>
                    <a:pt x="2860" y="71258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06"/>
            <p:cNvSpPr/>
            <p:nvPr/>
          </p:nvSpPr>
          <p:spPr>
            <a:xfrm>
              <a:off x="6153321" y="5766651"/>
              <a:ext cy="58577" cx="78855"/>
            </a:xfrm>
            <a:custGeom>
              <a:avLst/>
              <a:gdLst/>
              <a:ahLst/>
              <a:cxnLst/>
              <a:rect r="r" b="b" l="l" t="t"/>
              <a:pathLst>
                <a:path h="58577" stroke="false" w="78855">
                  <a:moveTo>
                    <a:pt x="0" y="25634"/>
                  </a:moveTo>
                  <a:cubicBezTo>
                    <a:pt x="0" y="25634"/>
                    <a:pt x="9489" y="58577"/>
                    <a:pt x="35036" y="58577"/>
                  </a:cubicBezTo>
                  <a:cubicBezTo>
                    <a:pt x="60584" y="58577"/>
                    <a:pt x="67153" y="40264"/>
                    <a:pt x="78855" y="35139"/>
                  </a:cubicBezTo>
                  <a:cubicBezTo>
                    <a:pt x="78855" y="35139"/>
                    <a:pt x="66423" y="0"/>
                    <a:pt x="39416" y="0"/>
                  </a:cubicBezTo>
                  <a:cubicBezTo>
                    <a:pt x="12409" y="0"/>
                    <a:pt x="0" y="25634"/>
                    <a:pt x="0" y="25634"/>
                  </a:cubicBezTo>
                  <a:close/>
                </a:path>
                <a:path h="58577" fill="none" w="78855">
                  <a:moveTo>
                    <a:pt x="0" y="25634"/>
                  </a:moveTo>
                  <a:cubicBezTo>
                    <a:pt x="0" y="25634"/>
                    <a:pt x="9489" y="58577"/>
                    <a:pt x="35036" y="58577"/>
                  </a:cubicBezTo>
                  <a:cubicBezTo>
                    <a:pt x="60584" y="58577"/>
                    <a:pt x="67153" y="40264"/>
                    <a:pt x="78855" y="35139"/>
                  </a:cubicBezTo>
                  <a:cubicBezTo>
                    <a:pt x="78855" y="35139"/>
                    <a:pt x="66423" y="0"/>
                    <a:pt x="39416" y="0"/>
                  </a:cubicBezTo>
                  <a:cubicBezTo>
                    <a:pt x="12409" y="0"/>
                    <a:pt x="0" y="25634"/>
                    <a:pt x="0" y="25634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07"/>
            <p:cNvSpPr/>
            <p:nvPr/>
          </p:nvSpPr>
          <p:spPr>
            <a:xfrm>
              <a:off x="6109703" y="5691979"/>
              <a:ext cy="81992" cx="62782"/>
            </a:xfrm>
            <a:custGeom>
              <a:avLst/>
              <a:gdLst/>
              <a:ahLst/>
              <a:cxnLst/>
              <a:rect r="r" b="b" l="l" t="t"/>
              <a:pathLst>
                <a:path h="81992" stroke="false" w="62782">
                  <a:moveTo>
                    <a:pt x="20848" y="0"/>
                  </a:moveTo>
                  <a:cubicBezTo>
                    <a:pt x="20848" y="0"/>
                    <a:pt x="2600" y="24890"/>
                    <a:pt x="0" y="34407"/>
                  </a:cubicBezTo>
                  <a:cubicBezTo>
                    <a:pt x="-1780" y="43924"/>
                    <a:pt x="4060" y="68082"/>
                    <a:pt x="36176" y="81992"/>
                  </a:cubicBezTo>
                  <a:cubicBezTo>
                    <a:pt x="36176" y="81992"/>
                    <a:pt x="69022" y="71011"/>
                    <a:pt x="61723" y="29283"/>
                  </a:cubicBezTo>
                  <a:cubicBezTo>
                    <a:pt x="61723" y="29283"/>
                    <a:pt x="55884" y="4392"/>
                    <a:pt x="20848" y="0"/>
                  </a:cubicBezTo>
                  <a:close/>
                </a:path>
                <a:path h="81992" fill="none" w="62782">
                  <a:moveTo>
                    <a:pt x="20848" y="0"/>
                  </a:moveTo>
                  <a:cubicBezTo>
                    <a:pt x="20848" y="0"/>
                    <a:pt x="2600" y="24890"/>
                    <a:pt x="0" y="34407"/>
                  </a:cubicBezTo>
                  <a:cubicBezTo>
                    <a:pt x="-1780" y="43924"/>
                    <a:pt x="4060" y="68082"/>
                    <a:pt x="36176" y="81992"/>
                  </a:cubicBezTo>
                  <a:cubicBezTo>
                    <a:pt x="36176" y="81992"/>
                    <a:pt x="69022" y="71011"/>
                    <a:pt x="61723" y="29283"/>
                  </a:cubicBezTo>
                  <a:cubicBezTo>
                    <a:pt x="61723" y="29283"/>
                    <a:pt x="55884" y="4392"/>
                    <a:pt x="20848" y="0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08"/>
            <p:cNvSpPr/>
            <p:nvPr/>
          </p:nvSpPr>
          <p:spPr>
            <a:xfrm>
              <a:off x="6159656" y="5626539"/>
              <a:ext cy="67547" cx="75836"/>
            </a:xfrm>
            <a:custGeom>
              <a:avLst/>
              <a:gdLst/>
              <a:ahLst/>
              <a:cxnLst/>
              <a:rect r="r" b="b" l="l" t="t"/>
              <a:pathLst>
                <a:path h="67547" stroke="false" w="75836">
                  <a:moveTo>
                    <a:pt x="965" y="63244"/>
                  </a:moveTo>
                  <a:cubicBezTo>
                    <a:pt x="965" y="63244"/>
                    <a:pt x="-6334" y="25176"/>
                    <a:pt x="19213" y="9071"/>
                  </a:cubicBezTo>
                  <a:cubicBezTo>
                    <a:pt x="44760" y="-7035"/>
                    <a:pt x="72497" y="3214"/>
                    <a:pt x="72497" y="3214"/>
                  </a:cubicBezTo>
                  <a:cubicBezTo>
                    <a:pt x="72497" y="3214"/>
                    <a:pt x="87826" y="36889"/>
                    <a:pt x="52789" y="56655"/>
                  </a:cubicBezTo>
                  <a:cubicBezTo>
                    <a:pt x="17753" y="76421"/>
                    <a:pt x="965" y="63244"/>
                    <a:pt x="965" y="63244"/>
                  </a:cubicBezTo>
                  <a:close/>
                </a:path>
                <a:path h="67547" fill="none" w="75836">
                  <a:moveTo>
                    <a:pt x="965" y="63244"/>
                  </a:moveTo>
                  <a:cubicBezTo>
                    <a:pt x="965" y="63244"/>
                    <a:pt x="-6334" y="25176"/>
                    <a:pt x="19213" y="9071"/>
                  </a:cubicBezTo>
                  <a:cubicBezTo>
                    <a:pt x="44760" y="-7035"/>
                    <a:pt x="72497" y="3214"/>
                    <a:pt x="72497" y="3214"/>
                  </a:cubicBezTo>
                  <a:cubicBezTo>
                    <a:pt x="72497" y="3214"/>
                    <a:pt x="87826" y="36889"/>
                    <a:pt x="52789" y="56655"/>
                  </a:cubicBezTo>
                  <a:cubicBezTo>
                    <a:pt x="17753" y="76421"/>
                    <a:pt x="965" y="63244"/>
                    <a:pt x="965" y="63244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09"/>
            <p:cNvSpPr/>
            <p:nvPr/>
          </p:nvSpPr>
          <p:spPr>
            <a:xfrm>
              <a:off x="6183979" y="5705965"/>
              <a:ext cy="48173" cx="60583"/>
            </a:xfrm>
            <a:custGeom>
              <a:avLst/>
              <a:gdLst/>
              <a:ahLst/>
              <a:cxnLst/>
              <a:rect r="r" b="b" l="l" t="t"/>
              <a:pathLst>
                <a:path h="48173" stroke="false" w="60583">
                  <a:moveTo>
                    <a:pt x="0" y="39456"/>
                  </a:moveTo>
                  <a:cubicBezTo>
                    <a:pt x="0" y="36528"/>
                    <a:pt x="2190" y="13101"/>
                    <a:pt x="16788" y="3584"/>
                  </a:cubicBezTo>
                  <a:cubicBezTo>
                    <a:pt x="31386" y="-5932"/>
                    <a:pt x="60583" y="6513"/>
                    <a:pt x="60583" y="6513"/>
                  </a:cubicBezTo>
                  <a:cubicBezTo>
                    <a:pt x="60583" y="6513"/>
                    <a:pt x="59123" y="38724"/>
                    <a:pt x="43795" y="46045"/>
                  </a:cubicBezTo>
                  <a:cubicBezTo>
                    <a:pt x="28467" y="53365"/>
                    <a:pt x="0" y="39456"/>
                    <a:pt x="0" y="39456"/>
                  </a:cubicBezTo>
                  <a:close/>
                </a:path>
                <a:path h="48173" fill="none" w="60583">
                  <a:moveTo>
                    <a:pt x="0" y="39456"/>
                  </a:moveTo>
                  <a:cubicBezTo>
                    <a:pt x="0" y="36528"/>
                    <a:pt x="2190" y="13101"/>
                    <a:pt x="16788" y="3584"/>
                  </a:cubicBezTo>
                  <a:cubicBezTo>
                    <a:pt x="31386" y="-5932"/>
                    <a:pt x="60583" y="6513"/>
                    <a:pt x="60583" y="6513"/>
                  </a:cubicBezTo>
                  <a:cubicBezTo>
                    <a:pt x="60583" y="6513"/>
                    <a:pt x="59123" y="38724"/>
                    <a:pt x="43795" y="46045"/>
                  </a:cubicBezTo>
                  <a:cubicBezTo>
                    <a:pt x="28467" y="53365"/>
                    <a:pt x="0" y="39456"/>
                    <a:pt x="0" y="39456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10"/>
            <p:cNvSpPr/>
            <p:nvPr/>
          </p:nvSpPr>
          <p:spPr>
            <a:xfrm>
              <a:off x="6045120" y="5631219"/>
              <a:ext cy="83513" cx="64210"/>
            </a:xfrm>
            <a:custGeom>
              <a:avLst/>
              <a:gdLst/>
              <a:ahLst/>
              <a:cxnLst/>
              <a:rect r="r" b="b" l="l" t="t"/>
              <a:pathLst>
                <a:path h="83513" stroke="false" w="64210">
                  <a:moveTo>
                    <a:pt x="38806" y="0"/>
                  </a:moveTo>
                  <a:cubicBezTo>
                    <a:pt x="38806" y="0"/>
                    <a:pt x="2310" y="2196"/>
                    <a:pt x="0" y="32211"/>
                  </a:cubicBezTo>
                  <a:cubicBezTo>
                    <a:pt x="-2070" y="62226"/>
                    <a:pt x="26397" y="83513"/>
                    <a:pt x="26397" y="83513"/>
                  </a:cubicBezTo>
                  <a:cubicBezTo>
                    <a:pt x="26397" y="83513"/>
                    <a:pt x="58514" y="78331"/>
                    <a:pt x="63623" y="49781"/>
                  </a:cubicBezTo>
                  <a:cubicBezTo>
                    <a:pt x="68732" y="21230"/>
                    <a:pt x="38806" y="0"/>
                    <a:pt x="38806" y="0"/>
                  </a:cubicBezTo>
                  <a:close/>
                </a:path>
                <a:path h="83513" fill="none" w="64210">
                  <a:moveTo>
                    <a:pt x="38806" y="0"/>
                  </a:moveTo>
                  <a:cubicBezTo>
                    <a:pt x="38806" y="0"/>
                    <a:pt x="2310" y="2196"/>
                    <a:pt x="0" y="32211"/>
                  </a:cubicBezTo>
                  <a:cubicBezTo>
                    <a:pt x="-2070" y="62226"/>
                    <a:pt x="26397" y="83513"/>
                    <a:pt x="26397" y="83513"/>
                  </a:cubicBezTo>
                  <a:cubicBezTo>
                    <a:pt x="26397" y="83513"/>
                    <a:pt x="58514" y="78331"/>
                    <a:pt x="63623" y="49781"/>
                  </a:cubicBezTo>
                  <a:cubicBezTo>
                    <a:pt x="68732" y="21230"/>
                    <a:pt x="38806" y="0"/>
                    <a:pt x="38806" y="0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11"/>
            <p:cNvSpPr/>
            <p:nvPr/>
          </p:nvSpPr>
          <p:spPr>
            <a:xfrm>
              <a:off x="6031505" y="5552932"/>
              <a:ext cy="65886" cx="98539"/>
            </a:xfrm>
            <a:custGeom>
              <a:avLst/>
              <a:gdLst/>
              <a:ahLst/>
              <a:cxnLst/>
              <a:rect r="r" b="b" l="l" t="t"/>
              <a:pathLst>
                <a:path h="65886" stroke="false" w="98539">
                  <a:moveTo>
                    <a:pt x="0" y="30701"/>
                  </a:moveTo>
                  <a:cubicBezTo>
                    <a:pt x="0" y="30701"/>
                    <a:pt x="20358" y="0"/>
                    <a:pt x="47365" y="0"/>
                  </a:cubicBezTo>
                  <a:cubicBezTo>
                    <a:pt x="74372" y="0"/>
                    <a:pt x="98539" y="32943"/>
                    <a:pt x="98539" y="32943"/>
                  </a:cubicBezTo>
                  <a:cubicBezTo>
                    <a:pt x="98539" y="32943"/>
                    <a:pt x="75832" y="65886"/>
                    <a:pt x="51015" y="65886"/>
                  </a:cubicBezTo>
                  <a:cubicBezTo>
                    <a:pt x="26197" y="65886"/>
                    <a:pt x="2110" y="30701"/>
                    <a:pt x="0" y="30701"/>
                  </a:cubicBezTo>
                  <a:close/>
                </a:path>
                <a:path h="65886" fill="none" w="98539">
                  <a:moveTo>
                    <a:pt x="0" y="30701"/>
                  </a:moveTo>
                  <a:cubicBezTo>
                    <a:pt x="0" y="30701"/>
                    <a:pt x="20358" y="0"/>
                    <a:pt x="47365" y="0"/>
                  </a:cubicBezTo>
                  <a:cubicBezTo>
                    <a:pt x="74372" y="0"/>
                    <a:pt x="98539" y="32943"/>
                    <a:pt x="98539" y="32943"/>
                  </a:cubicBezTo>
                  <a:cubicBezTo>
                    <a:pt x="98539" y="32943"/>
                    <a:pt x="75832" y="65886"/>
                    <a:pt x="51015" y="65886"/>
                  </a:cubicBezTo>
                  <a:cubicBezTo>
                    <a:pt x="26197" y="65886"/>
                    <a:pt x="2110" y="30701"/>
                    <a:pt x="0" y="30701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12"/>
            <p:cNvSpPr/>
            <p:nvPr/>
          </p:nvSpPr>
          <p:spPr>
            <a:xfrm>
              <a:off x="5983369" y="5493589"/>
              <a:ext cy="86884" cx="76243"/>
            </a:xfrm>
            <a:custGeom>
              <a:avLst/>
              <a:gdLst/>
              <a:ahLst/>
              <a:cxnLst/>
              <a:rect r="r" b="b" l="l" t="t"/>
              <a:pathLst>
                <a:path h="86884" stroke="false" w="76243">
                  <a:moveTo>
                    <a:pt x="9371" y="86453"/>
                  </a:moveTo>
                  <a:cubicBezTo>
                    <a:pt x="9371" y="86453"/>
                    <a:pt x="-9607" y="57102"/>
                    <a:pt x="6451" y="24890"/>
                  </a:cubicBezTo>
                  <a:cubicBezTo>
                    <a:pt x="22510" y="-7321"/>
                    <a:pt x="53896" y="4392"/>
                    <a:pt x="64902" y="0"/>
                  </a:cubicBezTo>
                  <a:cubicBezTo>
                    <a:pt x="64902" y="0"/>
                    <a:pt x="88932" y="30747"/>
                    <a:pt x="67035" y="59298"/>
                  </a:cubicBezTo>
                  <a:cubicBezTo>
                    <a:pt x="67035" y="59298"/>
                    <a:pt x="53166" y="90914"/>
                    <a:pt x="9371" y="86453"/>
                  </a:cubicBezTo>
                  <a:close/>
                </a:path>
                <a:path h="86884" fill="none" w="76243">
                  <a:moveTo>
                    <a:pt x="9371" y="86453"/>
                  </a:moveTo>
                  <a:cubicBezTo>
                    <a:pt x="9371" y="86453"/>
                    <a:pt x="-9607" y="57102"/>
                    <a:pt x="6451" y="24890"/>
                  </a:cubicBezTo>
                  <a:cubicBezTo>
                    <a:pt x="22510" y="-7321"/>
                    <a:pt x="53896" y="4392"/>
                    <a:pt x="64902" y="0"/>
                  </a:cubicBezTo>
                  <a:cubicBezTo>
                    <a:pt x="64902" y="0"/>
                    <a:pt x="88932" y="30747"/>
                    <a:pt x="67035" y="59298"/>
                  </a:cubicBezTo>
                  <a:cubicBezTo>
                    <a:pt x="67035" y="59298"/>
                    <a:pt x="53166" y="90914"/>
                    <a:pt x="9371" y="86453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13"/>
            <p:cNvSpPr/>
            <p:nvPr/>
          </p:nvSpPr>
          <p:spPr>
            <a:xfrm>
              <a:off x="5898974" y="5463494"/>
              <a:ext cy="98883" cx="71802"/>
            </a:xfrm>
            <a:custGeom>
              <a:avLst/>
              <a:gdLst/>
              <a:ahLst/>
              <a:cxnLst/>
              <a:rect r="r" b="b" l="l" t="t"/>
              <a:pathLst>
                <a:path h="98883" stroke="false" w="71802">
                  <a:moveTo>
                    <a:pt x="16395" y="0"/>
                  </a:moveTo>
                  <a:cubicBezTo>
                    <a:pt x="16395" y="0"/>
                    <a:pt x="59460" y="-2874"/>
                    <a:pt x="70431" y="34461"/>
                  </a:cubicBezTo>
                  <a:cubicBezTo>
                    <a:pt x="70431" y="34461"/>
                    <a:pt x="77707" y="54227"/>
                    <a:pt x="58730" y="98883"/>
                  </a:cubicBezTo>
                  <a:cubicBezTo>
                    <a:pt x="58730" y="98883"/>
                    <a:pt x="12745" y="86438"/>
                    <a:pt x="2526" y="60816"/>
                  </a:cubicBezTo>
                  <a:cubicBezTo>
                    <a:pt x="-7693" y="35193"/>
                    <a:pt x="16395" y="0"/>
                    <a:pt x="16395" y="0"/>
                  </a:cubicBezTo>
                  <a:close/>
                </a:path>
                <a:path h="98883" fill="none" w="71802">
                  <a:moveTo>
                    <a:pt x="16395" y="0"/>
                  </a:moveTo>
                  <a:cubicBezTo>
                    <a:pt x="16395" y="0"/>
                    <a:pt x="59460" y="-2874"/>
                    <a:pt x="70431" y="34461"/>
                  </a:cubicBezTo>
                  <a:cubicBezTo>
                    <a:pt x="70431" y="34461"/>
                    <a:pt x="77707" y="54227"/>
                    <a:pt x="58730" y="98883"/>
                  </a:cubicBezTo>
                  <a:cubicBezTo>
                    <a:pt x="58730" y="98883"/>
                    <a:pt x="12745" y="86438"/>
                    <a:pt x="2526" y="60816"/>
                  </a:cubicBezTo>
                  <a:cubicBezTo>
                    <a:pt x="-7693" y="35193"/>
                    <a:pt x="16395" y="0"/>
                    <a:pt x="16395" y="0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14"/>
            <p:cNvSpPr/>
            <p:nvPr/>
          </p:nvSpPr>
          <p:spPr>
            <a:xfrm>
              <a:off x="5835113" y="5505301"/>
              <a:ext cy="92241" cx="67436"/>
            </a:xfrm>
            <a:custGeom>
              <a:avLst/>
              <a:gdLst/>
              <a:ahLst/>
              <a:cxnLst/>
              <a:rect r="r" b="b" l="l" t="t"/>
              <a:pathLst>
                <a:path h="92241" stroke="false" w="67436">
                  <a:moveTo>
                    <a:pt x="29162" y="0"/>
                  </a:moveTo>
                  <a:cubicBezTo>
                    <a:pt x="29162" y="0"/>
                    <a:pt x="71498" y="15374"/>
                    <a:pt x="67118" y="50547"/>
                  </a:cubicBezTo>
                  <a:cubicBezTo>
                    <a:pt x="67118" y="50547"/>
                    <a:pt x="72228" y="66618"/>
                    <a:pt x="34272" y="92241"/>
                  </a:cubicBezTo>
                  <a:cubicBezTo>
                    <a:pt x="34272" y="92241"/>
                    <a:pt x="2155" y="71743"/>
                    <a:pt x="0" y="39532"/>
                  </a:cubicBezTo>
                  <a:cubicBezTo>
                    <a:pt x="0" y="39532"/>
                    <a:pt x="5805" y="5125"/>
                    <a:pt x="29162" y="0"/>
                  </a:cubicBezTo>
                  <a:close/>
                </a:path>
                <a:path h="92241" fill="none" w="67436">
                  <a:moveTo>
                    <a:pt x="29162" y="0"/>
                  </a:moveTo>
                  <a:cubicBezTo>
                    <a:pt x="29162" y="0"/>
                    <a:pt x="71498" y="15374"/>
                    <a:pt x="67118" y="50547"/>
                  </a:cubicBezTo>
                  <a:cubicBezTo>
                    <a:pt x="67118" y="50547"/>
                    <a:pt x="72228" y="66618"/>
                    <a:pt x="34272" y="92241"/>
                  </a:cubicBezTo>
                  <a:cubicBezTo>
                    <a:pt x="34272" y="92241"/>
                    <a:pt x="2155" y="71743"/>
                    <a:pt x="0" y="39532"/>
                  </a:cubicBezTo>
                  <a:cubicBezTo>
                    <a:pt x="0" y="39532"/>
                    <a:pt x="5805" y="5125"/>
                    <a:pt x="29162" y="0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15"/>
            <p:cNvSpPr/>
            <p:nvPr/>
          </p:nvSpPr>
          <p:spPr>
            <a:xfrm>
              <a:off x="5795913" y="5579083"/>
              <a:ext cy="67977" cx="64158"/>
            </a:xfrm>
            <a:custGeom>
              <a:avLst/>
              <a:gdLst/>
              <a:ahLst/>
              <a:cxnLst/>
              <a:rect r="r" b="b" l="l" t="t"/>
              <a:pathLst>
                <a:path h="67977" stroke="false" w="64158">
                  <a:moveTo>
                    <a:pt x="6353" y="1623"/>
                  </a:moveTo>
                  <a:cubicBezTo>
                    <a:pt x="6353" y="1623"/>
                    <a:pt x="35516" y="-6429"/>
                    <a:pt x="56684" y="13336"/>
                  </a:cubicBezTo>
                  <a:cubicBezTo>
                    <a:pt x="56684" y="13336"/>
                    <a:pt x="68362" y="29442"/>
                    <a:pt x="62523" y="66778"/>
                  </a:cubicBezTo>
                  <a:cubicBezTo>
                    <a:pt x="62523" y="66778"/>
                    <a:pt x="24567" y="74830"/>
                    <a:pt x="5589" y="49208"/>
                  </a:cubicBezTo>
                  <a:cubicBezTo>
                    <a:pt x="5589" y="49208"/>
                    <a:pt x="-7481" y="23585"/>
                    <a:pt x="6353" y="1623"/>
                  </a:cubicBezTo>
                  <a:close/>
                </a:path>
                <a:path h="67977" fill="none" w="64158">
                  <a:moveTo>
                    <a:pt x="6353" y="1623"/>
                  </a:moveTo>
                  <a:cubicBezTo>
                    <a:pt x="6353" y="1623"/>
                    <a:pt x="35516" y="-6429"/>
                    <a:pt x="56684" y="13336"/>
                  </a:cubicBezTo>
                  <a:cubicBezTo>
                    <a:pt x="56684" y="13336"/>
                    <a:pt x="68362" y="29442"/>
                    <a:pt x="62523" y="66778"/>
                  </a:cubicBezTo>
                  <a:cubicBezTo>
                    <a:pt x="62523" y="66778"/>
                    <a:pt x="24567" y="74830"/>
                    <a:pt x="5589" y="49208"/>
                  </a:cubicBezTo>
                  <a:cubicBezTo>
                    <a:pt x="5589" y="49208"/>
                    <a:pt x="-7481" y="23585"/>
                    <a:pt x="6353" y="1623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16"/>
            <p:cNvSpPr/>
            <p:nvPr/>
          </p:nvSpPr>
          <p:spPr>
            <a:xfrm>
              <a:off x="5729078" y="5606327"/>
              <a:ext cy="92275" cx="70783"/>
            </a:xfrm>
            <a:custGeom>
              <a:avLst/>
              <a:gdLst/>
              <a:ahLst/>
              <a:cxnLst/>
              <a:rect r="r" b="b" l="l" t="t"/>
              <a:pathLst>
                <a:path h="92275" stroke="false" w="70783">
                  <a:moveTo>
                    <a:pt x="16950" y="0"/>
                  </a:moveTo>
                  <a:cubicBezTo>
                    <a:pt x="16950" y="0"/>
                    <a:pt x="63665" y="7321"/>
                    <a:pt x="69504" y="39532"/>
                  </a:cubicBezTo>
                  <a:cubicBezTo>
                    <a:pt x="75344" y="71743"/>
                    <a:pt x="59285" y="68815"/>
                    <a:pt x="59285" y="92275"/>
                  </a:cubicBezTo>
                  <a:cubicBezTo>
                    <a:pt x="59285" y="92275"/>
                    <a:pt x="21329" y="91509"/>
                    <a:pt x="5271" y="58566"/>
                  </a:cubicBezTo>
                  <a:cubicBezTo>
                    <a:pt x="-10787" y="25623"/>
                    <a:pt x="14760" y="16838"/>
                    <a:pt x="16950" y="0"/>
                  </a:cubicBezTo>
                  <a:close/>
                </a:path>
                <a:path h="92275" fill="none" w="70783">
                  <a:moveTo>
                    <a:pt x="16950" y="0"/>
                  </a:moveTo>
                  <a:cubicBezTo>
                    <a:pt x="16950" y="0"/>
                    <a:pt x="63665" y="7321"/>
                    <a:pt x="69504" y="39532"/>
                  </a:cubicBezTo>
                  <a:cubicBezTo>
                    <a:pt x="75344" y="71743"/>
                    <a:pt x="59285" y="68815"/>
                    <a:pt x="59285" y="92275"/>
                  </a:cubicBezTo>
                  <a:cubicBezTo>
                    <a:pt x="59285" y="92275"/>
                    <a:pt x="21329" y="91509"/>
                    <a:pt x="5271" y="58566"/>
                  </a:cubicBezTo>
                  <a:cubicBezTo>
                    <a:pt x="-10787" y="25623"/>
                    <a:pt x="14760" y="16838"/>
                    <a:pt x="16950" y="0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17"/>
            <p:cNvSpPr/>
            <p:nvPr/>
          </p:nvSpPr>
          <p:spPr>
            <a:xfrm>
              <a:off x="5685136" y="5680948"/>
              <a:ext cy="84319" cx="75441"/>
            </a:xfrm>
            <a:custGeom>
              <a:avLst/>
              <a:gdLst/>
              <a:ahLst/>
              <a:cxnLst/>
              <a:rect r="r" b="b" l="l" t="t"/>
              <a:pathLst>
                <a:path h="84319" stroke="false" w="75441">
                  <a:moveTo>
                    <a:pt x="4734" y="782"/>
                  </a:moveTo>
                  <a:cubicBezTo>
                    <a:pt x="4734" y="782"/>
                    <a:pt x="83521" y="-13859"/>
                    <a:pt x="74761" y="83541"/>
                  </a:cubicBezTo>
                  <a:cubicBezTo>
                    <a:pt x="74761" y="83541"/>
                    <a:pt x="-22227" y="98147"/>
                    <a:pt x="4734" y="782"/>
                  </a:cubicBezTo>
                  <a:close/>
                </a:path>
                <a:path h="84319" fill="none" w="75441">
                  <a:moveTo>
                    <a:pt x="4734" y="782"/>
                  </a:moveTo>
                  <a:cubicBezTo>
                    <a:pt x="4734" y="782"/>
                    <a:pt x="83521" y="-13859"/>
                    <a:pt x="74761" y="83541"/>
                  </a:cubicBezTo>
                  <a:cubicBezTo>
                    <a:pt x="74761" y="83541"/>
                    <a:pt x="-22227" y="98147"/>
                    <a:pt x="4734" y="782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18"/>
            <p:cNvSpPr/>
            <p:nvPr/>
          </p:nvSpPr>
          <p:spPr>
            <a:xfrm>
              <a:off x="5673102" y="5782286"/>
              <a:ext cy="72567" cx="90460"/>
            </a:xfrm>
            <a:custGeom>
              <a:avLst/>
              <a:gdLst/>
              <a:ahLst/>
              <a:cxnLst/>
              <a:rect r="r" b="b" l="l" t="t"/>
              <a:pathLst>
                <a:path h="72567" stroke="false" w="90460">
                  <a:moveTo>
                    <a:pt x="0" y="67016"/>
                  </a:moveTo>
                  <a:cubicBezTo>
                    <a:pt x="0" y="67016"/>
                    <a:pt x="-797" y="11333"/>
                    <a:pt x="30590" y="4744"/>
                  </a:cubicBezTo>
                  <a:cubicBezTo>
                    <a:pt x="61977" y="-1845"/>
                    <a:pt x="88984" y="0"/>
                    <a:pt x="88984" y="0"/>
                  </a:cubicBezTo>
                  <a:cubicBezTo>
                    <a:pt x="88984" y="0"/>
                    <a:pt x="100662" y="42811"/>
                    <a:pt x="58327" y="67016"/>
                  </a:cubicBezTo>
                  <a:cubicBezTo>
                    <a:pt x="58327" y="67016"/>
                    <a:pt x="29267" y="79506"/>
                    <a:pt x="0" y="67016"/>
                  </a:cubicBezTo>
                  <a:close/>
                </a:path>
                <a:path h="72567" fill="none" w="90460">
                  <a:moveTo>
                    <a:pt x="0" y="67016"/>
                  </a:moveTo>
                  <a:cubicBezTo>
                    <a:pt x="0" y="67016"/>
                    <a:pt x="-797" y="11333"/>
                    <a:pt x="30590" y="4744"/>
                  </a:cubicBezTo>
                  <a:cubicBezTo>
                    <a:pt x="61977" y="-1845"/>
                    <a:pt x="88984" y="0"/>
                    <a:pt x="88984" y="0"/>
                  </a:cubicBezTo>
                  <a:cubicBezTo>
                    <a:pt x="88984" y="0"/>
                    <a:pt x="100662" y="42811"/>
                    <a:pt x="58327" y="67016"/>
                  </a:cubicBezTo>
                  <a:cubicBezTo>
                    <a:pt x="58327" y="67016"/>
                    <a:pt x="29267" y="79506"/>
                    <a:pt x="0" y="67016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19"/>
            <p:cNvSpPr/>
            <p:nvPr/>
          </p:nvSpPr>
          <p:spPr>
            <a:xfrm>
              <a:off x="5692095" y="5854123"/>
              <a:ext cy="66148" cx="108678"/>
            </a:xfrm>
            <a:custGeom>
              <a:avLst/>
              <a:gdLst/>
              <a:ahLst/>
              <a:cxnLst/>
              <a:rect r="r" b="b" l="l" t="t"/>
              <a:pathLst>
                <a:path h="66148" stroke="false" w="108678">
                  <a:moveTo>
                    <a:pt x="0" y="34692"/>
                  </a:moveTo>
                  <a:cubicBezTo>
                    <a:pt x="0" y="34692"/>
                    <a:pt x="26927" y="3923"/>
                    <a:pt x="57584" y="0"/>
                  </a:cubicBezTo>
                  <a:cubicBezTo>
                    <a:pt x="88240" y="-3398"/>
                    <a:pt x="108678" y="32473"/>
                    <a:pt x="108678" y="32473"/>
                  </a:cubicBezTo>
                  <a:cubicBezTo>
                    <a:pt x="108678" y="32473"/>
                    <a:pt x="88240" y="66148"/>
                    <a:pt x="53934" y="66148"/>
                  </a:cubicBezTo>
                  <a:cubicBezTo>
                    <a:pt x="19628" y="66148"/>
                    <a:pt x="0" y="34692"/>
                    <a:pt x="0" y="34692"/>
                  </a:cubicBezTo>
                  <a:close/>
                </a:path>
                <a:path h="66148" fill="none" w="108678">
                  <a:moveTo>
                    <a:pt x="0" y="34692"/>
                  </a:moveTo>
                  <a:cubicBezTo>
                    <a:pt x="0" y="34692"/>
                    <a:pt x="26927" y="3923"/>
                    <a:pt x="57584" y="0"/>
                  </a:cubicBezTo>
                  <a:cubicBezTo>
                    <a:pt x="88240" y="-3398"/>
                    <a:pt x="108678" y="32473"/>
                    <a:pt x="108678" y="32473"/>
                  </a:cubicBezTo>
                  <a:cubicBezTo>
                    <a:pt x="108678" y="32473"/>
                    <a:pt x="88240" y="66148"/>
                    <a:pt x="53934" y="66148"/>
                  </a:cubicBezTo>
                  <a:cubicBezTo>
                    <a:pt x="19628" y="66148"/>
                    <a:pt x="0" y="34692"/>
                    <a:pt x="0" y="34692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20"/>
            <p:cNvSpPr/>
            <p:nvPr/>
          </p:nvSpPr>
          <p:spPr>
            <a:xfrm>
              <a:off x="5763691" y="5897690"/>
              <a:ext cy="109811" cx="70869"/>
            </a:xfrm>
            <a:custGeom>
              <a:avLst/>
              <a:gdLst/>
              <a:ahLst/>
              <a:cxnLst/>
              <a:rect r="r" b="b" l="l" t="t"/>
              <a:pathLst>
                <a:path h="109811" stroke="false" w="70869">
                  <a:moveTo>
                    <a:pt x="51678" y="0"/>
                  </a:moveTo>
                  <a:cubicBezTo>
                    <a:pt x="51678" y="0"/>
                    <a:pt x="80145" y="23426"/>
                    <a:pt x="67737" y="61494"/>
                  </a:cubicBezTo>
                  <a:cubicBezTo>
                    <a:pt x="55328" y="99562"/>
                    <a:pt x="24672" y="109811"/>
                    <a:pt x="24672" y="109811"/>
                  </a:cubicBezTo>
                  <a:cubicBezTo>
                    <a:pt x="24672" y="109811"/>
                    <a:pt x="-6715" y="89313"/>
                    <a:pt x="1314" y="37336"/>
                  </a:cubicBezTo>
                  <a:cubicBezTo>
                    <a:pt x="1314" y="37336"/>
                    <a:pt x="20292" y="0"/>
                    <a:pt x="51678" y="0"/>
                  </a:cubicBezTo>
                  <a:close/>
                </a:path>
                <a:path h="109811" fill="none" w="70869">
                  <a:moveTo>
                    <a:pt x="51678" y="0"/>
                  </a:moveTo>
                  <a:cubicBezTo>
                    <a:pt x="51678" y="0"/>
                    <a:pt x="80145" y="23426"/>
                    <a:pt x="67737" y="61494"/>
                  </a:cubicBezTo>
                  <a:cubicBezTo>
                    <a:pt x="55328" y="99562"/>
                    <a:pt x="24672" y="109811"/>
                    <a:pt x="24672" y="109811"/>
                  </a:cubicBezTo>
                  <a:cubicBezTo>
                    <a:pt x="24672" y="109811"/>
                    <a:pt x="-6715" y="89313"/>
                    <a:pt x="1314" y="37336"/>
                  </a:cubicBezTo>
                  <a:cubicBezTo>
                    <a:pt x="1314" y="37336"/>
                    <a:pt x="20292" y="0"/>
                    <a:pt x="51678" y="0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21"/>
            <p:cNvSpPr/>
            <p:nvPr/>
          </p:nvSpPr>
          <p:spPr>
            <a:xfrm>
              <a:off x="5837235" y="5900518"/>
              <a:ext cy="78733" cx="72696"/>
            </a:xfrm>
            <a:custGeom>
              <a:avLst/>
              <a:gdLst/>
              <a:ahLst/>
              <a:cxnLst/>
              <a:rect r="r" b="b" l="l" t="t"/>
              <a:pathLst>
                <a:path h="78733" stroke="false" w="72696">
                  <a:moveTo>
                    <a:pt x="0" y="3030"/>
                  </a:moveTo>
                  <a:cubicBezTo>
                    <a:pt x="0" y="3030"/>
                    <a:pt x="-2188" y="45491"/>
                    <a:pt x="18979" y="63792"/>
                  </a:cubicBezTo>
                  <a:cubicBezTo>
                    <a:pt x="40147" y="82094"/>
                    <a:pt x="68614" y="78434"/>
                    <a:pt x="68614" y="78434"/>
                  </a:cubicBezTo>
                  <a:cubicBezTo>
                    <a:pt x="68614" y="78434"/>
                    <a:pt x="83578" y="49517"/>
                    <a:pt x="56206" y="11815"/>
                  </a:cubicBezTo>
                  <a:cubicBezTo>
                    <a:pt x="56206" y="11815"/>
                    <a:pt x="29928" y="-7219"/>
                    <a:pt x="0" y="3030"/>
                  </a:cubicBezTo>
                  <a:close/>
                </a:path>
                <a:path h="78733" fill="none" w="72696">
                  <a:moveTo>
                    <a:pt x="0" y="3030"/>
                  </a:moveTo>
                  <a:cubicBezTo>
                    <a:pt x="0" y="3030"/>
                    <a:pt x="-2188" y="45491"/>
                    <a:pt x="18979" y="63792"/>
                  </a:cubicBezTo>
                  <a:cubicBezTo>
                    <a:pt x="40147" y="82094"/>
                    <a:pt x="68614" y="78434"/>
                    <a:pt x="68614" y="78434"/>
                  </a:cubicBezTo>
                  <a:cubicBezTo>
                    <a:pt x="68614" y="78434"/>
                    <a:pt x="83578" y="49517"/>
                    <a:pt x="56206" y="11815"/>
                  </a:cubicBezTo>
                  <a:cubicBezTo>
                    <a:pt x="56206" y="11815"/>
                    <a:pt x="29928" y="-7219"/>
                    <a:pt x="0" y="3030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22"/>
            <p:cNvSpPr/>
            <p:nvPr/>
          </p:nvSpPr>
          <p:spPr>
            <a:xfrm>
              <a:off x="5765459" y="5711243"/>
              <a:ext cy="50836" cx="66468"/>
            </a:xfrm>
            <a:custGeom>
              <a:avLst/>
              <a:gdLst/>
              <a:ahLst/>
              <a:cxnLst/>
              <a:rect r="r" b="b" l="l" t="t"/>
              <a:pathLst>
                <a:path h="50836" stroke="false" w="66468">
                  <a:moveTo>
                    <a:pt x="0" y="2699"/>
                  </a:moveTo>
                  <a:cubicBezTo>
                    <a:pt x="0" y="2699"/>
                    <a:pt x="27007" y="-5354"/>
                    <a:pt x="45255" y="6359"/>
                  </a:cubicBezTo>
                  <a:cubicBezTo>
                    <a:pt x="63503" y="18073"/>
                    <a:pt x="66468" y="41499"/>
                    <a:pt x="66468" y="41499"/>
                  </a:cubicBezTo>
                  <a:cubicBezTo>
                    <a:pt x="66468" y="41499"/>
                    <a:pt x="46715" y="59800"/>
                    <a:pt x="20438" y="45159"/>
                  </a:cubicBezTo>
                  <a:cubicBezTo>
                    <a:pt x="-5839" y="30518"/>
                    <a:pt x="0" y="2699"/>
                    <a:pt x="0" y="2699"/>
                  </a:cubicBezTo>
                  <a:close/>
                </a:path>
                <a:path h="50836" fill="none" w="66468">
                  <a:moveTo>
                    <a:pt x="0" y="2699"/>
                  </a:moveTo>
                  <a:cubicBezTo>
                    <a:pt x="0" y="2699"/>
                    <a:pt x="27007" y="-5354"/>
                    <a:pt x="45255" y="6359"/>
                  </a:cubicBezTo>
                  <a:cubicBezTo>
                    <a:pt x="63503" y="18073"/>
                    <a:pt x="66468" y="41499"/>
                    <a:pt x="66468" y="41499"/>
                  </a:cubicBezTo>
                  <a:cubicBezTo>
                    <a:pt x="66468" y="41499"/>
                    <a:pt x="46715" y="59800"/>
                    <a:pt x="20438" y="45159"/>
                  </a:cubicBezTo>
                  <a:cubicBezTo>
                    <a:pt x="-5839" y="30518"/>
                    <a:pt x="0" y="2699"/>
                    <a:pt x="0" y="2699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23"/>
            <p:cNvSpPr/>
            <p:nvPr/>
          </p:nvSpPr>
          <p:spPr>
            <a:xfrm>
              <a:off x="5773765" y="5827413"/>
              <a:ext cy="42460" cx="58511"/>
            </a:xfrm>
            <a:custGeom>
              <a:avLst/>
              <a:gdLst/>
              <a:ahLst/>
              <a:cxnLst/>
              <a:rect r="r" b="b" l="l" t="t"/>
              <a:pathLst>
                <a:path h="42460" stroke="false" w="58511">
                  <a:moveTo>
                    <a:pt x="0" y="6589"/>
                  </a:moveTo>
                  <a:cubicBezTo>
                    <a:pt x="0" y="6589"/>
                    <a:pt x="24817" y="0"/>
                    <a:pt x="30656" y="0"/>
                  </a:cubicBezTo>
                  <a:cubicBezTo>
                    <a:pt x="36496" y="0"/>
                    <a:pt x="58439" y="23426"/>
                    <a:pt x="58439" y="23426"/>
                  </a:cubicBezTo>
                  <a:cubicBezTo>
                    <a:pt x="58439" y="23426"/>
                    <a:pt x="61313" y="42460"/>
                    <a:pt x="30656" y="42460"/>
                  </a:cubicBezTo>
                  <a:cubicBezTo>
                    <a:pt x="0" y="42460"/>
                    <a:pt x="0" y="6589"/>
                    <a:pt x="0" y="6589"/>
                  </a:cubicBezTo>
                  <a:close/>
                </a:path>
                <a:path h="42460" fill="none" w="58511">
                  <a:moveTo>
                    <a:pt x="0" y="6589"/>
                  </a:moveTo>
                  <a:cubicBezTo>
                    <a:pt x="0" y="6589"/>
                    <a:pt x="24817" y="0"/>
                    <a:pt x="30656" y="0"/>
                  </a:cubicBezTo>
                  <a:cubicBezTo>
                    <a:pt x="36496" y="0"/>
                    <a:pt x="58439" y="23426"/>
                    <a:pt x="58439" y="23426"/>
                  </a:cubicBezTo>
                  <a:cubicBezTo>
                    <a:pt x="58439" y="23426"/>
                    <a:pt x="61313" y="42460"/>
                    <a:pt x="30656" y="42460"/>
                  </a:cubicBezTo>
                  <a:cubicBezTo>
                    <a:pt x="0" y="42460"/>
                    <a:pt x="0" y="6589"/>
                    <a:pt x="0" y="6589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24"/>
            <p:cNvSpPr/>
            <p:nvPr/>
          </p:nvSpPr>
          <p:spPr>
            <a:xfrm>
              <a:off x="5989796" y="5814967"/>
              <a:ext cy="71832" cx="47346"/>
            </a:xfrm>
            <a:custGeom>
              <a:avLst/>
              <a:gdLst/>
              <a:ahLst/>
              <a:cxnLst/>
              <a:rect r="r" b="b" l="l" t="t"/>
              <a:pathLst>
                <a:path h="71832" stroke="false" w="47346">
                  <a:moveTo>
                    <a:pt x="38711" y="0"/>
                  </a:moveTo>
                  <a:cubicBezTo>
                    <a:pt x="38711" y="0"/>
                    <a:pt x="14623" y="0"/>
                    <a:pt x="5134" y="17570"/>
                  </a:cubicBezTo>
                  <a:cubicBezTo>
                    <a:pt x="-4354" y="35139"/>
                    <a:pt x="2215" y="71011"/>
                    <a:pt x="2215" y="71011"/>
                  </a:cubicBezTo>
                  <a:cubicBezTo>
                    <a:pt x="2215" y="71011"/>
                    <a:pt x="31411" y="77600"/>
                    <a:pt x="43090" y="53441"/>
                  </a:cubicBezTo>
                  <a:cubicBezTo>
                    <a:pt x="54769" y="29283"/>
                    <a:pt x="38711" y="0"/>
                    <a:pt x="38711" y="0"/>
                  </a:cubicBezTo>
                  <a:close/>
                </a:path>
                <a:path h="71832" fill="none" w="47346">
                  <a:moveTo>
                    <a:pt x="38711" y="0"/>
                  </a:moveTo>
                  <a:cubicBezTo>
                    <a:pt x="38711" y="0"/>
                    <a:pt x="14623" y="0"/>
                    <a:pt x="5134" y="17570"/>
                  </a:cubicBezTo>
                  <a:cubicBezTo>
                    <a:pt x="-4354" y="35139"/>
                    <a:pt x="2215" y="71011"/>
                    <a:pt x="2215" y="71011"/>
                  </a:cubicBezTo>
                  <a:cubicBezTo>
                    <a:pt x="2215" y="71011"/>
                    <a:pt x="31411" y="77600"/>
                    <a:pt x="43090" y="53441"/>
                  </a:cubicBezTo>
                  <a:cubicBezTo>
                    <a:pt x="54769" y="29283"/>
                    <a:pt x="38711" y="0"/>
                    <a:pt x="38711" y="0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25"/>
            <p:cNvSpPr/>
            <p:nvPr/>
          </p:nvSpPr>
          <p:spPr>
            <a:xfrm>
              <a:off x="5916420" y="5563913"/>
              <a:ext cy="73950" cx="50640"/>
            </a:xfrm>
            <a:custGeom>
              <a:avLst/>
              <a:gdLst/>
              <a:ahLst/>
              <a:cxnLst/>
              <a:rect r="r" b="b" l="l" t="t"/>
              <a:pathLst>
                <a:path h="73950" stroke="false" w="50640">
                  <a:moveTo>
                    <a:pt x="14278" y="0"/>
                  </a:moveTo>
                  <a:cubicBezTo>
                    <a:pt x="14278" y="0"/>
                    <a:pt x="-6160" y="15328"/>
                    <a:pt x="1869" y="38022"/>
                  </a:cubicBezTo>
                  <a:cubicBezTo>
                    <a:pt x="9898" y="60716"/>
                    <a:pt x="39825" y="73950"/>
                    <a:pt x="39825" y="73950"/>
                  </a:cubicBezTo>
                  <a:cubicBezTo>
                    <a:pt x="39825" y="73950"/>
                    <a:pt x="55153" y="72429"/>
                    <a:pt x="49314" y="28505"/>
                  </a:cubicBezTo>
                  <a:cubicBezTo>
                    <a:pt x="49314" y="28505"/>
                    <a:pt x="50044" y="0"/>
                    <a:pt x="14278" y="0"/>
                  </a:cubicBezTo>
                  <a:close/>
                </a:path>
                <a:path h="73950" fill="none" w="50640">
                  <a:moveTo>
                    <a:pt x="14278" y="0"/>
                  </a:moveTo>
                  <a:cubicBezTo>
                    <a:pt x="14278" y="0"/>
                    <a:pt x="-6160" y="15328"/>
                    <a:pt x="1869" y="38022"/>
                  </a:cubicBezTo>
                  <a:cubicBezTo>
                    <a:pt x="9898" y="60716"/>
                    <a:pt x="39825" y="73950"/>
                    <a:pt x="39825" y="73950"/>
                  </a:cubicBezTo>
                  <a:cubicBezTo>
                    <a:pt x="39825" y="73950"/>
                    <a:pt x="55153" y="72429"/>
                    <a:pt x="49314" y="28505"/>
                  </a:cubicBezTo>
                  <a:cubicBezTo>
                    <a:pt x="49314" y="28505"/>
                    <a:pt x="50044" y="0"/>
                    <a:pt x="14278" y="0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26"/>
            <p:cNvSpPr/>
            <p:nvPr/>
          </p:nvSpPr>
          <p:spPr>
            <a:xfrm>
              <a:off x="5822770" y="5659468"/>
              <a:ext cy="53447" cx="49767"/>
            </a:xfrm>
            <a:custGeom>
              <a:avLst/>
              <a:gdLst/>
              <a:ahLst/>
              <a:cxnLst/>
              <a:rect r="r" b="b" l="l" t="t"/>
              <a:pathLst>
                <a:path h="53447" stroke="false" w="49767">
                  <a:moveTo>
                    <a:pt x="2818" y="1764"/>
                  </a:moveTo>
                  <a:cubicBezTo>
                    <a:pt x="2818" y="1764"/>
                    <a:pt x="32015" y="-6288"/>
                    <a:pt x="43694" y="12013"/>
                  </a:cubicBezTo>
                  <a:cubicBezTo>
                    <a:pt x="55372" y="30315"/>
                    <a:pt x="46613" y="51545"/>
                    <a:pt x="46613" y="51545"/>
                  </a:cubicBezTo>
                  <a:cubicBezTo>
                    <a:pt x="46613" y="51545"/>
                    <a:pt x="28365" y="61794"/>
                    <a:pt x="6468" y="34708"/>
                  </a:cubicBezTo>
                  <a:cubicBezTo>
                    <a:pt x="6468" y="34708"/>
                    <a:pt x="-5211" y="9817"/>
                    <a:pt x="2818" y="1764"/>
                  </a:cubicBezTo>
                  <a:close/>
                </a:path>
                <a:path h="53447" fill="none" w="49767">
                  <a:moveTo>
                    <a:pt x="2818" y="1764"/>
                  </a:moveTo>
                  <a:cubicBezTo>
                    <a:pt x="2818" y="1764"/>
                    <a:pt x="32015" y="-6288"/>
                    <a:pt x="43694" y="12013"/>
                  </a:cubicBezTo>
                  <a:cubicBezTo>
                    <a:pt x="55372" y="30315"/>
                    <a:pt x="46613" y="51545"/>
                    <a:pt x="46613" y="51545"/>
                  </a:cubicBezTo>
                  <a:cubicBezTo>
                    <a:pt x="46613" y="51545"/>
                    <a:pt x="28365" y="61794"/>
                    <a:pt x="6468" y="34708"/>
                  </a:cubicBezTo>
                  <a:cubicBezTo>
                    <a:pt x="6468" y="34708"/>
                    <a:pt x="-5211" y="9817"/>
                    <a:pt x="2818" y="1764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27"/>
            <p:cNvSpPr/>
            <p:nvPr/>
          </p:nvSpPr>
          <p:spPr>
            <a:xfrm>
              <a:off x="6066550" y="5727751"/>
              <a:ext cy="40985" cx="41064"/>
            </a:xfrm>
            <a:custGeom>
              <a:avLst/>
              <a:gdLst/>
              <a:ahLst/>
              <a:cxnLst/>
              <a:rect r="r" b="b" l="l" t="t"/>
              <a:pathLst>
                <a:path h="40985" stroke="false" w="41064">
                  <a:moveTo>
                    <a:pt x="2102" y="5225"/>
                  </a:moveTo>
                  <a:cubicBezTo>
                    <a:pt x="2102" y="5225"/>
                    <a:pt x="-5927" y="24991"/>
                    <a:pt x="9401" y="35240"/>
                  </a:cubicBezTo>
                  <a:cubicBezTo>
                    <a:pt x="24729" y="45489"/>
                    <a:pt x="39328" y="38900"/>
                    <a:pt x="39328" y="38900"/>
                  </a:cubicBezTo>
                  <a:cubicBezTo>
                    <a:pt x="39328" y="38900"/>
                    <a:pt x="46627" y="26455"/>
                    <a:pt x="31298" y="8885"/>
                  </a:cubicBezTo>
                  <a:cubicBezTo>
                    <a:pt x="15970" y="-8684"/>
                    <a:pt x="2102" y="5225"/>
                    <a:pt x="2102" y="5225"/>
                  </a:cubicBezTo>
                  <a:close/>
                </a:path>
                <a:path h="40985" fill="none" w="41064">
                  <a:moveTo>
                    <a:pt x="2102" y="5225"/>
                  </a:moveTo>
                  <a:cubicBezTo>
                    <a:pt x="2102" y="5225"/>
                    <a:pt x="-5927" y="24991"/>
                    <a:pt x="9401" y="35240"/>
                  </a:cubicBezTo>
                  <a:cubicBezTo>
                    <a:pt x="24729" y="45489"/>
                    <a:pt x="39328" y="38900"/>
                    <a:pt x="39328" y="38900"/>
                  </a:cubicBezTo>
                  <a:cubicBezTo>
                    <a:pt x="39328" y="38900"/>
                    <a:pt x="46627" y="26455"/>
                    <a:pt x="31298" y="8885"/>
                  </a:cubicBezTo>
                  <a:cubicBezTo>
                    <a:pt x="15970" y="-8684"/>
                    <a:pt x="2102" y="5225"/>
                    <a:pt x="2102" y="5225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28"/>
            <p:cNvSpPr/>
            <p:nvPr/>
          </p:nvSpPr>
          <p:spPr>
            <a:xfrm>
              <a:off x="5999074" y="5655161"/>
              <a:ext cy="27181" cx="38116"/>
            </a:xfrm>
            <a:custGeom>
              <a:avLst/>
              <a:gdLst/>
              <a:ahLst/>
              <a:cxnLst/>
              <a:rect r="r" b="b" l="l" t="t"/>
              <a:pathLst>
                <a:path h="27181" stroke="false" w="38116">
                  <a:moveTo>
                    <a:pt x="0" y="25776"/>
                  </a:moveTo>
                  <a:cubicBezTo>
                    <a:pt x="0" y="25776"/>
                    <a:pt x="22787" y="34561"/>
                    <a:pt x="38116" y="8206"/>
                  </a:cubicBezTo>
                  <a:cubicBezTo>
                    <a:pt x="38116" y="8206"/>
                    <a:pt x="26437" y="-1311"/>
                    <a:pt x="16218" y="0"/>
                  </a:cubicBezTo>
                  <a:cubicBezTo>
                    <a:pt x="5999" y="1617"/>
                    <a:pt x="-1300" y="25044"/>
                    <a:pt x="0" y="25776"/>
                  </a:cubicBezTo>
                  <a:close/>
                </a:path>
                <a:path h="27181" fill="none" w="38116">
                  <a:moveTo>
                    <a:pt x="0" y="25776"/>
                  </a:moveTo>
                  <a:cubicBezTo>
                    <a:pt x="0" y="25776"/>
                    <a:pt x="22787" y="34561"/>
                    <a:pt x="38116" y="8206"/>
                  </a:cubicBezTo>
                  <a:cubicBezTo>
                    <a:pt x="38116" y="8206"/>
                    <a:pt x="26437" y="-1311"/>
                    <a:pt x="16218" y="0"/>
                  </a:cubicBezTo>
                  <a:cubicBezTo>
                    <a:pt x="5999" y="1617"/>
                    <a:pt x="-1300" y="25044"/>
                    <a:pt x="0" y="25776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29"/>
            <p:cNvSpPr/>
            <p:nvPr/>
          </p:nvSpPr>
          <p:spPr>
            <a:xfrm>
              <a:off x="5997850" y="5591797"/>
              <a:ext cy="46491" cx="53357"/>
            </a:xfrm>
            <a:custGeom>
              <a:avLst/>
              <a:gdLst/>
              <a:ahLst/>
              <a:cxnLst/>
              <a:rect r="r" b="b" l="l" t="t"/>
              <a:pathLst>
                <a:path h="46491" stroke="false" w="53357">
                  <a:moveTo>
                    <a:pt x="0" y="2003"/>
                  </a:moveTo>
                  <a:cubicBezTo>
                    <a:pt x="0" y="2003"/>
                    <a:pt x="3650" y="29822"/>
                    <a:pt x="16788" y="40071"/>
                  </a:cubicBezTo>
                  <a:cubicBezTo>
                    <a:pt x="29927" y="50320"/>
                    <a:pt x="52554" y="45927"/>
                    <a:pt x="53330" y="42999"/>
                  </a:cubicBezTo>
                  <a:cubicBezTo>
                    <a:pt x="54014" y="40071"/>
                    <a:pt x="41605" y="5664"/>
                    <a:pt x="35766" y="2003"/>
                  </a:cubicBezTo>
                  <a:cubicBezTo>
                    <a:pt x="29927" y="-1657"/>
                    <a:pt x="0" y="0"/>
                    <a:pt x="0" y="2003"/>
                  </a:cubicBezTo>
                  <a:close/>
                </a:path>
                <a:path h="46491" fill="none" w="53357">
                  <a:moveTo>
                    <a:pt x="0" y="2003"/>
                  </a:moveTo>
                  <a:cubicBezTo>
                    <a:pt x="0" y="2003"/>
                    <a:pt x="3650" y="29822"/>
                    <a:pt x="16788" y="40071"/>
                  </a:cubicBezTo>
                  <a:cubicBezTo>
                    <a:pt x="29927" y="50320"/>
                    <a:pt x="52554" y="45927"/>
                    <a:pt x="53330" y="42999"/>
                  </a:cubicBezTo>
                  <a:cubicBezTo>
                    <a:pt x="54014" y="40071"/>
                    <a:pt x="41605" y="5664"/>
                    <a:pt x="35766" y="2003"/>
                  </a:cubicBezTo>
                  <a:cubicBezTo>
                    <a:pt x="29927" y="-1657"/>
                    <a:pt x="0" y="0"/>
                    <a:pt x="0" y="2003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30"/>
            <p:cNvSpPr/>
            <p:nvPr/>
          </p:nvSpPr>
          <p:spPr>
            <a:xfrm>
              <a:off x="6114373" y="5620026"/>
              <a:ext cy="60241" cx="39262"/>
            </a:xfrm>
            <a:custGeom>
              <a:avLst/>
              <a:gdLst/>
              <a:ahLst/>
              <a:cxnLst/>
              <a:rect r="r" b="b" l="l" t="t"/>
              <a:pathLst>
                <a:path h="60241" stroke="false" w="39262">
                  <a:moveTo>
                    <a:pt x="12672" y="943"/>
                  </a:moveTo>
                  <a:cubicBezTo>
                    <a:pt x="12672" y="943"/>
                    <a:pt x="-5576" y="15584"/>
                    <a:pt x="1723" y="32422"/>
                  </a:cubicBezTo>
                  <a:cubicBezTo>
                    <a:pt x="9023" y="49260"/>
                    <a:pt x="28000" y="60241"/>
                    <a:pt x="28000" y="60241"/>
                  </a:cubicBezTo>
                  <a:cubicBezTo>
                    <a:pt x="28000" y="60241"/>
                    <a:pt x="43329" y="46331"/>
                    <a:pt x="38219" y="23637"/>
                  </a:cubicBezTo>
                  <a:cubicBezTo>
                    <a:pt x="33110" y="943"/>
                    <a:pt x="12672" y="-1985"/>
                    <a:pt x="12672" y="943"/>
                  </a:cubicBezTo>
                  <a:close/>
                </a:path>
                <a:path h="60241" fill="none" w="39262">
                  <a:moveTo>
                    <a:pt x="12672" y="943"/>
                  </a:moveTo>
                  <a:cubicBezTo>
                    <a:pt x="12672" y="943"/>
                    <a:pt x="-5576" y="15584"/>
                    <a:pt x="1723" y="32422"/>
                  </a:cubicBezTo>
                  <a:cubicBezTo>
                    <a:pt x="9023" y="49260"/>
                    <a:pt x="28000" y="60241"/>
                    <a:pt x="28000" y="60241"/>
                  </a:cubicBezTo>
                  <a:cubicBezTo>
                    <a:pt x="28000" y="60241"/>
                    <a:pt x="43329" y="46331"/>
                    <a:pt x="38219" y="23637"/>
                  </a:cubicBezTo>
                  <a:cubicBezTo>
                    <a:pt x="33110" y="943"/>
                    <a:pt x="12672" y="-1985"/>
                    <a:pt x="12672" y="943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31"/>
            <p:cNvSpPr/>
            <p:nvPr/>
          </p:nvSpPr>
          <p:spPr>
            <a:xfrm>
              <a:off x="5919457" y="5694176"/>
              <a:ext cy="53445" cx="36962"/>
            </a:xfrm>
            <a:custGeom>
              <a:avLst/>
              <a:gdLst/>
              <a:ahLst/>
              <a:cxnLst/>
              <a:rect r="r" b="b" l="l" t="t"/>
              <a:pathLst>
                <a:path h="53445" stroke="false" w="36962">
                  <a:moveTo>
                    <a:pt x="7590" y="0"/>
                  </a:moveTo>
                  <a:cubicBezTo>
                    <a:pt x="7590" y="0"/>
                    <a:pt x="-8468" y="19034"/>
                    <a:pt x="6130" y="36604"/>
                  </a:cubicBezTo>
                  <a:cubicBezTo>
                    <a:pt x="20729" y="54173"/>
                    <a:pt x="29488" y="53441"/>
                    <a:pt x="29488" y="53441"/>
                  </a:cubicBezTo>
                  <a:cubicBezTo>
                    <a:pt x="29488" y="53441"/>
                    <a:pt x="41166" y="40264"/>
                    <a:pt x="35327" y="21230"/>
                  </a:cubicBezTo>
                  <a:cubicBezTo>
                    <a:pt x="29488" y="2196"/>
                    <a:pt x="7590" y="3660"/>
                    <a:pt x="7590" y="0"/>
                  </a:cubicBezTo>
                  <a:close/>
                </a:path>
                <a:path h="53445" fill="none" w="36962">
                  <a:moveTo>
                    <a:pt x="7590" y="0"/>
                  </a:moveTo>
                  <a:cubicBezTo>
                    <a:pt x="7590" y="0"/>
                    <a:pt x="-8468" y="19034"/>
                    <a:pt x="6130" y="36604"/>
                  </a:cubicBezTo>
                  <a:cubicBezTo>
                    <a:pt x="20729" y="54173"/>
                    <a:pt x="29488" y="53441"/>
                    <a:pt x="29488" y="53441"/>
                  </a:cubicBezTo>
                  <a:cubicBezTo>
                    <a:pt x="29488" y="53441"/>
                    <a:pt x="41166" y="40264"/>
                    <a:pt x="35327" y="21230"/>
                  </a:cubicBezTo>
                  <a:cubicBezTo>
                    <a:pt x="29488" y="2196"/>
                    <a:pt x="7590" y="3660"/>
                    <a:pt x="7590" y="0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32"/>
            <p:cNvSpPr/>
            <p:nvPr/>
          </p:nvSpPr>
          <p:spPr>
            <a:xfrm>
              <a:off x="5887984" y="5638181"/>
              <a:ext cy="52256" cx="32356"/>
            </a:xfrm>
            <a:custGeom>
              <a:avLst/>
              <a:gdLst/>
              <a:ahLst/>
              <a:cxnLst/>
              <a:rect r="r" b="b" l="l" t="t"/>
              <a:pathLst>
                <a:path h="52256" stroke="false" w="32356">
                  <a:moveTo>
                    <a:pt x="11328" y="0"/>
                  </a:moveTo>
                  <a:cubicBezTo>
                    <a:pt x="11328" y="0"/>
                    <a:pt x="-5460" y="15630"/>
                    <a:pt x="1839" y="26611"/>
                  </a:cubicBezTo>
                  <a:cubicBezTo>
                    <a:pt x="9138" y="37592"/>
                    <a:pt x="30306" y="52256"/>
                    <a:pt x="30306" y="52256"/>
                  </a:cubicBezTo>
                  <a:cubicBezTo>
                    <a:pt x="30306" y="52256"/>
                    <a:pt x="36145" y="38324"/>
                    <a:pt x="28116" y="22219"/>
                  </a:cubicBezTo>
                  <a:cubicBezTo>
                    <a:pt x="20087" y="6113"/>
                    <a:pt x="13153" y="-1574"/>
                    <a:pt x="11328" y="0"/>
                  </a:cubicBezTo>
                  <a:close/>
                </a:path>
                <a:path h="52256" fill="none" w="32356">
                  <a:moveTo>
                    <a:pt x="11328" y="0"/>
                  </a:moveTo>
                  <a:cubicBezTo>
                    <a:pt x="11328" y="0"/>
                    <a:pt x="-5460" y="15630"/>
                    <a:pt x="1839" y="26611"/>
                  </a:cubicBezTo>
                  <a:cubicBezTo>
                    <a:pt x="9138" y="37592"/>
                    <a:pt x="30306" y="52256"/>
                    <a:pt x="30306" y="52256"/>
                  </a:cubicBezTo>
                  <a:cubicBezTo>
                    <a:pt x="30306" y="52256"/>
                    <a:pt x="36145" y="38324"/>
                    <a:pt x="28116" y="22219"/>
                  </a:cubicBezTo>
                  <a:cubicBezTo>
                    <a:pt x="20087" y="6113"/>
                    <a:pt x="13153" y="-1574"/>
                    <a:pt x="11328" y="0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33"/>
            <p:cNvSpPr/>
            <p:nvPr/>
          </p:nvSpPr>
          <p:spPr>
            <a:xfrm>
              <a:off x="5859918" y="5792876"/>
              <a:ext cy="27216" cx="39393"/>
            </a:xfrm>
            <a:custGeom>
              <a:avLst/>
              <a:gdLst/>
              <a:ahLst/>
              <a:cxnLst/>
              <a:rect r="r" b="b" l="l" t="t"/>
              <a:pathLst>
                <a:path h="27216" stroke="false" w="39393">
                  <a:moveTo>
                    <a:pt x="0" y="5254"/>
                  </a:moveTo>
                  <a:cubicBezTo>
                    <a:pt x="0" y="5254"/>
                    <a:pt x="3627" y="24288"/>
                    <a:pt x="16765" y="25752"/>
                  </a:cubicBezTo>
                  <a:cubicBezTo>
                    <a:pt x="29904" y="27216"/>
                    <a:pt x="39393" y="27216"/>
                    <a:pt x="39393" y="27216"/>
                  </a:cubicBezTo>
                  <a:cubicBezTo>
                    <a:pt x="39393" y="27216"/>
                    <a:pt x="31364" y="3058"/>
                    <a:pt x="24065" y="862"/>
                  </a:cubicBezTo>
                  <a:cubicBezTo>
                    <a:pt x="16765" y="-1335"/>
                    <a:pt x="0" y="862"/>
                    <a:pt x="0" y="5254"/>
                  </a:cubicBezTo>
                  <a:close/>
                </a:path>
                <a:path h="27216" fill="none" w="39393">
                  <a:moveTo>
                    <a:pt x="0" y="5254"/>
                  </a:moveTo>
                  <a:cubicBezTo>
                    <a:pt x="0" y="5254"/>
                    <a:pt x="3627" y="24288"/>
                    <a:pt x="16765" y="25752"/>
                  </a:cubicBezTo>
                  <a:cubicBezTo>
                    <a:pt x="29904" y="27216"/>
                    <a:pt x="39393" y="27216"/>
                    <a:pt x="39393" y="27216"/>
                  </a:cubicBezTo>
                  <a:cubicBezTo>
                    <a:pt x="39393" y="27216"/>
                    <a:pt x="31364" y="3058"/>
                    <a:pt x="24065" y="862"/>
                  </a:cubicBezTo>
                  <a:cubicBezTo>
                    <a:pt x="16765" y="-1335"/>
                    <a:pt x="0" y="862"/>
                    <a:pt x="0" y="5254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34"/>
            <p:cNvSpPr/>
            <p:nvPr/>
          </p:nvSpPr>
          <p:spPr>
            <a:xfrm>
              <a:off x="5975222" y="5743224"/>
              <a:ext cy="38686" cx="30617"/>
            </a:xfrm>
            <a:custGeom>
              <a:avLst/>
              <a:gdLst/>
              <a:ahLst/>
              <a:cxnLst/>
              <a:rect r="r" b="b" l="l" t="t"/>
              <a:pathLst>
                <a:path h="38686" stroke="false" w="30617">
                  <a:moveTo>
                    <a:pt x="29927" y="0"/>
                  </a:moveTo>
                  <a:cubicBezTo>
                    <a:pt x="29927" y="0"/>
                    <a:pt x="16788" y="7321"/>
                    <a:pt x="12409" y="7321"/>
                  </a:cubicBezTo>
                  <a:cubicBezTo>
                    <a:pt x="8029" y="7321"/>
                    <a:pt x="0" y="24890"/>
                    <a:pt x="0" y="35139"/>
                  </a:cubicBezTo>
                  <a:cubicBezTo>
                    <a:pt x="0" y="45388"/>
                    <a:pt x="14598" y="30747"/>
                    <a:pt x="24087" y="24890"/>
                  </a:cubicBezTo>
                  <a:cubicBezTo>
                    <a:pt x="33576" y="19034"/>
                    <a:pt x="29927" y="0"/>
                    <a:pt x="29927" y="0"/>
                  </a:cubicBezTo>
                  <a:close/>
                </a:path>
                <a:path h="38686" fill="none" w="30617">
                  <a:moveTo>
                    <a:pt x="29927" y="0"/>
                  </a:moveTo>
                  <a:cubicBezTo>
                    <a:pt x="29927" y="0"/>
                    <a:pt x="16788" y="7321"/>
                    <a:pt x="12409" y="7321"/>
                  </a:cubicBezTo>
                  <a:cubicBezTo>
                    <a:pt x="8029" y="7321"/>
                    <a:pt x="0" y="24890"/>
                    <a:pt x="0" y="35139"/>
                  </a:cubicBezTo>
                  <a:cubicBezTo>
                    <a:pt x="0" y="45388"/>
                    <a:pt x="14598" y="30747"/>
                    <a:pt x="24087" y="24890"/>
                  </a:cubicBezTo>
                  <a:cubicBezTo>
                    <a:pt x="33576" y="19034"/>
                    <a:pt x="29927" y="0"/>
                    <a:pt x="29927" y="0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35"/>
            <p:cNvSpPr/>
            <p:nvPr/>
          </p:nvSpPr>
          <p:spPr>
            <a:xfrm>
              <a:off x="6022667" y="5708085"/>
              <a:ext cy="27819" cx="23276"/>
            </a:xfrm>
            <a:custGeom>
              <a:avLst/>
              <a:gdLst/>
              <a:ahLst/>
              <a:cxnLst/>
              <a:rect r="r" b="b" l="l" t="t"/>
              <a:pathLst>
                <a:path h="27819" stroke="false" w="23276">
                  <a:moveTo>
                    <a:pt x="22627" y="0"/>
                  </a:moveTo>
                  <a:cubicBezTo>
                    <a:pt x="22627" y="0"/>
                    <a:pt x="12409" y="2196"/>
                    <a:pt x="8029" y="4392"/>
                  </a:cubicBezTo>
                  <a:cubicBezTo>
                    <a:pt x="3650" y="6589"/>
                    <a:pt x="0" y="17570"/>
                    <a:pt x="0" y="17570"/>
                  </a:cubicBezTo>
                  <a:lnTo>
                    <a:pt x="8029" y="27819"/>
                  </a:lnTo>
                  <a:cubicBezTo>
                    <a:pt x="8029" y="27819"/>
                    <a:pt x="22627" y="15374"/>
                    <a:pt x="22627" y="13177"/>
                  </a:cubicBezTo>
                  <a:cubicBezTo>
                    <a:pt x="22627" y="10981"/>
                    <a:pt x="24088" y="0"/>
                    <a:pt x="22627" y="0"/>
                  </a:cubicBezTo>
                  <a:close/>
                </a:path>
                <a:path h="27819" fill="none" w="23276">
                  <a:moveTo>
                    <a:pt x="22627" y="0"/>
                  </a:moveTo>
                  <a:cubicBezTo>
                    <a:pt x="22627" y="0"/>
                    <a:pt x="12409" y="2196"/>
                    <a:pt x="8029" y="4392"/>
                  </a:cubicBezTo>
                  <a:cubicBezTo>
                    <a:pt x="3650" y="6589"/>
                    <a:pt x="0" y="17570"/>
                    <a:pt x="0" y="17570"/>
                  </a:cubicBezTo>
                  <a:lnTo>
                    <a:pt x="8029" y="27819"/>
                  </a:lnTo>
                  <a:cubicBezTo>
                    <a:pt x="8029" y="27819"/>
                    <a:pt x="22627" y="15374"/>
                    <a:pt x="22627" y="13177"/>
                  </a:cubicBezTo>
                  <a:cubicBezTo>
                    <a:pt x="22627" y="10981"/>
                    <a:pt x="24088" y="0"/>
                    <a:pt x="22627" y="0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36"/>
            <p:cNvSpPr/>
            <p:nvPr/>
          </p:nvSpPr>
          <p:spPr>
            <a:xfrm>
              <a:off x="6039455" y="5757866"/>
              <a:ext cy="20604" cx="21607"/>
            </a:xfrm>
            <a:custGeom>
              <a:avLst/>
              <a:gdLst/>
              <a:ahLst/>
              <a:cxnLst/>
              <a:rect r="r" b="b" l="l" t="t"/>
              <a:pathLst>
                <a:path h="20604" stroke="false" w="21607">
                  <a:moveTo>
                    <a:pt x="0" y="13909"/>
                  </a:moveTo>
                  <a:cubicBezTo>
                    <a:pt x="0" y="13909"/>
                    <a:pt x="13869" y="23426"/>
                    <a:pt x="19708" y="19766"/>
                  </a:cubicBezTo>
                  <a:cubicBezTo>
                    <a:pt x="25547" y="16106"/>
                    <a:pt x="16058" y="0"/>
                    <a:pt x="16058" y="0"/>
                  </a:cubicBezTo>
                  <a:cubicBezTo>
                    <a:pt x="16058" y="0"/>
                    <a:pt x="3650" y="2928"/>
                    <a:pt x="0" y="13909"/>
                  </a:cubicBezTo>
                  <a:close/>
                </a:path>
                <a:path h="20604" fill="none" w="21607">
                  <a:moveTo>
                    <a:pt x="0" y="13909"/>
                  </a:moveTo>
                  <a:cubicBezTo>
                    <a:pt x="0" y="13909"/>
                    <a:pt x="13869" y="23426"/>
                    <a:pt x="19708" y="19766"/>
                  </a:cubicBezTo>
                  <a:cubicBezTo>
                    <a:pt x="25547" y="16106"/>
                    <a:pt x="16058" y="0"/>
                    <a:pt x="16058" y="0"/>
                  </a:cubicBezTo>
                  <a:cubicBezTo>
                    <a:pt x="16058" y="0"/>
                    <a:pt x="3650" y="2928"/>
                    <a:pt x="0" y="13909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37"/>
            <p:cNvSpPr/>
            <p:nvPr/>
          </p:nvSpPr>
          <p:spPr>
            <a:xfrm>
              <a:off x="5872025" y="5586861"/>
              <a:ext cy="52363" cx="29034"/>
            </a:xfrm>
            <a:custGeom>
              <a:avLst/>
              <a:gdLst/>
              <a:ahLst/>
              <a:cxnLst/>
              <a:rect r="r" b="b" l="l" t="t"/>
              <a:pathLst>
                <a:path h="52363" stroke="false" w="29034">
                  <a:moveTo>
                    <a:pt x="1739" y="23859"/>
                  </a:moveTo>
                  <a:cubicBezTo>
                    <a:pt x="1739" y="23859"/>
                    <a:pt x="-3371" y="43625"/>
                    <a:pt x="3928" y="50946"/>
                  </a:cubicBezTo>
                  <a:cubicBezTo>
                    <a:pt x="11228" y="58267"/>
                    <a:pt x="28746" y="34840"/>
                    <a:pt x="28746" y="34840"/>
                  </a:cubicBezTo>
                  <a:cubicBezTo>
                    <a:pt x="28746" y="34840"/>
                    <a:pt x="30205" y="7022"/>
                    <a:pt x="26556" y="1165"/>
                  </a:cubicBezTo>
                  <a:cubicBezTo>
                    <a:pt x="22906" y="-4691"/>
                    <a:pt x="1739" y="12878"/>
                    <a:pt x="1739" y="23859"/>
                  </a:cubicBezTo>
                  <a:close/>
                </a:path>
                <a:path h="52363" fill="none" w="29034">
                  <a:moveTo>
                    <a:pt x="1739" y="23859"/>
                  </a:moveTo>
                  <a:cubicBezTo>
                    <a:pt x="1739" y="23859"/>
                    <a:pt x="-3371" y="43625"/>
                    <a:pt x="3928" y="50946"/>
                  </a:cubicBezTo>
                  <a:cubicBezTo>
                    <a:pt x="11228" y="58267"/>
                    <a:pt x="28746" y="34840"/>
                    <a:pt x="28746" y="34840"/>
                  </a:cubicBezTo>
                  <a:cubicBezTo>
                    <a:pt x="28746" y="34840"/>
                    <a:pt x="30205" y="7022"/>
                    <a:pt x="26556" y="1165"/>
                  </a:cubicBezTo>
                  <a:cubicBezTo>
                    <a:pt x="22906" y="-4691"/>
                    <a:pt x="1739" y="12878"/>
                    <a:pt x="1739" y="23859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  <p:sp>
          <p:nvSpPr>
            <p:cNvPr name="" id="338"/>
            <p:cNvSpPr/>
            <p:nvPr/>
          </p:nvSpPr>
          <p:spPr>
            <a:xfrm>
              <a:off x="5874728" y="5726867"/>
              <a:ext cy="30701" cx="23402"/>
            </a:xfrm>
            <a:custGeom>
              <a:avLst/>
              <a:gdLst/>
              <a:ahLst/>
              <a:cxnLst/>
              <a:rect r="r" b="b" l="l" t="t"/>
              <a:pathLst>
                <a:path h="30701" stroke="false" w="23402">
                  <a:moveTo>
                    <a:pt x="1226" y="8964"/>
                  </a:moveTo>
                  <a:cubicBezTo>
                    <a:pt x="1226" y="8964"/>
                    <a:pt x="12175" y="25802"/>
                    <a:pt x="19474" y="30194"/>
                  </a:cubicBezTo>
                  <a:cubicBezTo>
                    <a:pt x="26773" y="34586"/>
                    <a:pt x="21664" y="8964"/>
                    <a:pt x="21664" y="8964"/>
                  </a:cubicBezTo>
                  <a:lnTo>
                    <a:pt x="5606" y="0"/>
                  </a:lnTo>
                  <a:cubicBezTo>
                    <a:pt x="5606" y="0"/>
                    <a:pt x="-3153" y="-2017"/>
                    <a:pt x="1226" y="8964"/>
                  </a:cubicBezTo>
                  <a:close/>
                </a:path>
                <a:path h="30701" fill="none" w="23402">
                  <a:moveTo>
                    <a:pt x="1226" y="8964"/>
                  </a:moveTo>
                  <a:cubicBezTo>
                    <a:pt x="1226" y="8964"/>
                    <a:pt x="12175" y="25802"/>
                    <a:pt x="19474" y="30194"/>
                  </a:cubicBezTo>
                  <a:cubicBezTo>
                    <a:pt x="26773" y="34586"/>
                    <a:pt x="21664" y="8964"/>
                    <a:pt x="21664" y="8964"/>
                  </a:cubicBezTo>
                  <a:lnTo>
                    <a:pt x="5606" y="0"/>
                  </a:lnTo>
                  <a:cubicBezTo>
                    <a:pt x="5606" y="0"/>
                    <a:pt x="-3153" y="-2017"/>
                    <a:pt x="1226" y="8964"/>
                  </a:cubicBezTo>
                  <a:close/>
                </a:path>
              </a:pathLst>
            </a:custGeom>
            <a:solidFill>
              <a:srgbClr val="7FB80E"/>
            </a:solidFill>
            <a:ln cap="flat" w="7600">
              <a:solidFill>
                <a:srgbClr val="7FB80E"/>
              </a:solidFill>
              <a:miter/>
            </a:ln>
          </p:spPr>
        </p:sp>
      </p:grpSp>
      <p:sp>
        <p:nvSpPr>
          <p:cNvPr name="Flower Pattern 1" id="379"/>
          <p:cNvSpPr/>
          <p:nvPr/>
        </p:nvSpPr>
        <p:spPr>
          <a:xfrm>
            <a:off x="7187684" y="5460708"/>
            <a:ext cy="869212" cx="1100632"/>
          </a:xfrm>
          <a:custGeom>
            <a:avLst/>
            <a:gdLst/>
            <a:ahLst/>
            <a:cxnLst/>
            <a:rect r="r" b="b" l="l" t="t"/>
            <a:pathLst>
              <a:path h="869212" stroke="false" w="1100632">
                <a:moveTo>
                  <a:pt x="637594" y="60570"/>
                </a:moveTo>
                <a:cubicBezTo>
                  <a:pt x="657772" y="71117"/>
                  <a:pt x="669366" y="88374"/>
                  <a:pt x="674595" y="108530"/>
                </a:cubicBezTo>
                <a:cubicBezTo>
                  <a:pt x="700440" y="82435"/>
                  <a:pt x="732355" y="65274"/>
                  <a:pt x="767410" y="68182"/>
                </a:cubicBezTo>
                <a:cubicBezTo>
                  <a:pt x="866833" y="83729"/>
                  <a:pt x="871317" y="71424"/>
                  <a:pt x="876820" y="75960"/>
                </a:cubicBezTo>
                <a:cubicBezTo>
                  <a:pt x="876820" y="75960"/>
                  <a:pt x="879138" y="103503"/>
                  <a:pt x="890325" y="172713"/>
                </a:cubicBezTo>
                <a:cubicBezTo>
                  <a:pt x="892628" y="186972"/>
                  <a:pt x="890994" y="202525"/>
                  <a:pt x="885924" y="218178"/>
                </a:cubicBezTo>
                <a:cubicBezTo>
                  <a:pt x="953640" y="202421"/>
                  <a:pt x="1036868" y="204112"/>
                  <a:pt x="1100632" y="271600"/>
                </a:cubicBezTo>
                <a:cubicBezTo>
                  <a:pt x="1100632" y="271600"/>
                  <a:pt x="1044704" y="323233"/>
                  <a:pt x="1016736" y="383655"/>
                </a:cubicBezTo>
                <a:cubicBezTo>
                  <a:pt x="1002334" y="414771"/>
                  <a:pt x="987666" y="451349"/>
                  <a:pt x="960769" y="478649"/>
                </a:cubicBezTo>
                <a:cubicBezTo>
                  <a:pt x="997880" y="512897"/>
                  <a:pt x="1024032" y="579884"/>
                  <a:pt x="999970" y="633005"/>
                </a:cubicBezTo>
                <a:cubicBezTo>
                  <a:pt x="965458" y="709222"/>
                  <a:pt x="993328" y="735221"/>
                  <a:pt x="987666" y="739566"/>
                </a:cubicBezTo>
                <a:cubicBezTo>
                  <a:pt x="987666" y="739566"/>
                  <a:pt x="954112" y="732974"/>
                  <a:pt x="834412" y="748355"/>
                </a:cubicBezTo>
                <a:cubicBezTo>
                  <a:pt x="792627" y="753723"/>
                  <a:pt x="752891" y="744015"/>
                  <a:pt x="718277" y="719605"/>
                </a:cubicBezTo>
                <a:cubicBezTo>
                  <a:pt x="707204" y="742053"/>
                  <a:pt x="692391" y="760806"/>
                  <a:pt x="676776" y="773634"/>
                </a:cubicBezTo>
                <a:cubicBezTo>
                  <a:pt x="615251" y="824167"/>
                  <a:pt x="550316" y="869212"/>
                  <a:pt x="550316" y="869212"/>
                </a:cubicBezTo>
                <a:cubicBezTo>
                  <a:pt x="521870" y="837170"/>
                  <a:pt x="478777" y="836251"/>
                  <a:pt x="406066" y="768140"/>
                </a:cubicBezTo>
                <a:cubicBezTo>
                  <a:pt x="393153" y="756045"/>
                  <a:pt x="383571" y="740669"/>
                  <a:pt x="376936" y="723303"/>
                </a:cubicBezTo>
                <a:cubicBezTo>
                  <a:pt x="343624" y="744995"/>
                  <a:pt x="305851" y="753456"/>
                  <a:pt x="266236" y="748367"/>
                </a:cubicBezTo>
                <a:cubicBezTo>
                  <a:pt x="146542" y="732986"/>
                  <a:pt x="112982" y="739578"/>
                  <a:pt x="112982" y="739578"/>
                </a:cubicBezTo>
                <a:cubicBezTo>
                  <a:pt x="107320" y="735232"/>
                  <a:pt x="135192" y="709234"/>
                  <a:pt x="100677" y="633016"/>
                </a:cubicBezTo>
                <a:cubicBezTo>
                  <a:pt x="76621" y="579893"/>
                  <a:pt x="102771" y="512903"/>
                  <a:pt x="139887" y="478656"/>
                </a:cubicBezTo>
                <a:cubicBezTo>
                  <a:pt x="112976" y="451354"/>
                  <a:pt x="98304" y="414765"/>
                  <a:pt x="83898" y="383640"/>
                </a:cubicBezTo>
                <a:cubicBezTo>
                  <a:pt x="55932" y="323218"/>
                  <a:pt x="0" y="271585"/>
                  <a:pt x="0" y="271585"/>
                </a:cubicBezTo>
                <a:cubicBezTo>
                  <a:pt x="63763" y="204103"/>
                  <a:pt x="146977" y="202405"/>
                  <a:pt x="214696" y="218160"/>
                </a:cubicBezTo>
                <a:cubicBezTo>
                  <a:pt x="209630" y="202513"/>
                  <a:pt x="208001" y="186967"/>
                  <a:pt x="210304" y="172713"/>
                </a:cubicBezTo>
                <a:cubicBezTo>
                  <a:pt x="221490" y="103503"/>
                  <a:pt x="223805" y="75960"/>
                  <a:pt x="223805" y="75960"/>
                </a:cubicBezTo>
                <a:cubicBezTo>
                  <a:pt x="229309" y="71424"/>
                  <a:pt x="233795" y="83729"/>
                  <a:pt x="333217" y="70433"/>
                </a:cubicBezTo>
                <a:cubicBezTo>
                  <a:pt x="368963" y="65652"/>
                  <a:pt x="401446" y="83206"/>
                  <a:pt x="427556" y="110104"/>
                </a:cubicBezTo>
                <a:cubicBezTo>
                  <a:pt x="435168" y="84862"/>
                  <a:pt x="449422" y="64797"/>
                  <a:pt x="464658" y="55819"/>
                </a:cubicBezTo>
                <a:cubicBezTo>
                  <a:pt x="506985" y="30879"/>
                  <a:pt x="550316" y="0"/>
                  <a:pt x="550316" y="0"/>
                </a:cubicBezTo>
                <a:cubicBezTo>
                  <a:pt x="557707" y="0"/>
                  <a:pt x="562614" y="21378"/>
                  <a:pt x="637594" y="60570"/>
                </a:cubicBezTo>
                <a:close/>
                <a:moveTo>
                  <a:pt x="677122" y="152519"/>
                </a:moveTo>
                <a:cubicBezTo>
                  <a:pt x="672215" y="197989"/>
                  <a:pt x="643243" y="246319"/>
                  <a:pt x="620727" y="260657"/>
                </a:cubicBezTo>
                <a:cubicBezTo>
                  <a:pt x="628701" y="263896"/>
                  <a:pt x="650488" y="293007"/>
                  <a:pt x="650488" y="293007"/>
                </a:cubicBezTo>
                <a:cubicBezTo>
                  <a:pt x="650488" y="293007"/>
                  <a:pt x="690619" y="293471"/>
                  <a:pt x="720563" y="316550"/>
                </a:cubicBezTo>
                <a:cubicBezTo>
                  <a:pt x="736539" y="293526"/>
                  <a:pt x="755671" y="274342"/>
                  <a:pt x="770632" y="265008"/>
                </a:cubicBezTo>
                <a:cubicBezTo>
                  <a:pt x="780102" y="259102"/>
                  <a:pt x="809111" y="236994"/>
                  <a:pt x="834533" y="226545"/>
                </a:cubicBezTo>
                <a:cubicBezTo>
                  <a:pt x="848745" y="181768"/>
                  <a:pt x="816460" y="136466"/>
                  <a:pt x="842627" y="101930"/>
                </a:cubicBezTo>
                <a:cubicBezTo>
                  <a:pt x="832550" y="88968"/>
                  <a:pt x="788523" y="147446"/>
                  <a:pt x="788523" y="147446"/>
                </a:cubicBezTo>
                <a:lnTo>
                  <a:pt x="778460" y="139756"/>
                </a:lnTo>
                <a:cubicBezTo>
                  <a:pt x="778460" y="139756"/>
                  <a:pt x="772867" y="123278"/>
                  <a:pt x="794116" y="98010"/>
                </a:cubicBezTo>
                <a:cubicBezTo>
                  <a:pt x="738187" y="101265"/>
                  <a:pt x="701345" y="124522"/>
                  <a:pt x="677122" y="152519"/>
                </a:cubicBezTo>
                <a:close/>
                <a:moveTo>
                  <a:pt x="594315" y="255707"/>
                </a:moveTo>
                <a:cubicBezTo>
                  <a:pt x="619556" y="219893"/>
                  <a:pt x="675597" y="129759"/>
                  <a:pt x="631547" y="90261"/>
                </a:cubicBezTo>
                <a:cubicBezTo>
                  <a:pt x="575917" y="40380"/>
                  <a:pt x="558987" y="110451"/>
                  <a:pt x="558987" y="110451"/>
                </a:cubicBezTo>
                <a:lnTo>
                  <a:pt x="545684" y="110451"/>
                </a:lnTo>
                <a:cubicBezTo>
                  <a:pt x="545684" y="110451"/>
                  <a:pt x="539636" y="70071"/>
                  <a:pt x="505775" y="68842"/>
                </a:cubicBezTo>
                <a:cubicBezTo>
                  <a:pt x="471914" y="67705"/>
                  <a:pt x="402982" y="141330"/>
                  <a:pt x="505775" y="254157"/>
                </a:cubicBezTo>
                <a:cubicBezTo>
                  <a:pt x="506184" y="254605"/>
                  <a:pt x="526621" y="250276"/>
                  <a:pt x="539183" y="249015"/>
                </a:cubicBezTo>
                <a:cubicBezTo>
                  <a:pt x="560440" y="247235"/>
                  <a:pt x="578885" y="250390"/>
                  <a:pt x="594315" y="255707"/>
                </a:cubicBezTo>
                <a:close/>
                <a:moveTo>
                  <a:pt x="481780" y="260657"/>
                </a:moveTo>
                <a:cubicBezTo>
                  <a:pt x="438241" y="228589"/>
                  <a:pt x="422250" y="187734"/>
                  <a:pt x="421821" y="150604"/>
                </a:cubicBezTo>
                <a:cubicBezTo>
                  <a:pt x="397585" y="123468"/>
                  <a:pt x="359108" y="87026"/>
                  <a:pt x="294229" y="98013"/>
                </a:cubicBezTo>
                <a:cubicBezTo>
                  <a:pt x="315482" y="107899"/>
                  <a:pt x="322169" y="139756"/>
                  <a:pt x="322169" y="139756"/>
                </a:cubicBezTo>
                <a:lnTo>
                  <a:pt x="312099" y="147446"/>
                </a:lnTo>
                <a:cubicBezTo>
                  <a:pt x="312099" y="147446"/>
                  <a:pt x="268076" y="88968"/>
                  <a:pt x="257999" y="101930"/>
                </a:cubicBezTo>
                <a:cubicBezTo>
                  <a:pt x="284161" y="136461"/>
                  <a:pt x="249826" y="181771"/>
                  <a:pt x="264025" y="226545"/>
                </a:cubicBezTo>
                <a:cubicBezTo>
                  <a:pt x="289452" y="236996"/>
                  <a:pt x="320528" y="259087"/>
                  <a:pt x="329998" y="264994"/>
                </a:cubicBezTo>
                <a:cubicBezTo>
                  <a:pt x="344522" y="274053"/>
                  <a:pt x="362974" y="292394"/>
                  <a:pt x="378654" y="314518"/>
                </a:cubicBezTo>
                <a:cubicBezTo>
                  <a:pt x="403169" y="295360"/>
                  <a:pt x="458641" y="296852"/>
                  <a:pt x="458641" y="296852"/>
                </a:cubicBezTo>
                <a:cubicBezTo>
                  <a:pt x="458641" y="296852"/>
                  <a:pt x="468736" y="271586"/>
                  <a:pt x="481780" y="260657"/>
                </a:cubicBezTo>
                <a:close/>
                <a:moveTo>
                  <a:pt x="138738" y="271586"/>
                </a:moveTo>
                <a:lnTo>
                  <a:pt x="134263" y="280375"/>
                </a:lnTo>
                <a:cubicBezTo>
                  <a:pt x="134263" y="280375"/>
                  <a:pt x="52276" y="253822"/>
                  <a:pt x="46952" y="269399"/>
                </a:cubicBezTo>
                <a:cubicBezTo>
                  <a:pt x="136719" y="315800"/>
                  <a:pt x="147660" y="455047"/>
                  <a:pt x="289826" y="468697"/>
                </a:cubicBezTo>
                <a:cubicBezTo>
                  <a:pt x="376319" y="462804"/>
                  <a:pt x="399502" y="457114"/>
                  <a:pt x="403248" y="446200"/>
                </a:cubicBezTo>
                <a:cubicBezTo>
                  <a:pt x="398111" y="436110"/>
                  <a:pt x="393178" y="426721"/>
                  <a:pt x="389286" y="419893"/>
                </a:cubicBezTo>
                <a:cubicBezTo>
                  <a:pt x="374760" y="394404"/>
                  <a:pt x="359117" y="365029"/>
                  <a:pt x="368002" y="329926"/>
                </a:cubicBezTo>
                <a:cubicBezTo>
                  <a:pt x="315062" y="275461"/>
                  <a:pt x="175652" y="206771"/>
                  <a:pt x="78331" y="251812"/>
                </a:cubicBezTo>
                <a:cubicBezTo>
                  <a:pt x="119746" y="251813"/>
                  <a:pt x="138706" y="271635"/>
                  <a:pt x="138738" y="271586"/>
                </a:cubicBezTo>
                <a:close/>
                <a:moveTo>
                  <a:pt x="1015618" y="243037"/>
                </a:moveTo>
                <a:cubicBezTo>
                  <a:pt x="897332" y="218899"/>
                  <a:pt x="786425" y="275040"/>
                  <a:pt x="732869" y="329311"/>
                </a:cubicBezTo>
                <a:cubicBezTo>
                  <a:pt x="754357" y="361402"/>
                  <a:pt x="724506" y="423176"/>
                  <a:pt x="702504" y="451751"/>
                </a:cubicBezTo>
                <a:cubicBezTo>
                  <a:pt x="702411" y="451874"/>
                  <a:pt x="702318" y="451996"/>
                  <a:pt x="702226" y="452117"/>
                </a:cubicBezTo>
                <a:cubicBezTo>
                  <a:pt x="712773" y="459387"/>
                  <a:pt x="741416" y="463985"/>
                  <a:pt x="810806" y="468697"/>
                </a:cubicBezTo>
                <a:cubicBezTo>
                  <a:pt x="952972" y="455061"/>
                  <a:pt x="1000092" y="285868"/>
                  <a:pt x="1053679" y="269414"/>
                </a:cubicBezTo>
                <a:cubicBezTo>
                  <a:pt x="1031411" y="245220"/>
                  <a:pt x="958565" y="286980"/>
                  <a:pt x="958565" y="286980"/>
                </a:cubicBezTo>
                <a:lnTo>
                  <a:pt x="959682" y="272699"/>
                </a:lnTo>
                <a:cubicBezTo>
                  <a:pt x="959713" y="272747"/>
                  <a:pt x="982490" y="264463"/>
                  <a:pt x="1015618" y="243037"/>
                </a:cubicBezTo>
                <a:close/>
                <a:moveTo>
                  <a:pt x="416010" y="609612"/>
                </a:moveTo>
                <a:cubicBezTo>
                  <a:pt x="405385" y="667000"/>
                  <a:pt x="403302" y="780277"/>
                  <a:pt x="519256" y="793622"/>
                </a:cubicBezTo>
                <a:cubicBezTo>
                  <a:pt x="543867" y="770556"/>
                  <a:pt x="543658" y="708700"/>
                  <a:pt x="543658" y="708700"/>
                </a:cubicBezTo>
                <a:lnTo>
                  <a:pt x="557845" y="708025"/>
                </a:lnTo>
                <a:cubicBezTo>
                  <a:pt x="557845" y="708025"/>
                  <a:pt x="552472" y="785118"/>
                  <a:pt x="580439" y="791745"/>
                </a:cubicBezTo>
                <a:cubicBezTo>
                  <a:pt x="653427" y="777906"/>
                  <a:pt x="713633" y="687089"/>
                  <a:pt x="683574" y="598237"/>
                </a:cubicBezTo>
                <a:cubicBezTo>
                  <a:pt x="660741" y="530751"/>
                  <a:pt x="613195" y="514325"/>
                  <a:pt x="551759" y="515728"/>
                </a:cubicBezTo>
                <a:cubicBezTo>
                  <a:pt x="469545" y="517606"/>
                  <a:pt x="427481" y="547648"/>
                  <a:pt x="416010" y="609612"/>
                </a:cubicBezTo>
                <a:close/>
                <a:moveTo>
                  <a:pt x="736888" y="652513"/>
                </a:moveTo>
                <a:cubicBezTo>
                  <a:pt x="797058" y="711140"/>
                  <a:pt x="883196" y="646857"/>
                  <a:pt x="942119" y="695313"/>
                </a:cubicBezTo>
                <a:cubicBezTo>
                  <a:pt x="955168" y="681186"/>
                  <a:pt x="900418" y="629709"/>
                  <a:pt x="900418" y="629709"/>
                </a:cubicBezTo>
                <a:lnTo>
                  <a:pt x="899293" y="613230"/>
                </a:lnTo>
                <a:cubicBezTo>
                  <a:pt x="899346" y="613347"/>
                  <a:pt x="929731" y="624242"/>
                  <a:pt x="958702" y="660481"/>
                </a:cubicBezTo>
                <a:cubicBezTo>
                  <a:pt x="979868" y="595101"/>
                  <a:pt x="965147" y="536653"/>
                  <a:pt x="933546" y="499959"/>
                </a:cubicBezTo>
                <a:cubicBezTo>
                  <a:pt x="910792" y="513277"/>
                  <a:pt x="881440" y="520885"/>
                  <a:pt x="842224" y="518779"/>
                </a:cubicBezTo>
                <a:cubicBezTo>
                  <a:pt x="736817" y="509404"/>
                  <a:pt x="690275" y="498807"/>
                  <a:pt x="673048" y="487402"/>
                </a:cubicBezTo>
                <a:cubicBezTo>
                  <a:pt x="669085" y="491809"/>
                  <a:pt x="665959" y="495119"/>
                  <a:pt x="663903" y="497253"/>
                </a:cubicBezTo>
                <a:cubicBezTo>
                  <a:pt x="722755" y="545307"/>
                  <a:pt x="740796" y="601854"/>
                  <a:pt x="736888" y="652513"/>
                </a:cubicBezTo>
                <a:close/>
                <a:moveTo>
                  <a:pt x="412978" y="489670"/>
                </a:moveTo>
                <a:cubicBezTo>
                  <a:pt x="393605" y="500375"/>
                  <a:pt x="358123" y="509895"/>
                  <a:pt x="258405" y="518764"/>
                </a:cubicBezTo>
                <a:cubicBezTo>
                  <a:pt x="219210" y="520869"/>
                  <a:pt x="189860" y="513269"/>
                  <a:pt x="167113" y="499961"/>
                </a:cubicBezTo>
                <a:cubicBezTo>
                  <a:pt x="135509" y="536655"/>
                  <a:pt x="108534" y="587976"/>
                  <a:pt x="140975" y="661580"/>
                </a:cubicBezTo>
                <a:cubicBezTo>
                  <a:pt x="162255" y="623131"/>
                  <a:pt x="201306" y="613358"/>
                  <a:pt x="201355" y="613242"/>
                </a:cubicBezTo>
                <a:lnTo>
                  <a:pt x="200236" y="629720"/>
                </a:lnTo>
                <a:cubicBezTo>
                  <a:pt x="200236" y="629720"/>
                  <a:pt x="145478" y="681198"/>
                  <a:pt x="158535" y="695326"/>
                </a:cubicBezTo>
                <a:cubicBezTo>
                  <a:pt x="217899" y="646505"/>
                  <a:pt x="304886" y="712124"/>
                  <a:pt x="365112" y="651183"/>
                </a:cubicBezTo>
                <a:cubicBezTo>
                  <a:pt x="365558" y="588650"/>
                  <a:pt x="383903" y="534445"/>
                  <a:pt x="419834" y="502585"/>
                </a:cubicBezTo>
                <a:cubicBezTo>
                  <a:pt x="419591" y="502082"/>
                  <a:pt x="413230" y="490190"/>
                  <a:pt x="412978" y="489670"/>
                </a:cubicBezTo>
                <a:close/>
                <a:moveTo>
                  <a:pt x="398986" y="349258"/>
                </a:moveTo>
                <a:cubicBezTo>
                  <a:pt x="390791" y="395265"/>
                  <a:pt x="472066" y="386935"/>
                  <a:pt x="472066" y="386935"/>
                </a:cubicBezTo>
                <a:cubicBezTo>
                  <a:pt x="472066" y="386935"/>
                  <a:pt x="466472" y="433604"/>
                  <a:pt x="550316" y="433344"/>
                </a:cubicBezTo>
                <a:cubicBezTo>
                  <a:pt x="634268" y="433075"/>
                  <a:pt x="632030" y="393527"/>
                  <a:pt x="632030" y="393527"/>
                </a:cubicBezTo>
                <a:cubicBezTo>
                  <a:pt x="632030" y="393527"/>
                  <a:pt x="704011" y="396682"/>
                  <a:pt x="705497" y="341425"/>
                </a:cubicBezTo>
                <a:cubicBezTo>
                  <a:pt x="696239" y="303433"/>
                  <a:pt x="623081" y="316627"/>
                  <a:pt x="623081" y="316627"/>
                </a:cubicBezTo>
                <a:cubicBezTo>
                  <a:pt x="623081" y="316627"/>
                  <a:pt x="615251" y="270486"/>
                  <a:pt x="552778" y="272194"/>
                </a:cubicBezTo>
                <a:cubicBezTo>
                  <a:pt x="489525" y="274454"/>
                  <a:pt x="483251" y="316627"/>
                  <a:pt x="481015" y="318824"/>
                </a:cubicBezTo>
                <a:cubicBezTo>
                  <a:pt x="481015" y="318824"/>
                  <a:pt x="402325" y="311457"/>
                  <a:pt x="398986" y="349258"/>
                </a:cubicBezTo>
                <a:close/>
                <a:moveTo>
                  <a:pt x="689201" y="403723"/>
                </a:moveTo>
                <a:cubicBezTo>
                  <a:pt x="677034" y="410174"/>
                  <a:pt x="659996" y="415498"/>
                  <a:pt x="659996" y="415498"/>
                </a:cubicBezTo>
                <a:cubicBezTo>
                  <a:pt x="659996" y="415498"/>
                  <a:pt x="616405" y="484332"/>
                  <a:pt x="623811" y="485420"/>
                </a:cubicBezTo>
                <a:cubicBezTo>
                  <a:pt x="629197" y="484795"/>
                  <a:pt x="630938" y="488005"/>
                  <a:pt x="640653" y="483252"/>
                </a:cubicBezTo>
                <a:cubicBezTo>
                  <a:pt x="641129" y="483082"/>
                  <a:pt x="641611" y="482902"/>
                  <a:pt x="642097" y="482711"/>
                </a:cubicBezTo>
                <a:cubicBezTo>
                  <a:pt x="656045" y="477246"/>
                  <a:pt x="689201" y="403723"/>
                  <a:pt x="689201" y="403723"/>
                </a:cubicBezTo>
                <a:close/>
                <a:moveTo>
                  <a:pt x="411366" y="404635"/>
                </a:moveTo>
                <a:cubicBezTo>
                  <a:pt x="411158" y="407321"/>
                  <a:pt x="437996" y="463041"/>
                  <a:pt x="451929" y="475920"/>
                </a:cubicBezTo>
                <a:cubicBezTo>
                  <a:pt x="452561" y="476503"/>
                  <a:pt x="467617" y="481414"/>
                  <a:pt x="476309" y="476405"/>
                </a:cubicBezTo>
                <a:cubicBezTo>
                  <a:pt x="473502" y="468697"/>
                  <a:pt x="445935" y="407977"/>
                  <a:pt x="438506" y="411105"/>
                </a:cubicBezTo>
                <a:cubicBezTo>
                  <a:pt x="433344" y="413277"/>
                  <a:pt x="419917" y="408288"/>
                  <a:pt x="411366" y="404635"/>
                </a:cubicBezTo>
                <a:close/>
                <a:moveTo>
                  <a:pt x="505625" y="482511"/>
                </a:moveTo>
                <a:cubicBezTo>
                  <a:pt x="505625" y="482511"/>
                  <a:pt x="558226" y="472625"/>
                  <a:pt x="589523" y="480315"/>
                </a:cubicBezTo>
                <a:cubicBezTo>
                  <a:pt x="602973" y="481414"/>
                  <a:pt x="628674" y="438568"/>
                  <a:pt x="606302" y="448455"/>
                </a:cubicBezTo>
                <a:cubicBezTo>
                  <a:pt x="583929" y="458342"/>
                  <a:pt x="512337" y="459441"/>
                  <a:pt x="492200" y="450653"/>
                </a:cubicBezTo>
                <a:cubicBezTo>
                  <a:pt x="472066" y="441864"/>
                  <a:pt x="505625" y="482511"/>
                  <a:pt x="505625" y="482511"/>
                </a:cubicBezTo>
                <a:close/>
                <a:moveTo>
                  <a:pt x="595788" y="352874"/>
                </a:moveTo>
                <a:cubicBezTo>
                  <a:pt x="595788" y="342560"/>
                  <a:pt x="613569" y="334198"/>
                  <a:pt x="635501" y="334198"/>
                </a:cubicBezTo>
                <a:cubicBezTo>
                  <a:pt x="657432" y="334198"/>
                  <a:pt x="675211" y="342560"/>
                  <a:pt x="675211" y="352874"/>
                </a:cubicBezTo>
                <a:cubicBezTo>
                  <a:pt x="675211" y="363188"/>
                  <a:pt x="657432" y="371550"/>
                  <a:pt x="635501" y="371550"/>
                </a:cubicBezTo>
                <a:cubicBezTo>
                  <a:pt x="613569" y="371550"/>
                  <a:pt x="595788" y="363188"/>
                  <a:pt x="595788" y="352874"/>
                </a:cubicBezTo>
                <a:close/>
                <a:moveTo>
                  <a:pt x="473070" y="371550"/>
                </a:moveTo>
                <a:cubicBezTo>
                  <a:pt x="495002" y="371550"/>
                  <a:pt x="512783" y="363188"/>
                  <a:pt x="512783" y="352874"/>
                </a:cubicBezTo>
                <a:cubicBezTo>
                  <a:pt x="512783" y="342560"/>
                  <a:pt x="495002" y="334198"/>
                  <a:pt x="473070" y="334198"/>
                </a:cubicBezTo>
                <a:cubicBezTo>
                  <a:pt x="451138" y="334198"/>
                  <a:pt x="433358" y="342560"/>
                  <a:pt x="433358" y="352874"/>
                </a:cubicBezTo>
                <a:cubicBezTo>
                  <a:pt x="433358" y="363188"/>
                  <a:pt x="451138" y="371550"/>
                  <a:pt x="473070" y="371550"/>
                </a:cubicBezTo>
                <a:close/>
                <a:moveTo>
                  <a:pt x="554285" y="333106"/>
                </a:moveTo>
                <a:cubicBezTo>
                  <a:pt x="576218" y="333106"/>
                  <a:pt x="593997" y="324743"/>
                  <a:pt x="593997" y="314429"/>
                </a:cubicBezTo>
                <a:cubicBezTo>
                  <a:pt x="593997" y="304116"/>
                  <a:pt x="576218" y="295754"/>
                  <a:pt x="554285" y="295754"/>
                </a:cubicBezTo>
                <a:cubicBezTo>
                  <a:pt x="532353" y="295754"/>
                  <a:pt x="514573" y="304116"/>
                  <a:pt x="514573" y="314429"/>
                </a:cubicBezTo>
                <a:cubicBezTo>
                  <a:pt x="514573" y="324743"/>
                  <a:pt x="532353" y="333106"/>
                  <a:pt x="554285" y="333106"/>
                </a:cubicBezTo>
                <a:close/>
                <a:moveTo>
                  <a:pt x="554285" y="418125"/>
                </a:moveTo>
                <a:cubicBezTo>
                  <a:pt x="576218" y="418125"/>
                  <a:pt x="593997" y="409765"/>
                  <a:pt x="593997" y="399451"/>
                </a:cubicBezTo>
                <a:cubicBezTo>
                  <a:pt x="593997" y="389136"/>
                  <a:pt x="576218" y="380775"/>
                  <a:pt x="554285" y="380775"/>
                </a:cubicBezTo>
                <a:cubicBezTo>
                  <a:pt x="532353" y="380775"/>
                  <a:pt x="514573" y="389136"/>
                  <a:pt x="514573" y="399451"/>
                </a:cubicBezTo>
                <a:cubicBezTo>
                  <a:pt x="514573" y="409765"/>
                  <a:pt x="532353" y="418125"/>
                  <a:pt x="554285" y="418125"/>
                </a:cubicBezTo>
                <a:close/>
              </a:path>
              <a:path h="869212" fill="none" w="1100632">
                <a:moveTo>
                  <a:pt x="637594" y="60570"/>
                </a:moveTo>
                <a:cubicBezTo>
                  <a:pt x="657772" y="71117"/>
                  <a:pt x="669366" y="88374"/>
                  <a:pt x="674595" y="108530"/>
                </a:cubicBezTo>
                <a:cubicBezTo>
                  <a:pt x="700440" y="82435"/>
                  <a:pt x="732355" y="65274"/>
                  <a:pt x="767410" y="68182"/>
                </a:cubicBezTo>
                <a:cubicBezTo>
                  <a:pt x="866833" y="83729"/>
                  <a:pt x="871317" y="71424"/>
                  <a:pt x="876820" y="75960"/>
                </a:cubicBezTo>
                <a:cubicBezTo>
                  <a:pt x="876820" y="75960"/>
                  <a:pt x="879138" y="103503"/>
                  <a:pt x="890325" y="172713"/>
                </a:cubicBezTo>
                <a:cubicBezTo>
                  <a:pt x="892628" y="186972"/>
                  <a:pt x="890994" y="202525"/>
                  <a:pt x="885924" y="218178"/>
                </a:cubicBezTo>
                <a:cubicBezTo>
                  <a:pt x="953640" y="202421"/>
                  <a:pt x="1036868" y="204112"/>
                  <a:pt x="1100632" y="271600"/>
                </a:cubicBezTo>
                <a:cubicBezTo>
                  <a:pt x="1100632" y="271600"/>
                  <a:pt x="1044704" y="323233"/>
                  <a:pt x="1016736" y="383655"/>
                </a:cubicBezTo>
                <a:cubicBezTo>
                  <a:pt x="1002334" y="414771"/>
                  <a:pt x="987666" y="451349"/>
                  <a:pt x="960769" y="478649"/>
                </a:cubicBezTo>
                <a:cubicBezTo>
                  <a:pt x="997880" y="512897"/>
                  <a:pt x="1024032" y="579884"/>
                  <a:pt x="999970" y="633005"/>
                </a:cubicBezTo>
                <a:cubicBezTo>
                  <a:pt x="965458" y="709222"/>
                  <a:pt x="993328" y="735221"/>
                  <a:pt x="987666" y="739566"/>
                </a:cubicBezTo>
                <a:cubicBezTo>
                  <a:pt x="987666" y="739566"/>
                  <a:pt x="954112" y="732974"/>
                  <a:pt x="834412" y="748355"/>
                </a:cubicBezTo>
                <a:cubicBezTo>
                  <a:pt x="792627" y="753723"/>
                  <a:pt x="752891" y="744015"/>
                  <a:pt x="718277" y="719605"/>
                </a:cubicBezTo>
                <a:cubicBezTo>
                  <a:pt x="707204" y="742053"/>
                  <a:pt x="692391" y="760806"/>
                  <a:pt x="676776" y="773634"/>
                </a:cubicBezTo>
                <a:cubicBezTo>
                  <a:pt x="615251" y="824167"/>
                  <a:pt x="550316" y="869212"/>
                  <a:pt x="550316" y="869212"/>
                </a:cubicBezTo>
                <a:cubicBezTo>
                  <a:pt x="521870" y="837170"/>
                  <a:pt x="478777" y="836251"/>
                  <a:pt x="406066" y="768140"/>
                </a:cubicBezTo>
                <a:cubicBezTo>
                  <a:pt x="393153" y="756045"/>
                  <a:pt x="383571" y="740669"/>
                  <a:pt x="376936" y="723303"/>
                </a:cubicBezTo>
                <a:cubicBezTo>
                  <a:pt x="343624" y="744995"/>
                  <a:pt x="305851" y="753456"/>
                  <a:pt x="266236" y="748367"/>
                </a:cubicBezTo>
                <a:cubicBezTo>
                  <a:pt x="146542" y="732986"/>
                  <a:pt x="112982" y="739578"/>
                  <a:pt x="112982" y="739578"/>
                </a:cubicBezTo>
                <a:cubicBezTo>
                  <a:pt x="107320" y="735232"/>
                  <a:pt x="135192" y="709234"/>
                  <a:pt x="100677" y="633016"/>
                </a:cubicBezTo>
                <a:cubicBezTo>
                  <a:pt x="76621" y="579893"/>
                  <a:pt x="102771" y="512903"/>
                  <a:pt x="139887" y="478656"/>
                </a:cubicBezTo>
                <a:cubicBezTo>
                  <a:pt x="112976" y="451354"/>
                  <a:pt x="98304" y="414765"/>
                  <a:pt x="83898" y="383640"/>
                </a:cubicBezTo>
                <a:cubicBezTo>
                  <a:pt x="55932" y="323218"/>
                  <a:pt x="0" y="271585"/>
                  <a:pt x="0" y="271585"/>
                </a:cubicBezTo>
                <a:cubicBezTo>
                  <a:pt x="63763" y="204103"/>
                  <a:pt x="146977" y="202405"/>
                  <a:pt x="214696" y="218160"/>
                </a:cubicBezTo>
                <a:cubicBezTo>
                  <a:pt x="209630" y="202513"/>
                  <a:pt x="208001" y="186967"/>
                  <a:pt x="210304" y="172713"/>
                </a:cubicBezTo>
                <a:cubicBezTo>
                  <a:pt x="221490" y="103503"/>
                  <a:pt x="223805" y="75960"/>
                  <a:pt x="223805" y="75960"/>
                </a:cubicBezTo>
                <a:cubicBezTo>
                  <a:pt x="229309" y="71424"/>
                  <a:pt x="233795" y="83729"/>
                  <a:pt x="333217" y="70433"/>
                </a:cubicBezTo>
                <a:cubicBezTo>
                  <a:pt x="368963" y="65652"/>
                  <a:pt x="401446" y="83206"/>
                  <a:pt x="427556" y="110104"/>
                </a:cubicBezTo>
                <a:cubicBezTo>
                  <a:pt x="435168" y="84862"/>
                  <a:pt x="449422" y="64797"/>
                  <a:pt x="464658" y="55819"/>
                </a:cubicBezTo>
                <a:cubicBezTo>
                  <a:pt x="506985" y="30879"/>
                  <a:pt x="550316" y="0"/>
                  <a:pt x="550316" y="0"/>
                </a:cubicBezTo>
                <a:cubicBezTo>
                  <a:pt x="557707" y="0"/>
                  <a:pt x="562614" y="21378"/>
                  <a:pt x="637594" y="60570"/>
                </a:cubicBezTo>
                <a:close/>
                <a:moveTo>
                  <a:pt x="677122" y="152519"/>
                </a:moveTo>
                <a:cubicBezTo>
                  <a:pt x="672215" y="197989"/>
                  <a:pt x="643243" y="246319"/>
                  <a:pt x="620727" y="260657"/>
                </a:cubicBezTo>
                <a:cubicBezTo>
                  <a:pt x="628701" y="263896"/>
                  <a:pt x="650488" y="293007"/>
                  <a:pt x="650488" y="293007"/>
                </a:cubicBezTo>
                <a:cubicBezTo>
                  <a:pt x="650488" y="293007"/>
                  <a:pt x="690619" y="293471"/>
                  <a:pt x="720563" y="316550"/>
                </a:cubicBezTo>
                <a:cubicBezTo>
                  <a:pt x="736539" y="293526"/>
                  <a:pt x="755671" y="274342"/>
                  <a:pt x="770632" y="265008"/>
                </a:cubicBezTo>
                <a:cubicBezTo>
                  <a:pt x="780102" y="259102"/>
                  <a:pt x="809111" y="236994"/>
                  <a:pt x="834533" y="226545"/>
                </a:cubicBezTo>
                <a:cubicBezTo>
                  <a:pt x="848745" y="181768"/>
                  <a:pt x="816460" y="136466"/>
                  <a:pt x="842627" y="101930"/>
                </a:cubicBezTo>
                <a:cubicBezTo>
                  <a:pt x="832550" y="88968"/>
                  <a:pt x="788523" y="147446"/>
                  <a:pt x="788523" y="147446"/>
                </a:cubicBezTo>
                <a:lnTo>
                  <a:pt x="778460" y="139756"/>
                </a:lnTo>
                <a:cubicBezTo>
                  <a:pt x="778460" y="139756"/>
                  <a:pt x="772867" y="123278"/>
                  <a:pt x="794116" y="98010"/>
                </a:cubicBezTo>
                <a:cubicBezTo>
                  <a:pt x="738187" y="101265"/>
                  <a:pt x="701345" y="124522"/>
                  <a:pt x="677122" y="152519"/>
                </a:cubicBezTo>
                <a:close/>
                <a:moveTo>
                  <a:pt x="594315" y="255707"/>
                </a:moveTo>
                <a:cubicBezTo>
                  <a:pt x="619556" y="219893"/>
                  <a:pt x="675597" y="129759"/>
                  <a:pt x="631547" y="90261"/>
                </a:cubicBezTo>
                <a:cubicBezTo>
                  <a:pt x="575917" y="40380"/>
                  <a:pt x="558987" y="110451"/>
                  <a:pt x="558987" y="110451"/>
                </a:cubicBezTo>
                <a:lnTo>
                  <a:pt x="545684" y="110451"/>
                </a:lnTo>
                <a:cubicBezTo>
                  <a:pt x="545684" y="110451"/>
                  <a:pt x="539636" y="70071"/>
                  <a:pt x="505775" y="68842"/>
                </a:cubicBezTo>
                <a:cubicBezTo>
                  <a:pt x="471914" y="67705"/>
                  <a:pt x="402982" y="141330"/>
                  <a:pt x="505775" y="254157"/>
                </a:cubicBezTo>
                <a:cubicBezTo>
                  <a:pt x="506184" y="254605"/>
                  <a:pt x="526621" y="250276"/>
                  <a:pt x="539183" y="249015"/>
                </a:cubicBezTo>
                <a:cubicBezTo>
                  <a:pt x="560440" y="247235"/>
                  <a:pt x="578885" y="250390"/>
                  <a:pt x="594315" y="255707"/>
                </a:cubicBezTo>
                <a:close/>
                <a:moveTo>
                  <a:pt x="481780" y="260657"/>
                </a:moveTo>
                <a:cubicBezTo>
                  <a:pt x="438241" y="228589"/>
                  <a:pt x="422250" y="187734"/>
                  <a:pt x="421821" y="150604"/>
                </a:cubicBezTo>
                <a:cubicBezTo>
                  <a:pt x="397585" y="123468"/>
                  <a:pt x="359108" y="87026"/>
                  <a:pt x="294229" y="98013"/>
                </a:cubicBezTo>
                <a:cubicBezTo>
                  <a:pt x="315482" y="107899"/>
                  <a:pt x="322169" y="139756"/>
                  <a:pt x="322169" y="139756"/>
                </a:cubicBezTo>
                <a:lnTo>
                  <a:pt x="312099" y="147446"/>
                </a:lnTo>
                <a:cubicBezTo>
                  <a:pt x="312099" y="147446"/>
                  <a:pt x="268076" y="88968"/>
                  <a:pt x="257999" y="101930"/>
                </a:cubicBezTo>
                <a:cubicBezTo>
                  <a:pt x="284161" y="136461"/>
                  <a:pt x="249826" y="181771"/>
                  <a:pt x="264025" y="226545"/>
                </a:cubicBezTo>
                <a:cubicBezTo>
                  <a:pt x="289452" y="236996"/>
                  <a:pt x="320528" y="259087"/>
                  <a:pt x="329998" y="264994"/>
                </a:cubicBezTo>
                <a:cubicBezTo>
                  <a:pt x="344522" y="274053"/>
                  <a:pt x="362974" y="292394"/>
                  <a:pt x="378654" y="314518"/>
                </a:cubicBezTo>
                <a:cubicBezTo>
                  <a:pt x="403169" y="295360"/>
                  <a:pt x="458641" y="296852"/>
                  <a:pt x="458641" y="296852"/>
                </a:cubicBezTo>
                <a:cubicBezTo>
                  <a:pt x="458641" y="296852"/>
                  <a:pt x="468736" y="271586"/>
                  <a:pt x="481780" y="260657"/>
                </a:cubicBezTo>
                <a:close/>
                <a:moveTo>
                  <a:pt x="138738" y="271586"/>
                </a:moveTo>
                <a:lnTo>
                  <a:pt x="134263" y="280375"/>
                </a:lnTo>
                <a:cubicBezTo>
                  <a:pt x="134263" y="280375"/>
                  <a:pt x="52276" y="253822"/>
                  <a:pt x="46952" y="269399"/>
                </a:cubicBezTo>
                <a:cubicBezTo>
                  <a:pt x="136719" y="315800"/>
                  <a:pt x="147660" y="455047"/>
                  <a:pt x="289826" y="468697"/>
                </a:cubicBezTo>
                <a:cubicBezTo>
                  <a:pt x="376319" y="462804"/>
                  <a:pt x="399502" y="457114"/>
                  <a:pt x="403248" y="446200"/>
                </a:cubicBezTo>
                <a:cubicBezTo>
                  <a:pt x="398111" y="436110"/>
                  <a:pt x="393178" y="426721"/>
                  <a:pt x="389286" y="419893"/>
                </a:cubicBezTo>
                <a:cubicBezTo>
                  <a:pt x="374760" y="394404"/>
                  <a:pt x="359117" y="365029"/>
                  <a:pt x="368002" y="329926"/>
                </a:cubicBezTo>
                <a:cubicBezTo>
                  <a:pt x="315062" y="275461"/>
                  <a:pt x="175652" y="206771"/>
                  <a:pt x="78331" y="251812"/>
                </a:cubicBezTo>
                <a:cubicBezTo>
                  <a:pt x="119746" y="251813"/>
                  <a:pt x="138706" y="271635"/>
                  <a:pt x="138738" y="271586"/>
                </a:cubicBezTo>
                <a:close/>
                <a:moveTo>
                  <a:pt x="1015618" y="243037"/>
                </a:moveTo>
                <a:cubicBezTo>
                  <a:pt x="897332" y="218899"/>
                  <a:pt x="786425" y="275040"/>
                  <a:pt x="732869" y="329311"/>
                </a:cubicBezTo>
                <a:cubicBezTo>
                  <a:pt x="754357" y="361402"/>
                  <a:pt x="724506" y="423176"/>
                  <a:pt x="702504" y="451751"/>
                </a:cubicBezTo>
                <a:cubicBezTo>
                  <a:pt x="702411" y="451874"/>
                  <a:pt x="702318" y="451996"/>
                  <a:pt x="702226" y="452117"/>
                </a:cubicBezTo>
                <a:cubicBezTo>
                  <a:pt x="712773" y="459387"/>
                  <a:pt x="741416" y="463985"/>
                  <a:pt x="810806" y="468697"/>
                </a:cubicBezTo>
                <a:cubicBezTo>
                  <a:pt x="952972" y="455061"/>
                  <a:pt x="1000092" y="285868"/>
                  <a:pt x="1053679" y="269414"/>
                </a:cubicBezTo>
                <a:cubicBezTo>
                  <a:pt x="1031411" y="245220"/>
                  <a:pt x="958565" y="286980"/>
                  <a:pt x="958565" y="286980"/>
                </a:cubicBezTo>
                <a:lnTo>
                  <a:pt x="959682" y="272699"/>
                </a:lnTo>
                <a:cubicBezTo>
                  <a:pt x="959713" y="272747"/>
                  <a:pt x="982490" y="264463"/>
                  <a:pt x="1015618" y="243037"/>
                </a:cubicBezTo>
                <a:close/>
                <a:moveTo>
                  <a:pt x="416010" y="609612"/>
                </a:moveTo>
                <a:cubicBezTo>
                  <a:pt x="405385" y="667000"/>
                  <a:pt x="403302" y="780277"/>
                  <a:pt x="519256" y="793622"/>
                </a:cubicBezTo>
                <a:cubicBezTo>
                  <a:pt x="543867" y="770556"/>
                  <a:pt x="543658" y="708700"/>
                  <a:pt x="543658" y="708700"/>
                </a:cubicBezTo>
                <a:lnTo>
                  <a:pt x="557845" y="708025"/>
                </a:lnTo>
                <a:cubicBezTo>
                  <a:pt x="557845" y="708025"/>
                  <a:pt x="552472" y="785118"/>
                  <a:pt x="580439" y="791745"/>
                </a:cubicBezTo>
                <a:cubicBezTo>
                  <a:pt x="653427" y="777906"/>
                  <a:pt x="713633" y="687089"/>
                  <a:pt x="683574" y="598237"/>
                </a:cubicBezTo>
                <a:cubicBezTo>
                  <a:pt x="660741" y="530751"/>
                  <a:pt x="613195" y="514325"/>
                  <a:pt x="551759" y="515728"/>
                </a:cubicBezTo>
                <a:cubicBezTo>
                  <a:pt x="469545" y="517606"/>
                  <a:pt x="427481" y="547648"/>
                  <a:pt x="416010" y="609612"/>
                </a:cubicBezTo>
                <a:close/>
                <a:moveTo>
                  <a:pt x="736888" y="652513"/>
                </a:moveTo>
                <a:cubicBezTo>
                  <a:pt x="797058" y="711140"/>
                  <a:pt x="883196" y="646857"/>
                  <a:pt x="942119" y="695313"/>
                </a:cubicBezTo>
                <a:cubicBezTo>
                  <a:pt x="955168" y="681186"/>
                  <a:pt x="900418" y="629709"/>
                  <a:pt x="900418" y="629709"/>
                </a:cubicBezTo>
                <a:lnTo>
                  <a:pt x="899293" y="613230"/>
                </a:lnTo>
                <a:cubicBezTo>
                  <a:pt x="899346" y="613347"/>
                  <a:pt x="929731" y="624242"/>
                  <a:pt x="958702" y="660481"/>
                </a:cubicBezTo>
                <a:cubicBezTo>
                  <a:pt x="979868" y="595101"/>
                  <a:pt x="965147" y="536653"/>
                  <a:pt x="933546" y="499959"/>
                </a:cubicBezTo>
                <a:cubicBezTo>
                  <a:pt x="910792" y="513277"/>
                  <a:pt x="881440" y="520885"/>
                  <a:pt x="842224" y="518779"/>
                </a:cubicBezTo>
                <a:cubicBezTo>
                  <a:pt x="736817" y="509404"/>
                  <a:pt x="690275" y="498807"/>
                  <a:pt x="673048" y="487402"/>
                </a:cubicBezTo>
                <a:cubicBezTo>
                  <a:pt x="669085" y="491809"/>
                  <a:pt x="665959" y="495119"/>
                  <a:pt x="663903" y="497253"/>
                </a:cubicBezTo>
                <a:cubicBezTo>
                  <a:pt x="722755" y="545307"/>
                  <a:pt x="740796" y="601854"/>
                  <a:pt x="736888" y="652513"/>
                </a:cubicBezTo>
                <a:close/>
                <a:moveTo>
                  <a:pt x="412978" y="489670"/>
                </a:moveTo>
                <a:cubicBezTo>
                  <a:pt x="393605" y="500375"/>
                  <a:pt x="358123" y="509895"/>
                  <a:pt x="258405" y="518764"/>
                </a:cubicBezTo>
                <a:cubicBezTo>
                  <a:pt x="219210" y="520869"/>
                  <a:pt x="189860" y="513269"/>
                  <a:pt x="167113" y="499961"/>
                </a:cubicBezTo>
                <a:cubicBezTo>
                  <a:pt x="135509" y="536655"/>
                  <a:pt x="108534" y="587976"/>
                  <a:pt x="140975" y="661580"/>
                </a:cubicBezTo>
                <a:cubicBezTo>
                  <a:pt x="162255" y="623131"/>
                  <a:pt x="201306" y="613358"/>
                  <a:pt x="201355" y="613242"/>
                </a:cubicBezTo>
                <a:lnTo>
                  <a:pt x="200236" y="629720"/>
                </a:lnTo>
                <a:cubicBezTo>
                  <a:pt x="200236" y="629720"/>
                  <a:pt x="145478" y="681198"/>
                  <a:pt x="158535" y="695326"/>
                </a:cubicBezTo>
                <a:cubicBezTo>
                  <a:pt x="217899" y="646505"/>
                  <a:pt x="304886" y="712124"/>
                  <a:pt x="365112" y="651183"/>
                </a:cubicBezTo>
                <a:cubicBezTo>
                  <a:pt x="365558" y="588650"/>
                  <a:pt x="383903" y="534445"/>
                  <a:pt x="419834" y="502585"/>
                </a:cubicBezTo>
                <a:cubicBezTo>
                  <a:pt x="419591" y="502082"/>
                  <a:pt x="413230" y="490190"/>
                  <a:pt x="412978" y="489670"/>
                </a:cubicBezTo>
                <a:close/>
                <a:moveTo>
                  <a:pt x="398986" y="349258"/>
                </a:moveTo>
                <a:cubicBezTo>
                  <a:pt x="390791" y="395265"/>
                  <a:pt x="472066" y="386935"/>
                  <a:pt x="472066" y="386935"/>
                </a:cubicBezTo>
                <a:cubicBezTo>
                  <a:pt x="472066" y="386935"/>
                  <a:pt x="466472" y="433604"/>
                  <a:pt x="550316" y="433344"/>
                </a:cubicBezTo>
                <a:cubicBezTo>
                  <a:pt x="634268" y="433075"/>
                  <a:pt x="632030" y="393527"/>
                  <a:pt x="632030" y="393527"/>
                </a:cubicBezTo>
                <a:cubicBezTo>
                  <a:pt x="632030" y="393527"/>
                  <a:pt x="704011" y="396682"/>
                  <a:pt x="705497" y="341425"/>
                </a:cubicBezTo>
                <a:cubicBezTo>
                  <a:pt x="696239" y="303433"/>
                  <a:pt x="623081" y="316627"/>
                  <a:pt x="623081" y="316627"/>
                </a:cubicBezTo>
                <a:cubicBezTo>
                  <a:pt x="623081" y="316627"/>
                  <a:pt x="615251" y="270486"/>
                  <a:pt x="552778" y="272194"/>
                </a:cubicBezTo>
                <a:cubicBezTo>
                  <a:pt x="489525" y="274454"/>
                  <a:pt x="483251" y="316627"/>
                  <a:pt x="481015" y="318824"/>
                </a:cubicBezTo>
                <a:cubicBezTo>
                  <a:pt x="481015" y="318824"/>
                  <a:pt x="402325" y="311457"/>
                  <a:pt x="398986" y="349258"/>
                </a:cubicBezTo>
                <a:close/>
                <a:moveTo>
                  <a:pt x="689201" y="403723"/>
                </a:moveTo>
                <a:cubicBezTo>
                  <a:pt x="677034" y="410174"/>
                  <a:pt x="659996" y="415498"/>
                  <a:pt x="659996" y="415498"/>
                </a:cubicBezTo>
                <a:cubicBezTo>
                  <a:pt x="659996" y="415498"/>
                  <a:pt x="616405" y="484332"/>
                  <a:pt x="623811" y="485420"/>
                </a:cubicBezTo>
                <a:cubicBezTo>
                  <a:pt x="629197" y="484795"/>
                  <a:pt x="630938" y="488005"/>
                  <a:pt x="640653" y="483252"/>
                </a:cubicBezTo>
                <a:cubicBezTo>
                  <a:pt x="641129" y="483082"/>
                  <a:pt x="641611" y="482902"/>
                  <a:pt x="642097" y="482711"/>
                </a:cubicBezTo>
                <a:cubicBezTo>
                  <a:pt x="656045" y="477246"/>
                  <a:pt x="689201" y="403723"/>
                  <a:pt x="689201" y="403723"/>
                </a:cubicBezTo>
                <a:close/>
                <a:moveTo>
                  <a:pt x="411366" y="404635"/>
                </a:moveTo>
                <a:cubicBezTo>
                  <a:pt x="411158" y="407321"/>
                  <a:pt x="437996" y="463041"/>
                  <a:pt x="451929" y="475920"/>
                </a:cubicBezTo>
                <a:cubicBezTo>
                  <a:pt x="452561" y="476503"/>
                  <a:pt x="467617" y="481414"/>
                  <a:pt x="476309" y="476405"/>
                </a:cubicBezTo>
                <a:cubicBezTo>
                  <a:pt x="473502" y="468697"/>
                  <a:pt x="445935" y="407977"/>
                  <a:pt x="438506" y="411105"/>
                </a:cubicBezTo>
                <a:cubicBezTo>
                  <a:pt x="433344" y="413277"/>
                  <a:pt x="419917" y="408288"/>
                  <a:pt x="411366" y="404635"/>
                </a:cubicBezTo>
                <a:close/>
                <a:moveTo>
                  <a:pt x="505625" y="482511"/>
                </a:moveTo>
                <a:cubicBezTo>
                  <a:pt x="505625" y="482511"/>
                  <a:pt x="558226" y="472625"/>
                  <a:pt x="589523" y="480315"/>
                </a:cubicBezTo>
                <a:cubicBezTo>
                  <a:pt x="602973" y="481414"/>
                  <a:pt x="628674" y="438568"/>
                  <a:pt x="606302" y="448455"/>
                </a:cubicBezTo>
                <a:cubicBezTo>
                  <a:pt x="583929" y="458342"/>
                  <a:pt x="512337" y="459441"/>
                  <a:pt x="492200" y="450653"/>
                </a:cubicBezTo>
                <a:cubicBezTo>
                  <a:pt x="472066" y="441864"/>
                  <a:pt x="505625" y="482511"/>
                  <a:pt x="505625" y="482511"/>
                </a:cubicBezTo>
                <a:close/>
                <a:moveTo>
                  <a:pt x="595788" y="352874"/>
                </a:moveTo>
                <a:cubicBezTo>
                  <a:pt x="595788" y="342560"/>
                  <a:pt x="613569" y="334198"/>
                  <a:pt x="635501" y="334198"/>
                </a:cubicBezTo>
                <a:cubicBezTo>
                  <a:pt x="657432" y="334198"/>
                  <a:pt x="675211" y="342560"/>
                  <a:pt x="675211" y="352874"/>
                </a:cubicBezTo>
                <a:cubicBezTo>
                  <a:pt x="675211" y="363188"/>
                  <a:pt x="657432" y="371550"/>
                  <a:pt x="635501" y="371550"/>
                </a:cubicBezTo>
                <a:cubicBezTo>
                  <a:pt x="613569" y="371550"/>
                  <a:pt x="595788" y="363188"/>
                  <a:pt x="595788" y="352874"/>
                </a:cubicBezTo>
                <a:close/>
                <a:moveTo>
                  <a:pt x="473070" y="371550"/>
                </a:moveTo>
                <a:cubicBezTo>
                  <a:pt x="495002" y="371550"/>
                  <a:pt x="512783" y="363188"/>
                  <a:pt x="512783" y="352874"/>
                </a:cubicBezTo>
                <a:cubicBezTo>
                  <a:pt x="512783" y="342560"/>
                  <a:pt x="495002" y="334198"/>
                  <a:pt x="473070" y="334198"/>
                </a:cubicBezTo>
                <a:cubicBezTo>
                  <a:pt x="451138" y="334198"/>
                  <a:pt x="433358" y="342560"/>
                  <a:pt x="433358" y="352874"/>
                </a:cubicBezTo>
                <a:cubicBezTo>
                  <a:pt x="433358" y="363188"/>
                  <a:pt x="451138" y="371550"/>
                  <a:pt x="473070" y="371550"/>
                </a:cubicBezTo>
                <a:close/>
                <a:moveTo>
                  <a:pt x="554285" y="333106"/>
                </a:moveTo>
                <a:cubicBezTo>
                  <a:pt x="576218" y="333106"/>
                  <a:pt x="593997" y="324743"/>
                  <a:pt x="593997" y="314429"/>
                </a:cubicBezTo>
                <a:cubicBezTo>
                  <a:pt x="593997" y="304116"/>
                  <a:pt x="576218" y="295754"/>
                  <a:pt x="554285" y="295754"/>
                </a:cubicBezTo>
                <a:cubicBezTo>
                  <a:pt x="532353" y="295754"/>
                  <a:pt x="514573" y="304116"/>
                  <a:pt x="514573" y="314429"/>
                </a:cubicBezTo>
                <a:cubicBezTo>
                  <a:pt x="514573" y="324743"/>
                  <a:pt x="532353" y="333106"/>
                  <a:pt x="554285" y="333106"/>
                </a:cubicBezTo>
                <a:close/>
                <a:moveTo>
                  <a:pt x="554285" y="418125"/>
                </a:moveTo>
                <a:cubicBezTo>
                  <a:pt x="576218" y="418125"/>
                  <a:pt x="593997" y="409765"/>
                  <a:pt x="593997" y="399451"/>
                </a:cubicBezTo>
                <a:cubicBezTo>
                  <a:pt x="593997" y="389136"/>
                  <a:pt x="576218" y="380775"/>
                  <a:pt x="554285" y="380775"/>
                </a:cubicBezTo>
                <a:cubicBezTo>
                  <a:pt x="532353" y="380775"/>
                  <a:pt x="514573" y="389136"/>
                  <a:pt x="514573" y="399451"/>
                </a:cubicBezTo>
                <a:cubicBezTo>
                  <a:pt x="514573" y="409765"/>
                  <a:pt x="532353" y="418125"/>
                  <a:pt x="554285" y="418125"/>
                </a:cubicBezTo>
                <a:close/>
              </a:path>
            </a:pathLst>
          </a:custGeom>
          <a:solidFill>
            <a:srgbClr val="E268A9"/>
          </a:solidFill>
          <a:ln cap="flat" w="7600">
            <a:solidFill>
              <a:srgbClr val="E268A9"/>
            </a:solidFill>
            <a:miter/>
          </a:ln>
        </p:spPr>
      </p:sp>
      <p:grpSp>
        <p:nvGrpSpPr>
          <p:cNvPr name="Depressed" id="380"/>
          <p:cNvGrpSpPr/>
          <p:nvPr/>
        </p:nvGrpSpPr>
        <p:grpSpPr>
          <a:xfrm>
            <a:off x="3932080" y="4272600"/>
            <a:ext cy="1520000" cx="775200"/>
            <a:chOff x="3932080" y="4272600"/>
            <a:chExt cy="1520000" cx="775200"/>
          </a:xfrm>
        </p:grpSpPr>
        <p:sp>
          <p:nvSpPr>
            <p:cNvPr name="" id="381"/>
            <p:cNvSpPr/>
            <p:nvPr/>
          </p:nvSpPr>
          <p:spPr>
            <a:xfrm>
              <a:off x="4184627" y="4416007"/>
              <a:ext cy="112722" cx="119579"/>
            </a:xfrm>
            <a:custGeom>
              <a:avLst/>
              <a:gdLst/>
              <a:ahLst/>
              <a:cxnLst/>
              <a:rect r="r" b="b" l="l" t="t"/>
              <a:pathLst>
                <a:path h="112722" stroke="false" w="119579">
                  <a:moveTo>
                    <a:pt x="96231" y="112722"/>
                  </a:moveTo>
                  <a:lnTo>
                    <a:pt x="54895" y="79807"/>
                  </a:lnTo>
                  <a:lnTo>
                    <a:pt x="0" y="40738"/>
                  </a:lnTo>
                  <a:lnTo>
                    <a:pt x="56603" y="0"/>
                  </a:lnTo>
                  <a:cubicBezTo>
                    <a:pt x="56603" y="0"/>
                    <a:pt x="99097" y="66582"/>
                    <a:pt x="115301" y="74182"/>
                  </a:cubicBezTo>
                  <a:cubicBezTo>
                    <a:pt x="131560" y="81787"/>
                    <a:pt x="96231" y="112722"/>
                    <a:pt x="96231" y="112722"/>
                  </a:cubicBezTo>
                  <a:close/>
                </a:path>
                <a:path h="112722" fill="none" w="119579">
                  <a:moveTo>
                    <a:pt x="96231" y="112722"/>
                  </a:moveTo>
                  <a:lnTo>
                    <a:pt x="54895" y="79807"/>
                  </a:lnTo>
                  <a:lnTo>
                    <a:pt x="0" y="40738"/>
                  </a:lnTo>
                  <a:lnTo>
                    <a:pt x="56603" y="0"/>
                  </a:lnTo>
                  <a:cubicBezTo>
                    <a:pt x="56603" y="0"/>
                    <a:pt x="99097" y="66582"/>
                    <a:pt x="115301" y="74182"/>
                  </a:cubicBezTo>
                  <a:cubicBezTo>
                    <a:pt x="131560" y="81787"/>
                    <a:pt x="96231" y="112722"/>
                    <a:pt x="96231" y="112722"/>
                  </a:cubicBezTo>
                  <a:close/>
                </a:path>
              </a:pathLst>
            </a:custGeom>
            <a:solidFill>
              <a:srgbClr val="8D351D"/>
            </a:solidFill>
            <a:ln cap="flat" w="7600">
              <a:noFill/>
              <a:miter/>
            </a:ln>
          </p:spPr>
        </p:sp>
        <p:sp>
          <p:nvSpPr>
            <p:cNvPr name="" id="382"/>
            <p:cNvSpPr/>
            <p:nvPr/>
          </p:nvSpPr>
          <p:spPr>
            <a:xfrm>
              <a:off x="4124708" y="4376173"/>
              <a:ext cy="101334" cx="109456"/>
            </a:xfrm>
            <a:custGeom>
              <a:avLst/>
              <a:gdLst/>
              <a:ahLst/>
              <a:cxnLst/>
              <a:rect r="r" b="b" l="l" t="t"/>
              <a:pathLst>
                <a:path h="101334" stroke="false" w="109456">
                  <a:moveTo>
                    <a:pt x="96023" y="21433"/>
                  </a:moveTo>
                  <a:cubicBezTo>
                    <a:pt x="117132" y="43349"/>
                    <a:pt x="111510" y="71184"/>
                    <a:pt x="92000" y="89592"/>
                  </a:cubicBezTo>
                  <a:cubicBezTo>
                    <a:pt x="72489" y="108000"/>
                    <a:pt x="37491" y="103745"/>
                    <a:pt x="15556" y="83929"/>
                  </a:cubicBezTo>
                  <a:cubicBezTo>
                    <a:pt x="-6380" y="64114"/>
                    <a:pt x="-3955" y="28635"/>
                    <a:pt x="15556" y="10227"/>
                  </a:cubicBezTo>
                  <a:cubicBezTo>
                    <a:pt x="35066" y="-8180"/>
                    <a:pt x="74914" y="0"/>
                    <a:pt x="96023" y="21433"/>
                  </a:cubicBezTo>
                  <a:close/>
                </a:path>
                <a:path h="101334" fill="none" w="109456">
                  <a:moveTo>
                    <a:pt x="96023" y="21433"/>
                  </a:moveTo>
                  <a:cubicBezTo>
                    <a:pt x="117132" y="43349"/>
                    <a:pt x="111510" y="71184"/>
                    <a:pt x="92000" y="89592"/>
                  </a:cubicBezTo>
                  <a:cubicBezTo>
                    <a:pt x="72489" y="108000"/>
                    <a:pt x="37491" y="103745"/>
                    <a:pt x="15556" y="83929"/>
                  </a:cubicBezTo>
                  <a:cubicBezTo>
                    <a:pt x="-6380" y="64114"/>
                    <a:pt x="-3955" y="28635"/>
                    <a:pt x="15556" y="10227"/>
                  </a:cubicBezTo>
                  <a:cubicBezTo>
                    <a:pt x="35066" y="-8180"/>
                    <a:pt x="74914" y="0"/>
                    <a:pt x="96023" y="21433"/>
                  </a:cubicBezTo>
                  <a:close/>
                </a:path>
              </a:pathLst>
            </a:custGeom>
            <a:solidFill>
              <a:srgbClr val="8D351D"/>
            </a:solidFill>
            <a:ln cap="flat" w="7600">
              <a:noFill/>
              <a:miter/>
            </a:ln>
          </p:spPr>
        </p:sp>
        <p:sp>
          <p:nvSpPr>
            <p:cNvPr name="" id="383"/>
            <p:cNvSpPr/>
            <p:nvPr/>
          </p:nvSpPr>
          <p:spPr>
            <a:xfrm>
              <a:off x="4125220" y="4303283"/>
              <a:ext cy="133872" cx="133455"/>
            </a:xfrm>
            <a:custGeom>
              <a:avLst/>
              <a:gdLst/>
              <a:ahLst/>
              <a:cxnLst/>
              <a:rect r="r" b="b" l="l" t="t"/>
              <a:pathLst>
                <a:path h="133872" stroke="false" w="133455">
                  <a:moveTo>
                    <a:pt x="0" y="133872"/>
                  </a:moveTo>
                  <a:lnTo>
                    <a:pt x="0" y="42478"/>
                  </a:lnTo>
                  <a:cubicBezTo>
                    <a:pt x="0" y="10371"/>
                    <a:pt x="36321" y="21642"/>
                    <a:pt x="65146" y="4353"/>
                  </a:cubicBezTo>
                  <a:cubicBezTo>
                    <a:pt x="94026" y="-12936"/>
                    <a:pt x="142638" y="24937"/>
                    <a:pt x="131946" y="53755"/>
                  </a:cubicBezTo>
                  <a:cubicBezTo>
                    <a:pt x="121198" y="82572"/>
                    <a:pt x="132772" y="112213"/>
                    <a:pt x="129465" y="125389"/>
                  </a:cubicBezTo>
                  <a:cubicBezTo>
                    <a:pt x="126158" y="138565"/>
                    <a:pt x="105545" y="131974"/>
                    <a:pt x="104719" y="122094"/>
                  </a:cubicBezTo>
                  <a:cubicBezTo>
                    <a:pt x="103892" y="112213"/>
                    <a:pt x="103065" y="102333"/>
                    <a:pt x="90719" y="99043"/>
                  </a:cubicBezTo>
                  <a:cubicBezTo>
                    <a:pt x="78319" y="95748"/>
                    <a:pt x="85759" y="113861"/>
                    <a:pt x="79972" y="118804"/>
                  </a:cubicBezTo>
                  <a:cubicBezTo>
                    <a:pt x="74240" y="123741"/>
                    <a:pt x="78319" y="110571"/>
                    <a:pt x="57706" y="108923"/>
                  </a:cubicBezTo>
                  <a:cubicBezTo>
                    <a:pt x="37148" y="107276"/>
                    <a:pt x="42053" y="93276"/>
                    <a:pt x="28880" y="94924"/>
                  </a:cubicBezTo>
                  <a:cubicBezTo>
                    <a:pt x="15708" y="96571"/>
                    <a:pt x="27227" y="103980"/>
                    <a:pt x="15708" y="102333"/>
                  </a:cubicBezTo>
                  <a:cubicBezTo>
                    <a:pt x="6448" y="101018"/>
                    <a:pt x="0" y="122344"/>
                    <a:pt x="0" y="133872"/>
                  </a:cubicBezTo>
                  <a:close/>
                </a:path>
                <a:path h="133872" fill="none" w="133455">
                  <a:moveTo>
                    <a:pt x="0" y="133872"/>
                  </a:moveTo>
                  <a:lnTo>
                    <a:pt x="0" y="42478"/>
                  </a:lnTo>
                  <a:cubicBezTo>
                    <a:pt x="0" y="10371"/>
                    <a:pt x="36321" y="21642"/>
                    <a:pt x="65146" y="4353"/>
                  </a:cubicBezTo>
                  <a:cubicBezTo>
                    <a:pt x="94026" y="-12936"/>
                    <a:pt x="142638" y="24937"/>
                    <a:pt x="131946" y="53755"/>
                  </a:cubicBezTo>
                  <a:cubicBezTo>
                    <a:pt x="121198" y="82572"/>
                    <a:pt x="132772" y="112213"/>
                    <a:pt x="129465" y="125389"/>
                  </a:cubicBezTo>
                  <a:cubicBezTo>
                    <a:pt x="126158" y="138565"/>
                    <a:pt x="105545" y="131974"/>
                    <a:pt x="104719" y="122094"/>
                  </a:cubicBezTo>
                  <a:cubicBezTo>
                    <a:pt x="103892" y="112213"/>
                    <a:pt x="103065" y="102333"/>
                    <a:pt x="90719" y="99043"/>
                  </a:cubicBezTo>
                  <a:cubicBezTo>
                    <a:pt x="78319" y="95748"/>
                    <a:pt x="85759" y="113861"/>
                    <a:pt x="79972" y="118804"/>
                  </a:cubicBezTo>
                  <a:cubicBezTo>
                    <a:pt x="74240" y="123741"/>
                    <a:pt x="78319" y="110571"/>
                    <a:pt x="57706" y="108923"/>
                  </a:cubicBezTo>
                  <a:cubicBezTo>
                    <a:pt x="37148" y="107276"/>
                    <a:pt x="42053" y="93276"/>
                    <a:pt x="28880" y="94924"/>
                  </a:cubicBezTo>
                  <a:cubicBezTo>
                    <a:pt x="15708" y="96571"/>
                    <a:pt x="27227" y="103980"/>
                    <a:pt x="15708" y="102333"/>
                  </a:cubicBezTo>
                  <a:cubicBezTo>
                    <a:pt x="6448" y="101018"/>
                    <a:pt x="0" y="122344"/>
                    <a:pt x="0" y="133872"/>
                  </a:cubicBezTo>
                  <a:close/>
                </a:path>
              </a:pathLst>
            </a:custGeom>
            <a:solidFill>
              <a:srgbClr val="111111"/>
            </a:solidFill>
            <a:ln cap="flat" w="7600">
              <a:noFill/>
              <a:miter/>
            </a:ln>
          </p:spPr>
        </p:sp>
        <p:sp>
          <p:nvSpPr>
            <p:cNvPr name="" id="384"/>
            <p:cNvSpPr/>
            <p:nvPr/>
          </p:nvSpPr>
          <p:spPr>
            <a:xfrm>
              <a:off x="4191087" y="4385817"/>
              <a:ext cy="43828" cx="36133"/>
            </a:xfrm>
            <a:custGeom>
              <a:avLst/>
              <a:gdLst/>
              <a:ahLst/>
              <a:cxnLst/>
              <a:rect r="r" b="b" l="l" t="t"/>
              <a:pathLst>
                <a:path h="43828" stroke="false" w="36133">
                  <a:moveTo>
                    <a:pt x="12409" y="0"/>
                  </a:moveTo>
                  <a:cubicBezTo>
                    <a:pt x="-764" y="-1630"/>
                    <a:pt x="-874" y="23418"/>
                    <a:pt x="0" y="36162"/>
                  </a:cubicBezTo>
                  <a:lnTo>
                    <a:pt x="22109" y="43828"/>
                  </a:lnTo>
                  <a:cubicBezTo>
                    <a:pt x="25746" y="40685"/>
                    <a:pt x="33628" y="32469"/>
                    <a:pt x="35722" y="24782"/>
                  </a:cubicBezTo>
                  <a:cubicBezTo>
                    <a:pt x="38257" y="15174"/>
                    <a:pt x="28888" y="2435"/>
                    <a:pt x="12409" y="0"/>
                  </a:cubicBezTo>
                  <a:close/>
                </a:path>
                <a:path h="43828" fill="none" w="36133">
                  <a:moveTo>
                    <a:pt x="12409" y="0"/>
                  </a:moveTo>
                  <a:cubicBezTo>
                    <a:pt x="-764" y="-1630"/>
                    <a:pt x="-874" y="23418"/>
                    <a:pt x="0" y="36162"/>
                  </a:cubicBezTo>
                  <a:lnTo>
                    <a:pt x="22109" y="43828"/>
                  </a:lnTo>
                  <a:cubicBezTo>
                    <a:pt x="25746" y="40685"/>
                    <a:pt x="33628" y="32469"/>
                    <a:pt x="35722" y="24782"/>
                  </a:cubicBezTo>
                  <a:cubicBezTo>
                    <a:pt x="38257" y="15174"/>
                    <a:pt x="28888" y="2435"/>
                    <a:pt x="12409" y="0"/>
                  </a:cubicBezTo>
                  <a:close/>
                </a:path>
              </a:pathLst>
            </a:custGeom>
            <a:solidFill>
              <a:srgbClr val="8D351D"/>
            </a:solidFill>
            <a:ln cap="flat" w="7600">
              <a:noFill/>
              <a:miter/>
            </a:ln>
          </p:spPr>
        </p:sp>
        <p:sp>
          <p:nvSpPr>
            <p:cNvPr name="" id="385"/>
            <p:cNvSpPr/>
            <p:nvPr/>
          </p:nvSpPr>
          <p:spPr>
            <a:xfrm>
              <a:off x="4207430" y="4404736"/>
              <a:ext cy="16907" cx="11364"/>
            </a:xfrm>
            <a:custGeom>
              <a:avLst/>
              <a:gdLst/>
              <a:ahLst/>
              <a:cxnLst/>
              <a:rect r="r" b="b" l="l" t="t"/>
              <a:pathLst>
                <a:path h="16907" stroke="false" w="11364">
                  <a:moveTo>
                    <a:pt x="11244" y="0"/>
                  </a:moveTo>
                  <a:cubicBezTo>
                    <a:pt x="11850" y="4506"/>
                    <a:pt x="10472" y="14201"/>
                    <a:pt x="0" y="16907"/>
                  </a:cubicBezTo>
                </a:path>
                <a:path h="16907" fill="none" w="11364">
                  <a:moveTo>
                    <a:pt x="11244" y="0"/>
                  </a:moveTo>
                  <a:cubicBezTo>
                    <a:pt x="11850" y="4506"/>
                    <a:pt x="10472" y="14201"/>
                    <a:pt x="0" y="16907"/>
                  </a:cubicBezTo>
                </a:path>
              </a:pathLst>
            </a:custGeom>
            <a:noFill/>
            <a:ln cap="rnd" w="4028">
              <a:solidFill>
                <a:srgbClr val="000000"/>
              </a:solidFill>
              <a:miter/>
            </a:ln>
          </p:spPr>
        </p:sp>
        <p:sp>
          <p:nvSpPr>
            <p:cNvPr name="" id="386"/>
            <p:cNvSpPr/>
            <p:nvPr/>
          </p:nvSpPr>
          <p:spPr>
            <a:xfrm>
              <a:off x="4197909" y="4728505"/>
              <a:ext cy="495361" cx="97425"/>
            </a:xfrm>
            <a:custGeom>
              <a:avLst/>
              <a:gdLst/>
              <a:ahLst/>
              <a:cxnLst/>
              <a:rect r="r" b="b" l="l" t="t"/>
              <a:pathLst>
                <a:path h="495361" stroke="false" w="97425">
                  <a:moveTo>
                    <a:pt x="49696" y="299122"/>
                  </a:moveTo>
                  <a:cubicBezTo>
                    <a:pt x="38893" y="261586"/>
                    <a:pt x="-10656" y="98252"/>
                    <a:pt x="2076" y="0"/>
                  </a:cubicBezTo>
                  <a:lnTo>
                    <a:pt x="88993" y="0"/>
                  </a:lnTo>
                  <a:lnTo>
                    <a:pt x="97095" y="106190"/>
                  </a:lnTo>
                  <a:lnTo>
                    <a:pt x="97095" y="433257"/>
                  </a:lnTo>
                  <a:cubicBezTo>
                    <a:pt x="97977" y="439695"/>
                    <a:pt x="97646" y="452576"/>
                    <a:pt x="88993" y="452576"/>
                  </a:cubicBezTo>
                  <a:cubicBezTo>
                    <a:pt x="78135" y="452576"/>
                    <a:pt x="80836" y="393233"/>
                    <a:pt x="76812" y="393233"/>
                  </a:cubicBezTo>
                  <a:cubicBezTo>
                    <a:pt x="72734" y="393233"/>
                    <a:pt x="71356" y="390473"/>
                    <a:pt x="71356" y="427736"/>
                  </a:cubicBezTo>
                  <a:cubicBezTo>
                    <a:pt x="71356" y="464998"/>
                    <a:pt x="98472" y="478796"/>
                    <a:pt x="88993" y="492599"/>
                  </a:cubicBezTo>
                  <a:cubicBezTo>
                    <a:pt x="79513" y="506397"/>
                    <a:pt x="51074" y="466379"/>
                    <a:pt x="49696" y="419454"/>
                  </a:cubicBezTo>
                  <a:cubicBezTo>
                    <a:pt x="48373" y="372534"/>
                    <a:pt x="63254" y="346047"/>
                    <a:pt x="49696" y="299122"/>
                  </a:cubicBezTo>
                  <a:close/>
                </a:path>
                <a:path h="495361" fill="none" w="97425">
                  <a:moveTo>
                    <a:pt x="49696" y="299122"/>
                  </a:moveTo>
                  <a:cubicBezTo>
                    <a:pt x="38893" y="261586"/>
                    <a:pt x="-10656" y="98252"/>
                    <a:pt x="2076" y="0"/>
                  </a:cubicBezTo>
                  <a:lnTo>
                    <a:pt x="88993" y="0"/>
                  </a:lnTo>
                  <a:lnTo>
                    <a:pt x="97095" y="106190"/>
                  </a:lnTo>
                  <a:lnTo>
                    <a:pt x="97095" y="433257"/>
                  </a:lnTo>
                  <a:cubicBezTo>
                    <a:pt x="97977" y="439695"/>
                    <a:pt x="97646" y="452576"/>
                    <a:pt x="88993" y="452576"/>
                  </a:cubicBezTo>
                  <a:cubicBezTo>
                    <a:pt x="78135" y="452576"/>
                    <a:pt x="80836" y="393233"/>
                    <a:pt x="76812" y="393233"/>
                  </a:cubicBezTo>
                  <a:cubicBezTo>
                    <a:pt x="72734" y="393233"/>
                    <a:pt x="71356" y="390473"/>
                    <a:pt x="71356" y="427736"/>
                  </a:cubicBezTo>
                  <a:cubicBezTo>
                    <a:pt x="71356" y="464998"/>
                    <a:pt x="98472" y="478796"/>
                    <a:pt x="88993" y="492599"/>
                  </a:cubicBezTo>
                  <a:cubicBezTo>
                    <a:pt x="79513" y="506397"/>
                    <a:pt x="51074" y="466379"/>
                    <a:pt x="49696" y="419454"/>
                  </a:cubicBezTo>
                  <a:cubicBezTo>
                    <a:pt x="48373" y="372534"/>
                    <a:pt x="63254" y="346047"/>
                    <a:pt x="49696" y="299122"/>
                  </a:cubicBezTo>
                  <a:close/>
                </a:path>
              </a:pathLst>
            </a:custGeom>
            <a:solidFill>
              <a:srgbClr val="8D351D"/>
            </a:solidFill>
            <a:ln cap="flat" w="7600">
              <a:noFill/>
              <a:miter/>
            </a:ln>
          </p:spPr>
        </p:sp>
        <p:sp>
          <p:nvSpPr>
            <p:cNvPr name="" id="387"/>
            <p:cNvSpPr/>
            <p:nvPr/>
          </p:nvSpPr>
          <p:spPr>
            <a:xfrm>
              <a:off x="4189054" y="4495655"/>
              <a:ext cy="237232" cx="88570"/>
            </a:xfrm>
            <a:custGeom>
              <a:avLst/>
              <a:gdLst/>
              <a:ahLst/>
              <a:cxnLst/>
              <a:rect r="r" b="b" l="l" t="t"/>
              <a:pathLst>
                <a:path h="237232" stroke="false" w="88570">
                  <a:moveTo>
                    <a:pt x="14495" y="101837"/>
                  </a:moveTo>
                  <a:cubicBezTo>
                    <a:pt x="16810" y="62757"/>
                    <a:pt x="43431" y="14889"/>
                    <a:pt x="55501" y="0"/>
                  </a:cubicBezTo>
                  <a:lnTo>
                    <a:pt x="70933" y="10982"/>
                  </a:lnTo>
                  <a:lnTo>
                    <a:pt x="71704" y="11386"/>
                  </a:lnTo>
                  <a:lnTo>
                    <a:pt x="86145" y="18659"/>
                  </a:lnTo>
                  <a:lnTo>
                    <a:pt x="88570" y="237232"/>
                  </a:lnTo>
                  <a:lnTo>
                    <a:pt x="0" y="237232"/>
                  </a:lnTo>
                  <a:cubicBezTo>
                    <a:pt x="3858" y="208382"/>
                    <a:pt x="12180" y="140922"/>
                    <a:pt x="14495" y="101837"/>
                  </a:cubicBezTo>
                  <a:close/>
                </a:path>
                <a:path h="237232" fill="none" w="88570">
                  <a:moveTo>
                    <a:pt x="14495" y="101837"/>
                  </a:moveTo>
                  <a:cubicBezTo>
                    <a:pt x="16810" y="62757"/>
                    <a:pt x="43431" y="14889"/>
                    <a:pt x="55501" y="0"/>
                  </a:cubicBezTo>
                  <a:lnTo>
                    <a:pt x="70933" y="10982"/>
                  </a:lnTo>
                  <a:lnTo>
                    <a:pt x="71704" y="11386"/>
                  </a:lnTo>
                  <a:lnTo>
                    <a:pt x="86145" y="18659"/>
                  </a:lnTo>
                  <a:lnTo>
                    <a:pt x="88570" y="237232"/>
                  </a:lnTo>
                  <a:lnTo>
                    <a:pt x="0" y="237232"/>
                  </a:lnTo>
                  <a:cubicBezTo>
                    <a:pt x="3858" y="208382"/>
                    <a:pt x="12180" y="140922"/>
                    <a:pt x="14495" y="101837"/>
                  </a:cubicBezTo>
                  <a:close/>
                </a:path>
              </a:pathLst>
            </a:custGeom>
            <a:solidFill>
              <a:srgbClr val="000000"/>
            </a:solidFill>
            <a:ln cap="flat" w="7600">
              <a:noFill/>
              <a:miter/>
            </a:ln>
          </p:spPr>
        </p:sp>
        <p:sp>
          <p:nvSpPr>
            <p:cNvPr name="" id="394"/>
            <p:cNvSpPr/>
            <p:nvPr/>
          </p:nvSpPr>
          <p:spPr>
            <a:xfrm>
              <a:off x="4614900" y="5618977"/>
              <a:ext cy="99562" cx="58753"/>
            </a:xfrm>
            <a:custGeom>
              <a:avLst/>
              <a:gdLst/>
              <a:ahLst/>
              <a:cxnLst/>
              <a:rect r="r" b="b" l="l" t="t"/>
              <a:pathLst>
                <a:path h="99562" stroke="false" w="58753">
                  <a:moveTo>
                    <a:pt x="22707" y="99562"/>
                  </a:moveTo>
                  <a:lnTo>
                    <a:pt x="0" y="42058"/>
                  </a:lnTo>
                  <a:lnTo>
                    <a:pt x="36376" y="0"/>
                  </a:lnTo>
                  <a:lnTo>
                    <a:pt x="58753" y="88967"/>
                  </a:lnTo>
                  <a:lnTo>
                    <a:pt x="22707" y="99562"/>
                  </a:lnTo>
                  <a:close/>
                </a:path>
                <a:path h="99562" fill="none" w="58753">
                  <a:moveTo>
                    <a:pt x="22707" y="99562"/>
                  </a:moveTo>
                  <a:lnTo>
                    <a:pt x="0" y="42058"/>
                  </a:lnTo>
                  <a:lnTo>
                    <a:pt x="36376" y="0"/>
                  </a:lnTo>
                  <a:lnTo>
                    <a:pt x="58753" y="88967"/>
                  </a:lnTo>
                  <a:lnTo>
                    <a:pt x="22707" y="99562"/>
                  </a:lnTo>
                  <a:close/>
                </a:path>
              </a:pathLst>
            </a:custGeom>
            <a:solidFill>
              <a:srgbClr val="8D351D"/>
            </a:solidFill>
            <a:ln cap="flat" w="7600">
              <a:noFill/>
              <a:miter/>
            </a:ln>
          </p:spPr>
        </p:sp>
        <p:sp>
          <p:nvSpPr>
            <p:cNvPr name="" id="395"/>
            <p:cNvSpPr/>
            <p:nvPr/>
          </p:nvSpPr>
          <p:spPr>
            <a:xfrm>
              <a:off x="4454791" y="5666618"/>
              <a:ext cy="61372" cx="53131"/>
            </a:xfrm>
            <a:custGeom>
              <a:avLst/>
              <a:gdLst/>
              <a:ahLst/>
              <a:cxnLst/>
              <a:rect r="r" b="b" l="l" t="t"/>
              <a:pathLst>
                <a:path h="61372" stroke="false" w="53131">
                  <a:moveTo>
                    <a:pt x="18684" y="61372"/>
                  </a:moveTo>
                  <a:lnTo>
                    <a:pt x="0" y="0"/>
                  </a:lnTo>
                  <a:lnTo>
                    <a:pt x="53131" y="0"/>
                  </a:lnTo>
                  <a:lnTo>
                    <a:pt x="53131" y="61372"/>
                  </a:lnTo>
                  <a:lnTo>
                    <a:pt x="18684" y="61372"/>
                  </a:lnTo>
                  <a:close/>
                </a:path>
                <a:path h="61372" fill="none" w="53131">
                  <a:moveTo>
                    <a:pt x="18684" y="61372"/>
                  </a:moveTo>
                  <a:lnTo>
                    <a:pt x="0" y="0"/>
                  </a:lnTo>
                  <a:lnTo>
                    <a:pt x="53131" y="0"/>
                  </a:lnTo>
                  <a:lnTo>
                    <a:pt x="53131" y="61372"/>
                  </a:lnTo>
                  <a:lnTo>
                    <a:pt x="18684" y="61372"/>
                  </a:lnTo>
                  <a:close/>
                </a:path>
              </a:pathLst>
            </a:custGeom>
            <a:solidFill>
              <a:srgbClr val="8D351D"/>
            </a:solidFill>
            <a:ln cap="flat" w="7600">
              <a:noFill/>
              <a:miter/>
            </a:ln>
          </p:spPr>
        </p:sp>
        <p:sp>
          <p:nvSpPr>
            <p:cNvPr name="" id="396"/>
            <p:cNvSpPr/>
            <p:nvPr/>
          </p:nvSpPr>
          <p:spPr>
            <a:xfrm>
              <a:off x="4326686" y="5706076"/>
              <a:ext cy="83293" cx="185662"/>
            </a:xfrm>
            <a:custGeom>
              <a:avLst/>
              <a:gdLst/>
              <a:ahLst/>
              <a:cxnLst/>
              <a:rect r="r" b="b" l="l" t="t"/>
              <a:pathLst>
                <a:path h="83293" stroke="false" w="185662">
                  <a:moveTo>
                    <a:pt x="185662" y="83293"/>
                  </a:moveTo>
                  <a:lnTo>
                    <a:pt x="5491" y="83293"/>
                  </a:lnTo>
                  <a:cubicBezTo>
                    <a:pt x="-1067" y="83293"/>
                    <a:pt x="-2115" y="73925"/>
                    <a:pt x="4334" y="72512"/>
                  </a:cubicBezTo>
                  <a:lnTo>
                    <a:pt x="79400" y="55965"/>
                  </a:lnTo>
                  <a:cubicBezTo>
                    <a:pt x="105911" y="50127"/>
                    <a:pt x="124760" y="26864"/>
                    <a:pt x="124760" y="0"/>
                  </a:cubicBezTo>
                  <a:lnTo>
                    <a:pt x="185662" y="6569"/>
                  </a:lnTo>
                  <a:lnTo>
                    <a:pt x="185662" y="83293"/>
                  </a:lnTo>
                  <a:close/>
                </a:path>
                <a:path h="83293" fill="none" w="185662">
                  <a:moveTo>
                    <a:pt x="185662" y="83293"/>
                  </a:moveTo>
                  <a:lnTo>
                    <a:pt x="5491" y="83293"/>
                  </a:lnTo>
                  <a:cubicBezTo>
                    <a:pt x="-1067" y="83293"/>
                    <a:pt x="-2115" y="73925"/>
                    <a:pt x="4334" y="72512"/>
                  </a:cubicBezTo>
                  <a:lnTo>
                    <a:pt x="79400" y="55965"/>
                  </a:lnTo>
                  <a:cubicBezTo>
                    <a:pt x="105911" y="50127"/>
                    <a:pt x="124760" y="26864"/>
                    <a:pt x="124760" y="0"/>
                  </a:cubicBezTo>
                  <a:lnTo>
                    <a:pt x="185662" y="6569"/>
                  </a:lnTo>
                  <a:lnTo>
                    <a:pt x="185662" y="83293"/>
                  </a:lnTo>
                  <a:close/>
                </a:path>
              </a:pathLst>
            </a:custGeom>
            <a:solidFill>
              <a:srgbClr val="000000"/>
            </a:solidFill>
            <a:ln cap="flat" w="7600">
              <a:noFill/>
              <a:miter/>
            </a:ln>
          </p:spPr>
        </p:sp>
        <p:sp>
          <p:nvSpPr>
            <p:cNvPr name="" id="397"/>
            <p:cNvSpPr/>
            <p:nvPr/>
          </p:nvSpPr>
          <p:spPr>
            <a:xfrm>
              <a:off x="4555694" y="5681291"/>
              <a:ext cy="108157" cx="151572"/>
            </a:xfrm>
            <a:custGeom>
              <a:avLst/>
              <a:gdLst/>
              <a:ahLst/>
              <a:cxnLst/>
              <a:rect r="r" b="b" l="l" t="t"/>
              <a:pathLst>
                <a:path h="108157" stroke="false" w="151572">
                  <a:moveTo>
                    <a:pt x="124401" y="0"/>
                  </a:moveTo>
                  <a:lnTo>
                    <a:pt x="67026" y="21812"/>
                  </a:lnTo>
                  <a:cubicBezTo>
                    <a:pt x="79262" y="33400"/>
                    <a:pt x="77112" y="53368"/>
                    <a:pt x="62617" y="62076"/>
                  </a:cubicBezTo>
                  <a:lnTo>
                    <a:pt x="2762" y="98018"/>
                  </a:lnTo>
                  <a:cubicBezTo>
                    <a:pt x="-2363" y="101090"/>
                    <a:pt x="0" y="108897"/>
                    <a:pt x="6400" y="108101"/>
                  </a:cubicBezTo>
                  <a:lnTo>
                    <a:pt x="93371" y="95356"/>
                  </a:lnTo>
                  <a:lnTo>
                    <a:pt x="151572" y="69561"/>
                  </a:lnTo>
                  <a:lnTo>
                    <a:pt x="124401" y="0"/>
                  </a:lnTo>
                  <a:close/>
                </a:path>
                <a:path h="108157" fill="none" w="151572">
                  <a:moveTo>
                    <a:pt x="124401" y="0"/>
                  </a:moveTo>
                  <a:lnTo>
                    <a:pt x="67026" y="21812"/>
                  </a:lnTo>
                  <a:cubicBezTo>
                    <a:pt x="79262" y="33400"/>
                    <a:pt x="77112" y="53368"/>
                    <a:pt x="62617" y="62076"/>
                  </a:cubicBezTo>
                  <a:lnTo>
                    <a:pt x="2762" y="98018"/>
                  </a:lnTo>
                  <a:cubicBezTo>
                    <a:pt x="-2363" y="101090"/>
                    <a:pt x="0" y="108897"/>
                    <a:pt x="6400" y="108101"/>
                  </a:cubicBezTo>
                  <a:lnTo>
                    <a:pt x="93371" y="95356"/>
                  </a:lnTo>
                  <a:lnTo>
                    <a:pt x="151572" y="69561"/>
                  </a:lnTo>
                  <a:lnTo>
                    <a:pt x="124401" y="0"/>
                  </a:lnTo>
                  <a:close/>
                </a:path>
              </a:pathLst>
            </a:custGeom>
            <a:solidFill>
              <a:srgbClr val="000000"/>
            </a:solidFill>
            <a:ln cap="flat" w="7600">
              <a:noFill/>
              <a:miter/>
            </a:ln>
          </p:spPr>
        </p:sp>
        <p:sp>
          <p:nvSpPr>
            <p:cNvPr name="" id="400"/>
            <p:cNvSpPr/>
            <p:nvPr/>
          </p:nvSpPr>
          <p:spPr>
            <a:xfrm>
              <a:off x="4282088" y="4575078"/>
              <a:ext cy="210418" cx="119544"/>
            </a:xfrm>
            <a:custGeom>
              <a:avLst/>
              <a:gdLst/>
              <a:ahLst/>
              <a:cxnLst/>
              <a:rect r="r" b="b" l="l" t="t"/>
              <a:pathLst>
                <a:path h="210418" stroke="false" w="119544">
                  <a:moveTo>
                    <a:pt x="31526" y="0"/>
                  </a:moveTo>
                  <a:lnTo>
                    <a:pt x="0" y="210418"/>
                  </a:lnTo>
                  <a:lnTo>
                    <a:pt x="119544" y="210418"/>
                  </a:lnTo>
                  <a:lnTo>
                    <a:pt x="119544" y="54950"/>
                  </a:lnTo>
                </a:path>
                <a:path h="210418" fill="none" w="119544">
                  <a:moveTo>
                    <a:pt x="31526" y="0"/>
                  </a:moveTo>
                  <a:lnTo>
                    <a:pt x="0" y="210418"/>
                  </a:lnTo>
                  <a:lnTo>
                    <a:pt x="119544" y="210418"/>
                  </a:lnTo>
                  <a:lnTo>
                    <a:pt x="119544" y="54950"/>
                  </a:lnTo>
                </a:path>
              </a:pathLst>
            </a:custGeom>
            <a:noFill/>
            <a:ln cap="flat" w="7600">
              <a:solidFill>
                <a:srgbClr val="000000"/>
              </a:solidFill>
              <a:miter/>
            </a:ln>
          </p:spPr>
        </p:sp>
        <p:sp>
          <p:nvSpPr>
            <p:cNvPr name="" id="401"/>
            <p:cNvSpPr/>
            <p:nvPr/>
          </p:nvSpPr>
          <p:spPr>
            <a:xfrm>
              <a:off x="4247280" y="4452333"/>
              <a:ext cy="460390" cx="296084"/>
            </a:xfrm>
            <a:custGeom>
              <a:avLst/>
              <a:gdLst/>
              <a:ahLst/>
              <a:cxnLst/>
              <a:rect r="r" b="b" l="l" t="t"/>
              <a:pathLst>
                <a:path h="460390" stroke="false" w="296084">
                  <a:moveTo>
                    <a:pt x="194066" y="82007"/>
                  </a:moveTo>
                  <a:cubicBezTo>
                    <a:pt x="127542" y="-26174"/>
                    <a:pt x="29879" y="4340"/>
                    <a:pt x="24202" y="2954"/>
                  </a:cubicBezTo>
                  <a:lnTo>
                    <a:pt x="9376" y="61898"/>
                  </a:lnTo>
                  <a:lnTo>
                    <a:pt x="0" y="437744"/>
                  </a:lnTo>
                  <a:cubicBezTo>
                    <a:pt x="0" y="451613"/>
                    <a:pt x="12352" y="462280"/>
                    <a:pt x="26131" y="460109"/>
                  </a:cubicBezTo>
                  <a:lnTo>
                    <a:pt x="296084" y="409854"/>
                  </a:lnTo>
                  <a:cubicBezTo>
                    <a:pt x="283793" y="335427"/>
                    <a:pt x="247252" y="168547"/>
                    <a:pt x="194066" y="82007"/>
                  </a:cubicBezTo>
                  <a:close/>
                </a:path>
                <a:path h="460390" fill="none" w="296084">
                  <a:moveTo>
                    <a:pt x="194066" y="82007"/>
                  </a:moveTo>
                  <a:cubicBezTo>
                    <a:pt x="127542" y="-26174"/>
                    <a:pt x="29879" y="4340"/>
                    <a:pt x="24202" y="2954"/>
                  </a:cubicBezTo>
                  <a:lnTo>
                    <a:pt x="9376" y="61898"/>
                  </a:lnTo>
                  <a:lnTo>
                    <a:pt x="0" y="437744"/>
                  </a:lnTo>
                  <a:cubicBezTo>
                    <a:pt x="0" y="451613"/>
                    <a:pt x="12352" y="462280"/>
                    <a:pt x="26131" y="460109"/>
                  </a:cubicBezTo>
                  <a:lnTo>
                    <a:pt x="296084" y="409854"/>
                  </a:lnTo>
                  <a:cubicBezTo>
                    <a:pt x="283793" y="335427"/>
                    <a:pt x="247252" y="168547"/>
                    <a:pt x="194066" y="82007"/>
                  </a:cubicBezTo>
                  <a:close/>
                </a:path>
              </a:pathLst>
            </a:custGeom>
            <a:solidFill>
              <a:srgbClr val="000000"/>
            </a:solidFill>
            <a:ln cap="flat" w="7600">
              <a:noFill/>
              <a:miter/>
            </a:ln>
          </p:spPr>
        </p:sp>
        <p:sp>
          <p:nvSpPr>
            <p:cNvPr name="" id="402"/>
            <p:cNvSpPr/>
            <p:nvPr/>
          </p:nvSpPr>
          <p:spPr>
            <a:xfrm>
              <a:off x="4326290" y="4978382"/>
              <a:ext cy="635634" cx="239144"/>
            </a:xfrm>
            <a:custGeom>
              <a:avLst/>
              <a:gdLst/>
              <a:ahLst/>
              <a:cxnLst/>
              <a:rect r="r" b="b" l="l" t="t"/>
              <a:pathLst>
                <a:path h="635634" stroke="false" w="239144">
                  <a:moveTo>
                    <a:pt x="37864" y="635634"/>
                  </a:moveTo>
                  <a:lnTo>
                    <a:pt x="0" y="15658"/>
                  </a:lnTo>
                  <a:lnTo>
                    <a:pt x="101963" y="0"/>
                  </a:lnTo>
                  <a:lnTo>
                    <a:pt x="239144" y="635634"/>
                  </a:lnTo>
                  <a:lnTo>
                    <a:pt x="37864" y="635634"/>
                  </a:lnTo>
                  <a:close/>
                </a:path>
                <a:path h="635634" fill="none" w="239144">
                  <a:moveTo>
                    <a:pt x="37864" y="635634"/>
                  </a:moveTo>
                  <a:lnTo>
                    <a:pt x="0" y="15658"/>
                  </a:lnTo>
                  <a:lnTo>
                    <a:pt x="101963" y="0"/>
                  </a:lnTo>
                  <a:lnTo>
                    <a:pt x="239144" y="635634"/>
                  </a:lnTo>
                  <a:lnTo>
                    <a:pt x="37864" y="635634"/>
                  </a:lnTo>
                  <a:close/>
                </a:path>
              </a:pathLst>
            </a:custGeom>
            <a:solidFill>
              <a:srgbClr val="1E55F9"/>
            </a:solidFill>
            <a:ln cap="flat" w="7600">
              <a:noFill/>
              <a:miter/>
            </a:ln>
          </p:spPr>
        </p:sp>
        <p:sp>
          <p:nvSpPr>
            <p:cNvPr name="" id="403"/>
            <p:cNvSpPr/>
            <p:nvPr/>
          </p:nvSpPr>
          <p:spPr>
            <a:xfrm>
              <a:off x="4330011" y="4860018"/>
              <a:ext cy="762766" cx="328486"/>
            </a:xfrm>
            <a:custGeom>
              <a:avLst/>
              <a:gdLst/>
              <a:ahLst/>
              <a:cxnLst/>
              <a:rect r="r" b="b" l="l" t="t"/>
              <a:pathLst>
                <a:path h="762766" stroke="false" w="328486">
                  <a:moveTo>
                    <a:pt x="173502" y="762766"/>
                  </a:moveTo>
                  <a:lnTo>
                    <a:pt x="5181" y="91640"/>
                  </a:lnTo>
                  <a:lnTo>
                    <a:pt x="0" y="40591"/>
                  </a:lnTo>
                  <a:lnTo>
                    <a:pt x="212799" y="0"/>
                  </a:lnTo>
                  <a:cubicBezTo>
                    <a:pt x="212799" y="0"/>
                    <a:pt x="258269" y="82387"/>
                    <a:pt x="255403" y="146858"/>
                  </a:cubicBezTo>
                  <a:cubicBezTo>
                    <a:pt x="252537" y="211322"/>
                    <a:pt x="328486" y="762766"/>
                    <a:pt x="328486" y="762766"/>
                  </a:cubicBezTo>
                  <a:lnTo>
                    <a:pt x="173502" y="762766"/>
                  </a:lnTo>
                  <a:close/>
                </a:path>
                <a:path h="762766" fill="none" w="328486">
                  <a:moveTo>
                    <a:pt x="173502" y="762766"/>
                  </a:moveTo>
                  <a:lnTo>
                    <a:pt x="5181" y="91640"/>
                  </a:lnTo>
                  <a:lnTo>
                    <a:pt x="0" y="40591"/>
                  </a:lnTo>
                  <a:lnTo>
                    <a:pt x="212799" y="0"/>
                  </a:lnTo>
                  <a:cubicBezTo>
                    <a:pt x="212799" y="0"/>
                    <a:pt x="258269" y="82387"/>
                    <a:pt x="255403" y="146858"/>
                  </a:cubicBezTo>
                  <a:cubicBezTo>
                    <a:pt x="252537" y="211322"/>
                    <a:pt x="328486" y="762766"/>
                    <a:pt x="328486" y="762766"/>
                  </a:cubicBezTo>
                  <a:lnTo>
                    <a:pt x="173502" y="762766"/>
                  </a:lnTo>
                  <a:close/>
                </a:path>
              </a:pathLst>
            </a:custGeom>
            <a:solidFill>
              <a:srgbClr val="0C8DE9"/>
            </a:solidFill>
            <a:ln cap="flat" w="7600">
              <a:noFill/>
              <a:miter/>
            </a:ln>
          </p:spPr>
        </p:sp>
        <p:sp>
          <p:nvSpPr>
            <p:cNvPr name="" id="404"/>
            <p:cNvSpPr/>
            <p:nvPr/>
          </p:nvSpPr>
          <p:spPr>
            <a:xfrm>
              <a:off x="4124982" y="4272600"/>
              <a:ext cy="1520000" cx="7600"/>
            </a:xfrm>
            <a:custGeom>
              <a:avLst/>
              <a:gdLst/>
              <a:ahLst/>
              <a:cxnLst/>
              <a:rect r="r" b="b" l="l" t="t"/>
              <a:pathLst>
                <a:path h="1520000" stroke="false" w="7600">
                  <a:moveTo>
                    <a:pt x="0" y="0"/>
                  </a:moveTo>
                  <a:lnTo>
                    <a:pt x="0" y="1520000"/>
                  </a:lnTo>
                </a:path>
                <a:path h="1520000" fill="none" w="7600">
                  <a:moveTo>
                    <a:pt x="0" y="0"/>
                  </a:moveTo>
                  <a:lnTo>
                    <a:pt x="0" y="1520000"/>
                  </a:lnTo>
                </a:path>
              </a:pathLst>
            </a:custGeom>
            <a:noFill/>
            <a:ln cap="rnd" w="15200">
              <a:solidFill>
                <a:srgbClr val="000000"/>
              </a:solidFill>
              <a:miter/>
            </a:ln>
          </p:spPr>
        </p:sp>
        <p:sp>
          <p:nvSpPr>
            <p:cNvPr name="" id="405"/>
            <p:cNvSpPr/>
            <p:nvPr/>
          </p:nvSpPr>
          <p:spPr>
            <a:xfrm>
              <a:off x="4346518" y="5600975"/>
              <a:ext cy="77471" cx="201996"/>
            </a:xfrm>
            <a:custGeom>
              <a:avLst/>
              <a:gdLst/>
              <a:ahLst/>
              <a:cxnLst/>
              <a:rect r="r" b="b" l="l" t="t"/>
              <a:pathLst>
                <a:path h="77471" stroke="false" w="201996">
                  <a:moveTo>
                    <a:pt x="201996" y="12908"/>
                  </a:moveTo>
                  <a:cubicBezTo>
                    <a:pt x="201996" y="4168"/>
                    <a:pt x="67350" y="0"/>
                    <a:pt x="0" y="0"/>
                  </a:cubicBezTo>
                  <a:lnTo>
                    <a:pt x="0" y="77471"/>
                  </a:lnTo>
                  <a:lnTo>
                    <a:pt x="195272" y="72507"/>
                  </a:lnTo>
                  <a:cubicBezTo>
                    <a:pt x="197532" y="56281"/>
                    <a:pt x="201996" y="21648"/>
                    <a:pt x="201996" y="12908"/>
                  </a:cubicBezTo>
                  <a:close/>
                </a:path>
                <a:path h="77471" fill="none" w="201996">
                  <a:moveTo>
                    <a:pt x="201996" y="12908"/>
                  </a:moveTo>
                  <a:cubicBezTo>
                    <a:pt x="201996" y="4168"/>
                    <a:pt x="67350" y="0"/>
                    <a:pt x="0" y="0"/>
                  </a:cubicBezTo>
                  <a:lnTo>
                    <a:pt x="0" y="77471"/>
                  </a:lnTo>
                  <a:lnTo>
                    <a:pt x="195272" y="72507"/>
                  </a:lnTo>
                  <a:cubicBezTo>
                    <a:pt x="197532" y="56281"/>
                    <a:pt x="201996" y="21648"/>
                    <a:pt x="201996" y="12908"/>
                  </a:cubicBezTo>
                  <a:close/>
                </a:path>
              </a:pathLst>
            </a:custGeom>
            <a:solidFill>
              <a:srgbClr val="FFFFFF"/>
            </a:solidFill>
            <a:ln cap="flat" w="7600">
              <a:solidFill>
                <a:srgbClr val="000000"/>
              </a:solidFill>
              <a:miter/>
            </a:ln>
          </p:spPr>
        </p:sp>
        <p:sp>
          <p:nvSpPr>
            <p:cNvPr name="" id="406"/>
            <p:cNvSpPr/>
            <p:nvPr/>
          </p:nvSpPr>
          <p:spPr>
            <a:xfrm>
              <a:off x="4493262" y="5601783"/>
              <a:ext cy="84428" cx="178793"/>
            </a:xfrm>
            <a:custGeom>
              <a:avLst/>
              <a:gdLst/>
              <a:ahLst/>
              <a:cxnLst/>
              <a:rect r="r" b="b" l="l" t="t"/>
              <a:pathLst>
                <a:path h="84428" stroke="false" w="178793">
                  <a:moveTo>
                    <a:pt x="171132" y="9188"/>
                  </a:moveTo>
                  <a:lnTo>
                    <a:pt x="0" y="0"/>
                  </a:lnTo>
                  <a:lnTo>
                    <a:pt x="15322" y="84428"/>
                  </a:lnTo>
                  <a:lnTo>
                    <a:pt x="178793" y="59844"/>
                  </a:lnTo>
                  <a:lnTo>
                    <a:pt x="171132" y="9188"/>
                  </a:lnTo>
                  <a:close/>
                </a:path>
                <a:path h="84428" fill="none" w="178793">
                  <a:moveTo>
                    <a:pt x="171132" y="9188"/>
                  </a:moveTo>
                  <a:lnTo>
                    <a:pt x="0" y="0"/>
                  </a:lnTo>
                  <a:lnTo>
                    <a:pt x="15322" y="84428"/>
                  </a:lnTo>
                  <a:lnTo>
                    <a:pt x="178793" y="59844"/>
                  </a:lnTo>
                  <a:lnTo>
                    <a:pt x="171132" y="9188"/>
                  </a:lnTo>
                  <a:close/>
                </a:path>
              </a:pathLst>
            </a:custGeom>
            <a:solidFill>
              <a:srgbClr val="FFFFFF"/>
            </a:solidFill>
            <a:ln cap="flat" w="7600">
              <a:solidFill>
                <a:srgbClr val="000000"/>
              </a:solidFill>
              <a:miter/>
            </a:ln>
          </p:spPr>
        </p:sp>
        <p:sp>
          <p:nvSpPr>
            <p:cNvPr name="" id="407"/>
            <p:cNvSpPr/>
            <p:nvPr/>
          </p:nvSpPr>
          <p:spPr>
            <a:xfrm>
              <a:off x="4268750" y="4632066"/>
              <a:ext cy="131511" cx="137292"/>
            </a:xfrm>
            <a:custGeom>
              <a:avLst/>
              <a:gdLst/>
              <a:ahLst/>
              <a:cxnLst/>
              <a:rect r="r" b="b" l="l" t="t"/>
              <a:pathLst>
                <a:path h="131511" stroke="false" w="137292">
                  <a:moveTo>
                    <a:pt x="11078" y="11533"/>
                  </a:moveTo>
                  <a:lnTo>
                    <a:pt x="0" y="126896"/>
                  </a:lnTo>
                  <a:lnTo>
                    <a:pt x="137292" y="131511"/>
                  </a:lnTo>
                  <a:lnTo>
                    <a:pt x="137292" y="0"/>
                  </a:lnTo>
                </a:path>
                <a:path h="131511" fill="none" w="137292">
                  <a:moveTo>
                    <a:pt x="11078" y="11533"/>
                  </a:moveTo>
                  <a:lnTo>
                    <a:pt x="0" y="126896"/>
                  </a:lnTo>
                  <a:lnTo>
                    <a:pt x="137292" y="131511"/>
                  </a:lnTo>
                  <a:lnTo>
                    <a:pt x="137292" y="0"/>
                  </a:lnTo>
                </a:path>
              </a:pathLst>
            </a:custGeom>
            <a:noFill/>
            <a:ln cap="rnd" w="4028">
              <a:solidFill>
                <a:srgbClr val="FFFFFF"/>
              </a:solidFill>
              <a:miter/>
            </a:ln>
          </p:spPr>
        </p:sp>
        <p:sp>
          <p:nvSpPr>
            <p:cNvPr name="" id="408"/>
            <p:cNvSpPr/>
            <p:nvPr/>
          </p:nvSpPr>
          <p:spPr>
            <a:xfrm>
              <a:off x="4246621" y="4535625"/>
              <a:ext cy="170967" cx="7600"/>
            </a:xfrm>
            <a:custGeom>
              <a:avLst/>
              <a:gdLst/>
              <a:ahLst/>
              <a:cxnLst/>
              <a:rect r="r" b="b" l="l" t="t"/>
              <a:pathLst>
                <a:path h="170967" stroke="false" w="7600">
                  <a:moveTo>
                    <a:pt x="6125" y="0"/>
                  </a:moveTo>
                  <a:cubicBezTo>
                    <a:pt x="2933" y="44410"/>
                    <a:pt x="-2539" y="140769"/>
                    <a:pt x="1337" y="170967"/>
                  </a:cubicBezTo>
                </a:path>
                <a:path h="170967" fill="none" w="7600">
                  <a:moveTo>
                    <a:pt x="6125" y="0"/>
                  </a:moveTo>
                  <a:cubicBezTo>
                    <a:pt x="2933" y="44410"/>
                    <a:pt x="-2539" y="140769"/>
                    <a:pt x="1337" y="170967"/>
                  </a:cubicBezTo>
                </a:path>
              </a:pathLst>
            </a:custGeom>
            <a:noFill/>
            <a:ln cap="rnd" w="4028">
              <a:solidFill>
                <a:srgbClr val="FFFFFF"/>
              </a:solidFill>
              <a:miter/>
            </a:ln>
          </p:spPr>
        </p:sp>
        <p:sp>
          <p:nvSpPr>
            <p:cNvPr name="" id="409"/>
            <p:cNvSpPr/>
            <p:nvPr/>
          </p:nvSpPr>
          <p:spPr>
            <a:xfrm>
              <a:off x="4330011" y="4886892"/>
              <a:ext cy="362780" cx="200178"/>
            </a:xfrm>
            <a:custGeom>
              <a:avLst/>
              <a:gdLst/>
              <a:ahLst/>
              <a:cxnLst/>
              <a:rect r="r" b="b" l="l" t="t"/>
              <a:pathLst>
                <a:path h="362780" stroke="false" w="200178">
                  <a:moveTo>
                    <a:pt x="166337" y="79261"/>
                  </a:moveTo>
                  <a:cubicBezTo>
                    <a:pt x="113372" y="85361"/>
                    <a:pt x="79586" y="28959"/>
                    <a:pt x="69335" y="0"/>
                  </a:cubicBezTo>
                  <a:lnTo>
                    <a:pt x="0" y="15243"/>
                  </a:lnTo>
                  <a:lnTo>
                    <a:pt x="6173" y="64018"/>
                  </a:lnTo>
                  <a:lnTo>
                    <a:pt x="80082" y="362780"/>
                  </a:lnTo>
                  <a:lnTo>
                    <a:pt x="200178" y="339915"/>
                  </a:lnTo>
                  <a:lnTo>
                    <a:pt x="166337" y="79261"/>
                  </a:lnTo>
                  <a:close/>
                </a:path>
                <a:path h="362780" fill="none" w="200178">
                  <a:moveTo>
                    <a:pt x="166337" y="79261"/>
                  </a:moveTo>
                  <a:cubicBezTo>
                    <a:pt x="113372" y="85361"/>
                    <a:pt x="79586" y="28959"/>
                    <a:pt x="69335" y="0"/>
                  </a:cubicBezTo>
                  <a:lnTo>
                    <a:pt x="0" y="15243"/>
                  </a:lnTo>
                  <a:lnTo>
                    <a:pt x="6173" y="64018"/>
                  </a:lnTo>
                  <a:lnTo>
                    <a:pt x="80082" y="362780"/>
                  </a:lnTo>
                  <a:lnTo>
                    <a:pt x="200178" y="339915"/>
                  </a:lnTo>
                  <a:lnTo>
                    <a:pt x="166337" y="79261"/>
                  </a:lnTo>
                  <a:close/>
                </a:path>
              </a:pathLst>
            </a:custGeom>
            <a:noFill/>
            <a:ln cap="rnd" w="3800">
              <a:solidFill>
                <a:srgbClr val="000000"/>
              </a:solidFill>
              <a:miter/>
            </a:ln>
          </p:spPr>
        </p:sp>
        <p:sp>
          <p:nvSpPr>
            <p:cNvPr name="" id="410"/>
            <p:cNvSpPr/>
            <p:nvPr/>
          </p:nvSpPr>
          <p:spPr>
            <a:xfrm>
              <a:off x="4268746" y="4759191"/>
              <a:ext cy="490979" cx="132891"/>
            </a:xfrm>
            <a:custGeom>
              <a:avLst/>
              <a:gdLst/>
              <a:ahLst/>
              <a:cxnLst/>
              <a:rect r="r" b="b" l="l" t="t"/>
              <a:pathLst>
                <a:path h="490979" stroke="false" w="132891">
                  <a:moveTo>
                    <a:pt x="2876" y="173100"/>
                  </a:moveTo>
                  <a:cubicBezTo>
                    <a:pt x="-3903" y="84079"/>
                    <a:pt x="2876" y="20606"/>
                    <a:pt x="7120" y="0"/>
                  </a:cubicBezTo>
                  <a:lnTo>
                    <a:pt x="132728" y="2750"/>
                  </a:lnTo>
                  <a:cubicBezTo>
                    <a:pt x="135538" y="15112"/>
                    <a:pt x="100981" y="71143"/>
                    <a:pt x="108422" y="147000"/>
                  </a:cubicBezTo>
                  <a:cubicBezTo>
                    <a:pt x="115531" y="219605"/>
                    <a:pt x="76069" y="306363"/>
                    <a:pt x="81691" y="317356"/>
                  </a:cubicBezTo>
                  <a:cubicBezTo>
                    <a:pt x="87312" y="328344"/>
                    <a:pt x="105611" y="346207"/>
                    <a:pt x="97178" y="364063"/>
                  </a:cubicBezTo>
                  <a:cubicBezTo>
                    <a:pt x="88690" y="381925"/>
                    <a:pt x="87312" y="412150"/>
                    <a:pt x="101367" y="435501"/>
                  </a:cubicBezTo>
                  <a:cubicBezTo>
                    <a:pt x="112610" y="454187"/>
                    <a:pt x="104178" y="461606"/>
                    <a:pt x="98556" y="462982"/>
                  </a:cubicBezTo>
                  <a:cubicBezTo>
                    <a:pt x="110957" y="484963"/>
                    <a:pt x="93430" y="484963"/>
                    <a:pt x="83069" y="482213"/>
                  </a:cubicBezTo>
                  <a:cubicBezTo>
                    <a:pt x="78604" y="500898"/>
                    <a:pt x="64329" y="485421"/>
                    <a:pt x="57771" y="475344"/>
                  </a:cubicBezTo>
                  <a:cubicBezTo>
                    <a:pt x="36661" y="467100"/>
                    <a:pt x="23379" y="383065"/>
                    <a:pt x="23379" y="318497"/>
                  </a:cubicBezTo>
                  <a:cubicBezTo>
                    <a:pt x="23379" y="253927"/>
                    <a:pt x="11308" y="284382"/>
                    <a:pt x="2876" y="173100"/>
                  </a:cubicBezTo>
                  <a:close/>
                </a:path>
                <a:path h="490979" fill="none" w="132891">
                  <a:moveTo>
                    <a:pt x="2876" y="173100"/>
                  </a:moveTo>
                  <a:cubicBezTo>
                    <a:pt x="-3903" y="84079"/>
                    <a:pt x="2876" y="20606"/>
                    <a:pt x="7120" y="0"/>
                  </a:cubicBezTo>
                  <a:lnTo>
                    <a:pt x="132728" y="2750"/>
                  </a:lnTo>
                  <a:cubicBezTo>
                    <a:pt x="135538" y="15112"/>
                    <a:pt x="100981" y="71143"/>
                    <a:pt x="108422" y="147000"/>
                  </a:cubicBezTo>
                  <a:cubicBezTo>
                    <a:pt x="115531" y="219605"/>
                    <a:pt x="76069" y="306363"/>
                    <a:pt x="81691" y="317356"/>
                  </a:cubicBezTo>
                  <a:cubicBezTo>
                    <a:pt x="87312" y="328344"/>
                    <a:pt x="105611" y="346207"/>
                    <a:pt x="97178" y="364063"/>
                  </a:cubicBezTo>
                  <a:cubicBezTo>
                    <a:pt x="88690" y="381925"/>
                    <a:pt x="87312" y="412150"/>
                    <a:pt x="101367" y="435501"/>
                  </a:cubicBezTo>
                  <a:cubicBezTo>
                    <a:pt x="112610" y="454187"/>
                    <a:pt x="104178" y="461606"/>
                    <a:pt x="98556" y="462982"/>
                  </a:cubicBezTo>
                  <a:cubicBezTo>
                    <a:pt x="110957" y="484963"/>
                    <a:pt x="93430" y="484963"/>
                    <a:pt x="83069" y="482213"/>
                  </a:cubicBezTo>
                  <a:cubicBezTo>
                    <a:pt x="78604" y="500898"/>
                    <a:pt x="64329" y="485421"/>
                    <a:pt x="57771" y="475344"/>
                  </a:cubicBezTo>
                  <a:cubicBezTo>
                    <a:pt x="36661" y="467100"/>
                    <a:pt x="23379" y="383065"/>
                    <a:pt x="23379" y="318497"/>
                  </a:cubicBezTo>
                  <a:cubicBezTo>
                    <a:pt x="23379" y="253927"/>
                    <a:pt x="11308" y="284382"/>
                    <a:pt x="2876" y="173100"/>
                  </a:cubicBezTo>
                  <a:close/>
                </a:path>
              </a:pathLst>
            </a:custGeom>
            <a:solidFill>
              <a:srgbClr val="8D351D"/>
            </a:solidFill>
            <a:ln cap="flat" w="7600">
              <a:noFill/>
              <a:miter/>
            </a:ln>
          </p:spPr>
        </p:sp>
        <p:sp>
          <p:nvSpPr>
            <p:cNvPr name="" id="411"/>
            <p:cNvSpPr/>
            <p:nvPr/>
          </p:nvSpPr>
          <p:spPr>
            <a:xfrm>
              <a:off x="4273214" y="4917006"/>
              <a:ext cy="289329" cx="35439"/>
            </a:xfrm>
            <a:custGeom>
              <a:avLst/>
              <a:gdLst/>
              <a:ahLst/>
              <a:cxnLst/>
              <a:rect r="r" b="b" l="l" t="t"/>
              <a:pathLst>
                <a:path h="289329" stroke="false" w="35439">
                  <a:moveTo>
                    <a:pt x="0" y="0"/>
                  </a:moveTo>
                  <a:cubicBezTo>
                    <a:pt x="3968" y="75011"/>
                    <a:pt x="16535" y="237892"/>
                    <a:pt x="35439" y="289329"/>
                  </a:cubicBezTo>
                </a:path>
                <a:path h="289329" fill="none" w="35439">
                  <a:moveTo>
                    <a:pt x="0" y="0"/>
                  </a:moveTo>
                  <a:cubicBezTo>
                    <a:pt x="3968" y="75011"/>
                    <a:pt x="16535" y="237892"/>
                    <a:pt x="35439" y="289329"/>
                  </a:cubicBezTo>
                </a:path>
              </a:pathLst>
            </a:custGeom>
            <a:noFill/>
            <a:ln cap="rnd" w="4028">
              <a:solidFill>
                <a:srgbClr val="000000"/>
              </a:solidFill>
              <a:miter/>
            </a:ln>
          </p:spPr>
        </p:sp>
        <p:sp>
          <p:nvSpPr>
            <p:cNvPr name="" id="412"/>
            <p:cNvSpPr/>
            <p:nvPr/>
          </p:nvSpPr>
          <p:spPr>
            <a:xfrm>
              <a:off x="4321854" y="5144961"/>
              <a:ext cy="92060" cx="26605"/>
            </a:xfrm>
            <a:custGeom>
              <a:avLst/>
              <a:gdLst/>
              <a:ahLst/>
              <a:cxnLst/>
              <a:rect r="r" b="b" l="l" t="t"/>
              <a:pathLst>
                <a:path h="92060" stroke="false" w="26605">
                  <a:moveTo>
                    <a:pt x="0" y="0"/>
                  </a:moveTo>
                  <a:cubicBezTo>
                    <a:pt x="0" y="25446"/>
                    <a:pt x="3678" y="79485"/>
                    <a:pt x="26605" y="92060"/>
                  </a:cubicBezTo>
                </a:path>
                <a:path h="92060" fill="none" w="26605">
                  <a:moveTo>
                    <a:pt x="0" y="0"/>
                  </a:moveTo>
                  <a:cubicBezTo>
                    <a:pt x="0" y="25446"/>
                    <a:pt x="3678" y="79485"/>
                    <a:pt x="26605" y="92060"/>
                  </a:cubicBezTo>
                </a:path>
              </a:pathLst>
            </a:custGeom>
            <a:noFill/>
            <a:ln cap="rnd" w="4028">
              <a:solidFill>
                <a:srgbClr val="000000"/>
              </a:solidFill>
              <a:miter/>
            </a:ln>
          </p:spPr>
        </p:sp>
        <p:sp>
          <p:nvSpPr>
            <p:cNvPr name="" id="413"/>
            <p:cNvSpPr/>
            <p:nvPr/>
          </p:nvSpPr>
          <p:spPr>
            <a:xfrm>
              <a:off x="4308598" y="5149346"/>
              <a:ext cy="74520" cx="13283"/>
            </a:xfrm>
            <a:custGeom>
              <a:avLst/>
              <a:gdLst/>
              <a:ahLst/>
              <a:cxnLst/>
              <a:rect r="r" b="b" l="l" t="t"/>
              <a:pathLst>
                <a:path h="74520" stroke="false" w="13283">
                  <a:moveTo>
                    <a:pt x="0" y="0"/>
                  </a:moveTo>
                  <a:cubicBezTo>
                    <a:pt x="0" y="19652"/>
                    <a:pt x="2205" y="51099"/>
                    <a:pt x="13283" y="74520"/>
                  </a:cubicBezTo>
                </a:path>
                <a:path h="74520" fill="none" w="13283">
                  <a:moveTo>
                    <a:pt x="0" y="0"/>
                  </a:moveTo>
                  <a:cubicBezTo>
                    <a:pt x="0" y="19652"/>
                    <a:pt x="2205" y="51099"/>
                    <a:pt x="13283" y="74520"/>
                  </a:cubicBezTo>
                </a:path>
              </a:pathLst>
            </a:custGeom>
            <a:noFill/>
            <a:ln cap="rnd" w="4028">
              <a:solidFill>
                <a:srgbClr val="000000"/>
              </a:solidFill>
              <a:miter/>
            </a:ln>
          </p:spPr>
        </p:sp>
        <p:sp>
          <p:nvSpPr>
            <p:cNvPr name="" id="414"/>
            <p:cNvSpPr/>
            <p:nvPr/>
          </p:nvSpPr>
          <p:spPr>
            <a:xfrm>
              <a:off x="4339615" y="5140581"/>
              <a:ext cy="74526" cx="22128"/>
            </a:xfrm>
            <a:custGeom>
              <a:avLst/>
              <a:gdLst/>
              <a:ahLst/>
              <a:cxnLst/>
              <a:rect r="r" b="b" l="l" t="t"/>
              <a:pathLst>
                <a:path h="74526" stroke="false" w="22128">
                  <a:moveTo>
                    <a:pt x="1184" y="0"/>
                  </a:moveTo>
                  <a:cubicBezTo>
                    <a:pt x="-1572" y="18451"/>
                    <a:pt x="-1296" y="59195"/>
                    <a:pt x="22128" y="74526"/>
                  </a:cubicBezTo>
                </a:path>
                <a:path h="74526" fill="none" w="22128">
                  <a:moveTo>
                    <a:pt x="1184" y="0"/>
                  </a:moveTo>
                  <a:cubicBezTo>
                    <a:pt x="-1572" y="18451"/>
                    <a:pt x="-1296" y="59195"/>
                    <a:pt x="22128" y="74526"/>
                  </a:cubicBezTo>
                </a:path>
              </a:pathLst>
            </a:custGeom>
            <a:noFill/>
            <a:ln cap="rnd" w="4028">
              <a:solidFill>
                <a:srgbClr val="000000"/>
              </a:solidFill>
              <a:miter/>
            </a:ln>
          </p:spPr>
        </p:sp>
        <p:sp>
          <p:nvSpPr>
            <p:cNvPr name="" id="415"/>
            <p:cNvSpPr/>
            <p:nvPr/>
          </p:nvSpPr>
          <p:spPr>
            <a:xfrm>
              <a:off x="4067608" y="4278055"/>
              <a:ext cy="275658" cx="7600"/>
            </a:xfrm>
            <a:custGeom>
              <a:avLst/>
              <a:gdLst/>
              <a:ahLst/>
              <a:cxnLst/>
              <a:rect r="r" b="b" l="l" t="t"/>
              <a:pathLst>
                <a:path h="275658" stroke="false" w="7600">
                  <a:moveTo>
                    <a:pt x="0" y="0"/>
                  </a:moveTo>
                  <a:lnTo>
                    <a:pt x="0" y="275658"/>
                  </a:lnTo>
                  <a:lnTo>
                    <a:pt x="0" y="0"/>
                  </a:lnTo>
                  <a:close/>
                </a:path>
                <a:path h="275658" fill="none" w="7600">
                  <a:moveTo>
                    <a:pt x="0" y="0"/>
                  </a:moveTo>
                  <a:lnTo>
                    <a:pt x="0" y="27565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w="15200">
              <a:solidFill>
                <a:srgbClr val="000000"/>
              </a:solidFill>
              <a:miter/>
            </a:ln>
          </p:spPr>
        </p:sp>
        <p:sp>
          <p:nvSpPr>
            <p:cNvPr name="" id="416"/>
            <p:cNvSpPr/>
            <p:nvPr/>
          </p:nvSpPr>
          <p:spPr>
            <a:xfrm>
              <a:off x="3999871" y="4278055"/>
              <a:ext cy="168954" cx="7600"/>
            </a:xfrm>
            <a:custGeom>
              <a:avLst/>
              <a:gdLst/>
              <a:ahLst/>
              <a:cxnLst/>
              <a:rect r="r" b="b" l="l" t="t"/>
              <a:pathLst>
                <a:path h="168954" stroke="false" w="7600">
                  <a:moveTo>
                    <a:pt x="0" y="0"/>
                  </a:moveTo>
                  <a:lnTo>
                    <a:pt x="0" y="168954"/>
                  </a:lnTo>
                  <a:lnTo>
                    <a:pt x="0" y="0"/>
                  </a:lnTo>
                  <a:close/>
                </a:path>
                <a:path h="168954" fill="none" w="7600">
                  <a:moveTo>
                    <a:pt x="0" y="0"/>
                  </a:moveTo>
                  <a:lnTo>
                    <a:pt x="0" y="16895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w="15200">
              <a:solidFill>
                <a:srgbClr val="000000"/>
              </a:solidFill>
              <a:miter/>
            </a:ln>
          </p:spPr>
        </p:sp>
        <p:sp>
          <p:nvSpPr>
            <p:cNvPr name="" id="417"/>
            <p:cNvSpPr/>
            <p:nvPr/>
          </p:nvSpPr>
          <p:spPr>
            <a:xfrm>
              <a:off x="3932080" y="4278056"/>
              <a:ext cy="95792" cx="7600"/>
            </a:xfrm>
            <a:custGeom>
              <a:avLst/>
              <a:gdLst/>
              <a:ahLst/>
              <a:cxnLst/>
              <a:rect r="r" b="b" l="l" t="t"/>
              <a:pathLst>
                <a:path h="95792" stroke="false" w="7600">
                  <a:moveTo>
                    <a:pt x="0" y="0"/>
                  </a:moveTo>
                  <a:lnTo>
                    <a:pt x="0" y="95792"/>
                  </a:lnTo>
                  <a:lnTo>
                    <a:pt x="0" y="0"/>
                  </a:lnTo>
                  <a:close/>
                </a:path>
                <a:path h="95792" fill="none" w="7600">
                  <a:moveTo>
                    <a:pt x="0" y="0"/>
                  </a:moveTo>
                  <a:lnTo>
                    <a:pt x="0" y="95792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w="15200">
              <a:solidFill>
                <a:srgbClr val="000000"/>
              </a:solidFill>
              <a:miter/>
            </a:ln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xsi="http://www.w3.org/2001/XMLSchema-instance" xmlns:dcmitype="http://purl.org/dc/dcmitype/" xmlns:dcterms="http://purl.org/dc/terms/">
  <dc:title>PowerPoint Presentation</dc:title>
  <dc:creator>Jan Ivan</dc:creator>
  <cp:lastModifiedBy>Jan Ivan</cp:lastModifiedBy>
  <cp:revision>1</cp:revision>
  <dcterms:created xsi:type="dcterms:W3CDTF">2025-11-04T09:03:12Z</dcterms:created>
  <dcterms:modified xsi:type="dcterms:W3CDTF">2025-11-04T09:03:12Z</dcterms:modified>
</cp:coreProperties>
</file>