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image/svg+xml" Extension="svg"/>
  <Default ContentType="application/vnd.openxmlformats-package.relationships+xml" Extension="rels"/>
  <Default ContentType="application/xml" Extension="xml"/>
  <Default ContentType="application/octet-stream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Type="http://schemas.openxmlformats.org/package/2006/relationships/metadata/core-properties" Target="docProps/core.xml" Id="rId3"/>
  <Relationship Type="http://schemas.openxmlformats.org/package/2006/relationships/metadata/thumbnail" Target="docProps/thumbnail.jpeg" Id="rId2"/>
  <Relationship Type="http://schemas.openxmlformats.org/officeDocument/2006/relationships/officeDocument" Target="ppt/presentation.xml" Id="rId1"/>
  <Relationship Type="http://schemas.openxmlformats.org/officeDocument/2006/relationships/extended-properties" Target="docProps/app.xml" Id="rId4"/>
</Relationships>
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latinLnBrk="0" algn="l" defTabSz="914400" eaLnBrk="1" marL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1pPr>
    <a:lvl2pPr latinLnBrk="0" algn="l" defTabSz="914400" eaLnBrk="1" marL="4572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2pPr>
    <a:lvl3pPr latinLnBrk="0" algn="l" defTabSz="914400" eaLnBrk="1" marL="9144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3pPr>
    <a:lvl4pPr latinLnBrk="0" algn="l" defTabSz="914400" eaLnBrk="1" marL="13716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4pPr>
    <a:lvl5pPr latinLnBrk="0" algn="l" defTabSz="914400" eaLnBrk="1" marL="18288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5pPr>
    <a:lvl6pPr latinLnBrk="0" algn="l" defTabSz="914400" eaLnBrk="1" marL="22860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6pPr>
    <a:lvl7pPr latinLnBrk="0" algn="l" defTabSz="914400" eaLnBrk="1" marL="27432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7pPr>
    <a:lvl8pPr latinLnBrk="0" algn="l" defTabSz="914400" eaLnBrk="1" marL="32004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8pPr>
    <a:lvl9pPr latinLnBrk="0" algn="l" defTabSz="914400" eaLnBrk="1" marL="36576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Type="http://schemas.openxmlformats.org/officeDocument/2006/relationships/slideMaster" Target="slideMasters/slideMaster1.xml" Id="rId1"/>
  <Relationship Type="http://schemas.openxmlformats.org/officeDocument/2006/relationships/tableStyles" Target="tableStyles.xml" Id="rId2"/>
  <Relationship Type="http://schemas.openxmlformats.org/officeDocument/2006/relationships/theme" Target="theme/theme1.xml" Id="rId3"/>
  <Relationship Type="http://schemas.openxmlformats.org/officeDocument/2006/relationships/viewProps" Target="viewProps.xml" Id="rId4"/>
  <Relationship Type="http://schemas.openxmlformats.org/officeDocument/2006/relationships/presProps" Target="presProps.xml" Id="rId5"/>
  <Relationship Type="http://schemas.openxmlformats.org/officeDocument/2006/relationships/slide" Target="slides/slide1.xml" Id="rId6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A58A"/>
        </a:solidFill>
        <a:effectLst/>
      </p:bgPr>
    </p:bg>
    <p:spTree>
      <p:nvGrpSpPr>
        <p:cNvPr id="100" name="Page-1"/>
        <p:cNvGrpSpPr/>
        <p:nvPr/>
      </p:nvGrpSpPr>
      <p:grpSpPr>
        <a:xfrm>
          <a:off y="0" x="0"/>
          <a:ext cx="0" cy="0"/>
          <a:chOff y="0" x="0"/>
          <a:chExt cx="0" cy="0"/>
        </a:xfrm>
      </p:grpSpPr>
      <p:sp>
        <p:nvSpPr>
          <p:cNvPr id="1962" name="White Background"/>
          <p:cNvSpPr/>
          <p:nvPr/>
        </p:nvSpPr>
        <p:spPr>
          <a:xfrm>
            <a:off y="412936" x="306424"/>
            <a:ext cx="8531152" cy="6032128"/>
          </a:xfrm>
          <a:custGeom>
            <a:avLst/>
            <a:gdLst/>
            <a:ahLst/>
            <a:cxnLst/>
            <a:rect l="l" t="t" b="b" r="r"/>
            <a:pathLst>
              <a:path stroke="false" w="8531152" h="6032128">
                <a:moveTo>
                  <a:pt y="0" x="0"/>
                </a:moveTo>
                <a:lnTo>
                  <a:pt y="0" x="8531152"/>
                </a:lnTo>
                <a:lnTo>
                  <a:pt y="6032128" x="8531152"/>
                </a:lnTo>
                <a:lnTo>
                  <a:pt y="6032128" x="0"/>
                </a:lnTo>
                <a:lnTo>
                  <a:pt y="0" x="0"/>
                </a:lnTo>
                <a:close/>
              </a:path>
              <a:path fill="none" w="8531152" h="6032128">
                <a:moveTo>
                  <a:pt y="0" x="0"/>
                </a:moveTo>
                <a:lnTo>
                  <a:pt y="0" x="8531152"/>
                </a:lnTo>
                <a:lnTo>
                  <a:pt y="6032128" x="8531152"/>
                </a:lnTo>
                <a:lnTo>
                  <a:pt y="6032128" x="0"/>
                </a:lnTo>
                <a:lnTo>
                  <a:pt y="0" x="0"/>
                </a:ln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grpSp>
        <p:nvGrpSpPr>
          <p:cNvPr id="671" name=""/>
          <p:cNvGrpSpPr/>
          <p:nvPr/>
        </p:nvGrpSpPr>
        <p:grpSpPr>
          <a:xfrm>
            <a:off y="412936" x="306424"/>
            <a:ext cx="7600" cy="7600"/>
            <a:chOff y="412936" x="306424"/>
            <a:chExt cx="7600" cy="7600"/>
          </a:xfrm>
        </p:grpSpPr>
      </p:grpSp>
      <p:sp>
        <p:nvSpPr>
          <p:cNvPr id="183" name=""/>
          <p:cNvSpPr/>
          <p:nvPr/>
        </p:nvSpPr>
        <p:spPr>
          <a:xfrm>
            <a:off y="1886926" x="622394"/>
            <a:ext cx="7500729" cy="3655600"/>
          </a:xfrm>
          <a:custGeom>
            <a:avLst/>
            <a:gdLst/>
            <a:ahLst/>
            <a:cxnLst/>
            <a:rect l="l" t="t" b="b" r="r"/>
            <a:pathLst>
              <a:path stroke="false" w="7500729" h="3655600">
                <a:moveTo>
                  <a:pt y="212337" x="2904766"/>
                </a:moveTo>
                <a:cubicBezTo>
                  <a:pt y="212337" x="2904766"/>
                  <a:pt y="105792" x="3127263"/>
                  <a:pt y="39202" x="3559901"/>
                </a:cubicBezTo>
                <a:cubicBezTo>
                  <a:pt y="-27389" x="3992538"/>
                  <a:pt y="11022" x="4313920"/>
                  <a:pt y="11022" x="4276839"/>
                </a:cubicBezTo>
                <a:lnTo>
                  <a:pt y="332200" x="4524060"/>
                </a:lnTo>
                <a:lnTo>
                  <a:pt y="11022" x="4449891"/>
                </a:lnTo>
                <a:cubicBezTo>
                  <a:pt y="11022" x="4449891"/>
                  <a:pt y="12565" x="4610586"/>
                  <a:pt y="25883" x="4734200"/>
                </a:cubicBezTo>
                <a:cubicBezTo>
                  <a:pt y="39202" x="4857806"/>
                  <a:pt y="92474" x="4956697"/>
                  <a:pt y="92474" x="4956697"/>
                </a:cubicBezTo>
                <a:lnTo>
                  <a:pt y="378813" x="5148293"/>
                </a:lnTo>
                <a:lnTo>
                  <a:pt y="119110" x="5092669"/>
                </a:lnTo>
                <a:lnTo>
                  <a:pt y="185701" x="5290444"/>
                </a:lnTo>
                <a:lnTo>
                  <a:pt y="412108" x="5401692"/>
                </a:lnTo>
                <a:cubicBezTo>
                  <a:pt y="412108" x="5401692"/>
                  <a:pt y="492017" x="6069193"/>
                  <a:pt y="851603" x="6588356"/>
                </a:cubicBezTo>
                <a:cubicBezTo>
                  <a:pt y="1211197" x="7107520"/>
                  <a:pt y="1517507" x="7181681"/>
                  <a:pt y="1597421" x="7280572"/>
                </a:cubicBezTo>
                <a:cubicBezTo>
                  <a:pt y="1677328" x="7379463"/>
                  <a:pt y="1730604" x="7564873"/>
                  <a:pt y="1827800" x="7478347"/>
                </a:cubicBezTo>
                <a:cubicBezTo>
                  <a:pt y="1917054" x="7391821"/>
                  <a:pt y="1910397" x="7348554"/>
                  <a:pt y="2016941" x="7348554"/>
                </a:cubicBezTo>
                <a:cubicBezTo>
                  <a:pt y="2123486" x="7348554"/>
                  <a:pt y="2156781" x="7478347"/>
                  <a:pt y="2196734" x="7478347"/>
                </a:cubicBezTo>
                <a:cubicBezTo>
                  <a:pt y="2289964" x="7489488"/>
                  <a:pt y="2263326" x="7305295"/>
                  <a:pt y="2369870" x="7206404"/>
                </a:cubicBezTo>
                <a:cubicBezTo>
                  <a:pt y="2476414" x="7107520"/>
                  <a:pt y="2838425" x="6656901"/>
                  <a:pt y="3011561" x="5984909"/>
                </a:cubicBezTo>
                <a:cubicBezTo>
                  <a:pt y="3184696" x="5312917"/>
                  <a:pt y="3195595" x="4573505"/>
                  <a:pt y="3195595" x="4573505"/>
                </a:cubicBezTo>
                <a:cubicBezTo>
                  <a:pt y="3195595" x="4573505"/>
                  <a:pt y="3488590" x="4388088"/>
                  <a:pt y="3608450" x="4029619"/>
                </a:cubicBezTo>
                <a:cubicBezTo>
                  <a:pt y="3728317" x="3671150"/>
                  <a:pt y="3581819" x="3461010"/>
                  <a:pt y="3581819" x="3461010"/>
                </a:cubicBezTo>
                <a:cubicBezTo>
                  <a:pt y="3581819" x="3461010"/>
                  <a:pt y="3419574" x="3565517"/>
                  <a:pt y="3302139" x="3584624"/>
                </a:cubicBezTo>
                <a:cubicBezTo>
                  <a:pt y="3184696" x="3603722"/>
                  <a:pt y="3154243" x="3576423"/>
                  <a:pt y="3154243" x="3576423"/>
                </a:cubicBezTo>
                <a:cubicBezTo>
                  <a:pt y="3154243" x="3576423"/>
                  <a:pt y="3126610" x="2774965"/>
                  <a:pt y="2801884" x="2063332"/>
                </a:cubicBezTo>
                <a:cubicBezTo>
                  <a:pt y="2477152" x="1351690"/>
                  <a:pt y="2130143" x="1103581"/>
                  <a:pt y="2130143" x="1103581"/>
                </a:cubicBezTo>
                <a:cubicBezTo>
                  <a:pt y="2130143" x="1103581"/>
                  <a:pt y="2359405" x="919934"/>
                  <a:pt y="2439311" x="598546"/>
                </a:cubicBezTo>
                <a:cubicBezTo>
                  <a:pt y="2519225" x="277158"/>
                  <a:pt y="2439311" x="36118"/>
                  <a:pt y="2439311" x="36118"/>
                </a:cubicBezTo>
                <a:cubicBezTo>
                  <a:pt y="2439311" x="36118"/>
                  <a:pt y="2216715" x="36118"/>
                  <a:pt y="1994111" x="116465"/>
                </a:cubicBezTo>
                <a:cubicBezTo>
                  <a:pt y="1771507" x="196812"/>
                  <a:pt y="1734404" x="265680"/>
                  <a:pt y="1734404" x="265680"/>
                </a:cubicBezTo>
                <a:cubicBezTo>
                  <a:pt y="1734404" x="265680"/>
                  <a:pt y="1514657" x="120880"/>
                  <a:pt y="1301568" x="59074"/>
                </a:cubicBezTo>
                <a:cubicBezTo>
                  <a:pt y="1088480" x="0"/>
                  <a:pt y="942932" x="0"/>
                  <a:pt y="942932" x="0"/>
                </a:cubicBezTo>
                <a:cubicBezTo>
                  <a:pt y="942932" x="0"/>
                  <a:pt y="855410" x="428140"/>
                  <a:pt y="1041861" x="724804"/>
                </a:cubicBezTo>
                <a:cubicBezTo>
                  <a:pt y="1228320" x="1021470"/>
                  <a:pt y="1351987" x="1092986"/>
                  <a:pt y="1351987" x="1092986"/>
                </a:cubicBezTo>
                <a:cubicBezTo>
                  <a:pt y="1351987" x="1092986"/>
                  <a:pt y="1012426" x="1462240"/>
                  <a:pt y="736064" x="2097874"/>
                </a:cubicBezTo>
                <a:cubicBezTo>
                  <a:pt y="459700" x="2733515"/>
                  <a:pt y="446749" x="3119557"/>
                  <a:pt y="446749" x="3119557"/>
                </a:cubicBezTo>
                <a:lnTo>
                  <a:pt y="212337" x="2904766"/>
                </a:lnTo>
                <a:close/>
              </a:path>
              <a:path fill="none" w="7500729" h="3655600">
                <a:moveTo>
                  <a:pt y="212337" x="2904766"/>
                </a:moveTo>
                <a:cubicBezTo>
                  <a:pt y="212337" x="2904766"/>
                  <a:pt y="105792" x="3127263"/>
                  <a:pt y="39202" x="3559901"/>
                </a:cubicBezTo>
                <a:cubicBezTo>
                  <a:pt y="-27389" x="3992538"/>
                  <a:pt y="11022" x="4313920"/>
                  <a:pt y="11022" x="4276839"/>
                </a:cubicBezTo>
                <a:lnTo>
                  <a:pt y="332200" x="4524060"/>
                </a:lnTo>
                <a:lnTo>
                  <a:pt y="11022" x="4449891"/>
                </a:lnTo>
                <a:cubicBezTo>
                  <a:pt y="11022" x="4449891"/>
                  <a:pt y="12565" x="4610586"/>
                  <a:pt y="25883" x="4734200"/>
                </a:cubicBezTo>
                <a:cubicBezTo>
                  <a:pt y="39202" x="4857806"/>
                  <a:pt y="92474" x="4956697"/>
                  <a:pt y="92474" x="4956697"/>
                </a:cubicBezTo>
                <a:lnTo>
                  <a:pt y="378813" x="5148293"/>
                </a:lnTo>
                <a:lnTo>
                  <a:pt y="119110" x="5092669"/>
                </a:lnTo>
                <a:lnTo>
                  <a:pt y="185701" x="5290444"/>
                </a:lnTo>
                <a:lnTo>
                  <a:pt y="412108" x="5401692"/>
                </a:lnTo>
                <a:cubicBezTo>
                  <a:pt y="412108" x="5401692"/>
                  <a:pt y="492017" x="6069193"/>
                  <a:pt y="851603" x="6588356"/>
                </a:cubicBezTo>
                <a:cubicBezTo>
                  <a:pt y="1211197" x="7107520"/>
                  <a:pt y="1517507" x="7181681"/>
                  <a:pt y="1597421" x="7280572"/>
                </a:cubicBezTo>
                <a:cubicBezTo>
                  <a:pt y="1677328" x="7379463"/>
                  <a:pt y="1730604" x="7564873"/>
                  <a:pt y="1827800" x="7478347"/>
                </a:cubicBezTo>
                <a:cubicBezTo>
                  <a:pt y="1917054" x="7391821"/>
                  <a:pt y="1910397" x="7348554"/>
                  <a:pt y="2016941" x="7348554"/>
                </a:cubicBezTo>
                <a:cubicBezTo>
                  <a:pt y="2123486" x="7348554"/>
                  <a:pt y="2156781" x="7478347"/>
                  <a:pt y="2196734" x="7478347"/>
                </a:cubicBezTo>
                <a:cubicBezTo>
                  <a:pt y="2289964" x="7489488"/>
                  <a:pt y="2263326" x="7305295"/>
                  <a:pt y="2369870" x="7206404"/>
                </a:cubicBezTo>
                <a:cubicBezTo>
                  <a:pt y="2476414" x="7107520"/>
                  <a:pt y="2838425" x="6656901"/>
                  <a:pt y="3011561" x="5984909"/>
                </a:cubicBezTo>
                <a:cubicBezTo>
                  <a:pt y="3184696" x="5312917"/>
                  <a:pt y="3195595" x="4573505"/>
                  <a:pt y="3195595" x="4573505"/>
                </a:cubicBezTo>
                <a:cubicBezTo>
                  <a:pt y="3195595" x="4573505"/>
                  <a:pt y="3488590" x="4388088"/>
                  <a:pt y="3608450" x="4029619"/>
                </a:cubicBezTo>
                <a:cubicBezTo>
                  <a:pt y="3728317" x="3671150"/>
                  <a:pt y="3581819" x="3461010"/>
                  <a:pt y="3581819" x="3461010"/>
                </a:cubicBezTo>
                <a:cubicBezTo>
                  <a:pt y="3581819" x="3461010"/>
                  <a:pt y="3419574" x="3565517"/>
                  <a:pt y="3302139" x="3584624"/>
                </a:cubicBezTo>
                <a:cubicBezTo>
                  <a:pt y="3184696" x="3603722"/>
                  <a:pt y="3154243" x="3576423"/>
                  <a:pt y="3154243" x="3576423"/>
                </a:cubicBezTo>
                <a:cubicBezTo>
                  <a:pt y="3154243" x="3576423"/>
                  <a:pt y="3126610" x="2774965"/>
                  <a:pt y="2801884" x="2063332"/>
                </a:cubicBezTo>
                <a:cubicBezTo>
                  <a:pt y="2477152" x="1351690"/>
                  <a:pt y="2130143" x="1103581"/>
                  <a:pt y="2130143" x="1103581"/>
                </a:cubicBezTo>
                <a:cubicBezTo>
                  <a:pt y="2130143" x="1103581"/>
                  <a:pt y="2359405" x="919934"/>
                  <a:pt y="2439311" x="598546"/>
                </a:cubicBezTo>
                <a:cubicBezTo>
                  <a:pt y="2519225" x="277158"/>
                  <a:pt y="2439311" x="36118"/>
                  <a:pt y="2439311" x="36118"/>
                </a:cubicBezTo>
                <a:cubicBezTo>
                  <a:pt y="2439311" x="36118"/>
                  <a:pt y="2216715" x="36118"/>
                  <a:pt y="1994111" x="116465"/>
                </a:cubicBezTo>
                <a:cubicBezTo>
                  <a:pt y="1771507" x="196812"/>
                  <a:pt y="1734404" x="265680"/>
                  <a:pt y="1734404" x="265680"/>
                </a:cubicBezTo>
                <a:cubicBezTo>
                  <a:pt y="1734404" x="265680"/>
                  <a:pt y="1514657" x="120880"/>
                  <a:pt y="1301568" x="59074"/>
                </a:cubicBezTo>
                <a:cubicBezTo>
                  <a:pt y="1088480" x="0"/>
                  <a:pt y="942932" x="0"/>
                  <a:pt y="942932" x="0"/>
                </a:cubicBezTo>
                <a:cubicBezTo>
                  <a:pt y="942932" x="0"/>
                  <a:pt y="855410" x="428140"/>
                  <a:pt y="1041861" x="724804"/>
                </a:cubicBezTo>
                <a:cubicBezTo>
                  <a:pt y="1228320" x="1021470"/>
                  <a:pt y="1351987" x="1092986"/>
                  <a:pt y="1351987" x="1092986"/>
                </a:cubicBezTo>
                <a:cubicBezTo>
                  <a:pt y="1351987" x="1092986"/>
                  <a:pt y="1012426" x="1462240"/>
                  <a:pt y="736064" x="2097874"/>
                </a:cubicBezTo>
                <a:cubicBezTo>
                  <a:pt y="459700" x="2733515"/>
                  <a:pt y="446749" x="3119557"/>
                  <a:pt y="446749" x="3119557"/>
                </a:cubicBezTo>
                <a:lnTo>
                  <a:pt y="212337" x="2904766"/>
                </a:lnTo>
                <a:close/>
              </a:path>
            </a:pathLst>
          </a:custGeom>
          <a:solidFill>
            <a:srgbClr val="7030A0"/>
          </a:solidFill>
          <a:ln cap="flat" w="7600">
            <a:noFill/>
            <a:miter/>
          </a:ln>
        </p:spPr>
      </p:sp>
      <p:sp>
        <p:nvSpPr>
          <p:cNvPr id="180" name=""/>
          <p:cNvSpPr/>
          <p:nvPr/>
        </p:nvSpPr>
        <p:spPr>
          <a:xfrm>
            <a:off y="2801324" x="6628014"/>
            <a:ext cx="1154075" cy="1872369"/>
          </a:xfrm>
          <a:custGeom>
            <a:avLst/>
            <a:gdLst/>
            <a:ahLst/>
            <a:cxnLst/>
            <a:rect l="l" t="t" b="b" r="r"/>
            <a:pathLst>
              <a:path stroke="false" w="1154075" h="1872369">
                <a:moveTo>
                  <a:pt y="0" x="5215"/>
                </a:moveTo>
                <a:lnTo>
                  <a:pt y="1872369" x="0"/>
                </a:lnTo>
                <a:cubicBezTo>
                  <a:pt y="1872369" x="0"/>
                  <a:pt y="1789134" x="326238"/>
                  <a:pt y="1608019" x="626773"/>
                </a:cubicBezTo>
                <a:cubicBezTo>
                  <a:pt y="1448723" x="891115"/>
                  <a:pt y="1225845" x="1154075"/>
                  <a:pt y="1039683" x="1154075"/>
                </a:cubicBezTo>
                <a:cubicBezTo>
                  <a:pt y="867786" x="1154075"/>
                  <a:pt y="621427" x="955708"/>
                  <a:pt y="426126" x="723833"/>
                </a:cubicBezTo>
                <a:cubicBezTo>
                  <a:pt y="151417" x="397677"/>
                  <a:pt y="-6047" x="5215"/>
                  <a:pt y="0" x="5215"/>
                </a:cubicBezTo>
                <a:close/>
              </a:path>
              <a:path fill="none" w="1154075" h="1872369">
                <a:moveTo>
                  <a:pt y="0" x="5215"/>
                </a:moveTo>
                <a:lnTo>
                  <a:pt y="1872369" x="0"/>
                </a:lnTo>
                <a:cubicBezTo>
                  <a:pt y="1872369" x="0"/>
                  <a:pt y="1789134" x="326238"/>
                  <a:pt y="1608019" x="626773"/>
                </a:cubicBezTo>
                <a:cubicBezTo>
                  <a:pt y="1448723" x="891115"/>
                  <a:pt y="1225845" x="1154075"/>
                  <a:pt y="1039683" x="1154075"/>
                </a:cubicBezTo>
                <a:cubicBezTo>
                  <a:pt y="867786" x="1154075"/>
                  <a:pt y="621427" x="955708"/>
                  <a:pt y="426126" x="723833"/>
                </a:cubicBezTo>
                <a:cubicBezTo>
                  <a:pt y="151417" x="397677"/>
                  <a:pt y="-6047" x="5215"/>
                  <a:pt y="0" x="5215"/>
                </a:cubicBez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id="182" name=""/>
          <p:cNvSpPr/>
          <p:nvPr/>
        </p:nvSpPr>
        <p:spPr>
          <a:xfrm>
            <a:off y="3628198" x="1394660"/>
            <a:ext cx="5389016" cy="173054"/>
          </a:xfrm>
          <a:custGeom>
            <a:avLst/>
            <a:gdLst/>
            <a:ahLst/>
            <a:cxnLst/>
            <a:rect l="l" t="t" b="b" r="r"/>
            <a:pathLst>
              <a:path stroke="false" w="5389016" h="173054">
                <a:moveTo>
                  <a:pt y="51328" x="70912"/>
                </a:moveTo>
                <a:cubicBezTo>
                  <a:pt y="51328" x="162737"/>
                  <a:pt y="0" x="5389016"/>
                  <a:pt y="0" x="5389016"/>
                </a:cubicBezTo>
                <a:lnTo>
                  <a:pt y="173054" x="5389016"/>
                </a:lnTo>
                <a:cubicBezTo>
                  <a:pt y="173054" x="5389016"/>
                  <a:pt y="81936" x="132129"/>
                  <a:pt y="81936" x="55608"/>
                </a:cubicBezTo>
                <a:cubicBezTo>
                  <a:pt y="81936" x="-20913"/>
                  <a:pt y="51328" x="-20913"/>
                  <a:pt y="51328" x="70912"/>
                </a:cubicBezTo>
                <a:close/>
              </a:path>
              <a:path fill="none" w="5389016" h="173054">
                <a:moveTo>
                  <a:pt y="51328" x="70912"/>
                </a:moveTo>
                <a:cubicBezTo>
                  <a:pt y="51328" x="162737"/>
                  <a:pt y="0" x="5389016"/>
                  <a:pt y="0" x="5389016"/>
                </a:cubicBezTo>
                <a:lnTo>
                  <a:pt y="173054" x="5389016"/>
                </a:lnTo>
                <a:cubicBezTo>
                  <a:pt y="173054" x="5389016"/>
                  <a:pt y="81936" x="132129"/>
                  <a:pt y="81936" x="55608"/>
                </a:cubicBezTo>
                <a:cubicBezTo>
                  <a:pt y="81936" x="-20913"/>
                  <a:pt y="51328" x="-20913"/>
                  <a:pt y="51328" x="70912"/>
                </a:cubicBez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id="153" name="矩形类别"/>
          <p:cNvSpPr/>
          <p:nvPr/>
        </p:nvSpPr>
        <p:spPr>
          <a:xfrm>
            <a:off y="2713365" x="2977596"/>
            <a:ext cx="907717" cy="943161"/>
          </a:xfrm>
          <a:custGeom>
            <a:avLst/>
            <a:gdLst>
              <a:gd fmla="*/ 760000 w 907717" name="rtr"/>
              <a:gd fmla="*/ 304000 h 943161" name="rtb"/>
            </a:gdLst>
            <a:ahLst/>
            <a:cxnLst/>
            <a:rect l="l" t="t" b="rtb" r="rtr"/>
            <a:pathLst>
              <a:path stroke="false" w="907717" h="943161">
                <a:moveTo>
                  <a:pt y="304000" x="760000"/>
                </a:moveTo>
                <a:lnTo>
                  <a:pt y="0" x="760000"/>
                </a:lnTo>
                <a:lnTo>
                  <a:pt y="0" x="0"/>
                </a:lnTo>
                <a:lnTo>
                  <a:pt y="304000" x="0"/>
                </a:lnTo>
                <a:lnTo>
                  <a:pt y="304000" x="760000"/>
                </a:lnTo>
                <a:close/>
              </a:path>
              <a:path fill="none" w="907717" h="943161">
                <a:moveTo>
                  <a:pt y="304000" x="760000"/>
                </a:moveTo>
                <a:lnTo>
                  <a:pt y="0" x="760000"/>
                </a:lnTo>
                <a:lnTo>
                  <a:pt y="0" x="0"/>
                </a:lnTo>
                <a:lnTo>
                  <a:pt y="304000" x="0"/>
                </a:lnTo>
                <a:lnTo>
                  <a:pt y="304000" x="760000"/>
                </a:lnTo>
                <a:close/>
                <a:moveTo>
                  <a:pt y="304000" x="380000"/>
                </a:moveTo>
                <a:lnTo>
                  <a:pt y="943161" x="907717"/>
                </a:lnTo>
              </a:path>
            </a:pathLst>
          </a:custGeom>
          <a:solidFill>
            <a:srgbClr val="C351E8"/>
          </a:solidFill>
          <a:ln cap="flat" w="7600">
            <a:solidFill>
              <a:srgbClr val="D36EFA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b="1" sz="532" dirty="0">
                <a:solidFill>
                  <a:srgbClr val="7030A0"/>
                </a:solidFill>
                <a:latin typeface="阿里巴巴普惠体 R"/>
                <a:ea typeface="阿里巴巴普惠体 R"/>
                <a:cs typeface="阿里巴巴普惠体 R"/>
              </a:rPr>
              <a:t>NITROGENOUS COMPOUNDS</a:t>
            </a:r>
          </a:p>
        </p:txBody>
      </p:sp>
      <p:sp>
        <p:nvSpPr>
          <p:cNvPr id="178" name="矩形类别"/>
          <p:cNvSpPr/>
          <p:nvPr/>
        </p:nvSpPr>
        <p:spPr>
          <a:xfrm>
            <a:off y="3750983" x="2931358"/>
            <a:ext cx="940287" cy="1030235"/>
          </a:xfrm>
          <a:custGeom>
            <a:avLst/>
            <a:gdLst>
              <a:gd fmla="*/ 604635 h 1030235" name="rtt"/>
              <a:gd fmla="*/ 818474 w 940287" name="rtr"/>
              <a:gd fmla="*/ 1030235 h 1030235" name="rtb"/>
            </a:gdLst>
            <a:ahLst/>
            <a:cxnLst/>
            <a:rect l="l" t="rtt" b="rtb" r="rtr"/>
            <a:pathLst>
              <a:path stroke="false" w="940287" h="1030235">
                <a:moveTo>
                  <a:pt y="1030235" x="818474"/>
                </a:moveTo>
                <a:lnTo>
                  <a:pt y="604635" x="818474"/>
                </a:lnTo>
                <a:lnTo>
                  <a:pt y="604635" x="0"/>
                </a:lnTo>
                <a:lnTo>
                  <a:pt y="1030235" x="0"/>
                </a:lnTo>
                <a:lnTo>
                  <a:pt y="1030235" x="818474"/>
                </a:lnTo>
                <a:close/>
              </a:path>
              <a:path fill="none" w="940287" h="1030235">
                <a:moveTo>
                  <a:pt y="1030235" x="818474"/>
                </a:moveTo>
                <a:lnTo>
                  <a:pt y="604635" x="818474"/>
                </a:lnTo>
                <a:lnTo>
                  <a:pt y="604635" x="0"/>
                </a:lnTo>
                <a:lnTo>
                  <a:pt y="1030235" x="0"/>
                </a:lnTo>
                <a:lnTo>
                  <a:pt y="1030235" x="818474"/>
                </a:lnTo>
                <a:close/>
                <a:moveTo>
                  <a:pt y="604635" x="409237"/>
                </a:moveTo>
                <a:lnTo>
                  <a:pt y="0" x="940287"/>
                </a:lnTo>
              </a:path>
            </a:pathLst>
          </a:custGeom>
          <a:solidFill>
            <a:srgbClr val="C351E8"/>
          </a:solidFill>
          <a:ln cap="flat" w="7600">
            <a:solidFill>
              <a:srgbClr val="C351E8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b="1" sz="532" dirty="0">
                <a:solidFill>
                  <a:srgbClr val="7030A0"/>
                </a:solidFill>
                <a:latin typeface="阿里巴巴普惠体 R"/>
                <a:ea typeface="阿里巴巴普惠体 R"/>
                <a:cs typeface="阿里巴巴普惠体 R"/>
              </a:rPr>
              <a:t>EFFECTS ON BIOGEOCHEMICAL CYCLES AND ENVIRONMENT</a:t>
            </a:r>
          </a:p>
        </p:txBody>
      </p:sp>
      <p:sp>
        <p:nvSpPr>
          <p:cNvPr id="189" name="矩形类别"/>
          <p:cNvSpPr/>
          <p:nvPr/>
        </p:nvSpPr>
        <p:spPr>
          <a:xfrm>
            <a:off y="3775423" x="4270394"/>
            <a:ext cx="1019935" cy="984667"/>
          </a:xfrm>
          <a:custGeom>
            <a:avLst/>
            <a:gdLst>
              <a:gd fmla="*/ 650267 h 984667" name="rtt"/>
              <a:gd fmla="*/ 976630 w 1019935" name="rtr"/>
              <a:gd fmla="*/ 984667 h 984667" name="rtb"/>
            </a:gdLst>
            <a:ahLst/>
            <a:cxnLst/>
            <a:rect l="l" t="rtt" b="rtb" r="rtr"/>
            <a:pathLst>
              <a:path stroke="false" w="1019935" h="984667">
                <a:moveTo>
                  <a:pt y="984667" x="976630"/>
                </a:moveTo>
                <a:lnTo>
                  <a:pt y="650267" x="976630"/>
                </a:lnTo>
                <a:lnTo>
                  <a:pt y="650267" x="0"/>
                </a:lnTo>
                <a:lnTo>
                  <a:pt y="984667" x="0"/>
                </a:lnTo>
                <a:lnTo>
                  <a:pt y="984667" x="976630"/>
                </a:lnTo>
                <a:close/>
              </a:path>
              <a:path fill="none" w="1019935" h="984667">
                <a:moveTo>
                  <a:pt y="984667" x="976630"/>
                </a:moveTo>
                <a:lnTo>
                  <a:pt y="650267" x="976630"/>
                </a:lnTo>
                <a:lnTo>
                  <a:pt y="650267" x="0"/>
                </a:lnTo>
                <a:lnTo>
                  <a:pt y="984667" x="0"/>
                </a:lnTo>
                <a:lnTo>
                  <a:pt y="984667" x="976630"/>
                </a:lnTo>
                <a:close/>
                <a:moveTo>
                  <a:pt y="650267" x="488315"/>
                </a:moveTo>
                <a:lnTo>
                  <a:pt y="0" x="1019935"/>
                </a:lnTo>
              </a:path>
            </a:pathLst>
          </a:custGeom>
          <a:solidFill>
            <a:srgbClr val="BF83FF"/>
          </a:solidFill>
          <a:ln cap="flat" w="7600">
            <a:solidFill>
              <a:srgbClr val="BF83FF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b="1" sz="532" dirty="0">
                <a:solidFill>
                  <a:srgbClr val="7030A0"/>
                </a:solidFill>
                <a:latin typeface="阿里巴巴普惠体 R"/>
                <a:ea typeface="阿里巴巴普惠体 R"/>
                <a:cs typeface="阿里巴巴普惠体 R"/>
              </a:rPr>
              <a:t>EFFECTS ON PLANTS AND MARINE LIFE</a:t>
            </a:r>
          </a:p>
        </p:txBody>
      </p:sp>
      <p:sp>
        <p:nvSpPr>
          <p:cNvPr id="197" name="矩形类别"/>
          <p:cNvSpPr/>
          <p:nvPr/>
        </p:nvSpPr>
        <p:spPr>
          <a:xfrm>
            <a:off y="2730843" x="4301729"/>
            <a:ext cx="982239" cy="912038"/>
          </a:xfrm>
          <a:custGeom>
            <a:avLst/>
            <a:gdLst>
              <a:gd fmla="*/ 836988 w 982239" name="rtr"/>
              <a:gd fmla="*/ 352173 h 912038" name="rtb"/>
            </a:gdLst>
            <a:ahLst/>
            <a:cxnLst/>
            <a:rect l="l" t="t" b="rtb" r="rtr"/>
            <a:pathLst>
              <a:path stroke="false" w="982239" h="912038">
                <a:moveTo>
                  <a:pt y="352173" x="836988"/>
                </a:moveTo>
                <a:lnTo>
                  <a:pt y="0" x="836988"/>
                </a:lnTo>
                <a:lnTo>
                  <a:pt y="0" x="0"/>
                </a:lnTo>
                <a:lnTo>
                  <a:pt y="352173" x="0"/>
                </a:lnTo>
                <a:lnTo>
                  <a:pt y="352173" x="836988"/>
                </a:lnTo>
                <a:close/>
              </a:path>
              <a:path fill="none" w="982239" h="912038">
                <a:moveTo>
                  <a:pt y="352173" x="836988"/>
                </a:moveTo>
                <a:lnTo>
                  <a:pt y="0" x="836988"/>
                </a:lnTo>
                <a:lnTo>
                  <a:pt y="0" x="0"/>
                </a:lnTo>
                <a:lnTo>
                  <a:pt y="352173" x="0"/>
                </a:lnTo>
                <a:lnTo>
                  <a:pt y="352173" x="836988"/>
                </a:lnTo>
                <a:close/>
                <a:moveTo>
                  <a:pt y="352173" x="418494"/>
                </a:moveTo>
                <a:lnTo>
                  <a:pt y="912038" x="982239"/>
                </a:lnTo>
              </a:path>
            </a:pathLst>
          </a:custGeom>
          <a:solidFill>
            <a:srgbClr val="BF83FF"/>
          </a:solidFill>
          <a:ln cap="flat" w="7600">
            <a:solidFill>
              <a:srgbClr val="BF83FF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b="1" sz="532" dirty="0">
                <a:solidFill>
                  <a:srgbClr val="7030A0"/>
                </a:solidFill>
                <a:latin typeface="阿里巴巴普惠体 R"/>
                <a:ea typeface="阿里巴巴普惠体 R"/>
                <a:cs typeface="阿里巴巴普惠体 R"/>
              </a:rPr>
              <a:t>UNREGULATED ROCKET LAUNCHES</a:t>
            </a:r>
          </a:p>
        </p:txBody>
      </p:sp>
      <p:sp>
        <p:nvSpPr>
          <p:cNvPr id="202" name="矩形类别"/>
          <p:cNvSpPr/>
          <p:nvPr/>
        </p:nvSpPr>
        <p:spPr>
          <a:xfrm>
            <a:off y="2772643" x="5428634"/>
            <a:ext cx="1202297" cy="854574"/>
          </a:xfrm>
          <a:custGeom>
            <a:avLst/>
            <a:gdLst>
              <a:gd fmla="*/ 1154075 w 1202297" name="rtr"/>
              <a:gd fmla="*/ 273600 h 854574" name="rtb"/>
            </a:gdLst>
            <a:ahLst/>
            <a:cxnLst/>
            <a:rect l="l" t="t" b="rtb" r="rtr"/>
            <a:pathLst>
              <a:path stroke="false" w="1202297" h="854574">
                <a:moveTo>
                  <a:pt y="268573" x="1154075"/>
                </a:moveTo>
                <a:lnTo>
                  <a:pt y="0" x="1154075"/>
                </a:lnTo>
                <a:lnTo>
                  <a:pt y="0" x="0"/>
                </a:lnTo>
                <a:lnTo>
                  <a:pt y="268573" x="0"/>
                </a:lnTo>
                <a:lnTo>
                  <a:pt y="268573" x="1154075"/>
                </a:lnTo>
                <a:close/>
              </a:path>
              <a:path fill="none" w="1202297" h="854574">
                <a:moveTo>
                  <a:pt y="268573" x="1154075"/>
                </a:moveTo>
                <a:lnTo>
                  <a:pt y="0" x="1154075"/>
                </a:lnTo>
                <a:lnTo>
                  <a:pt y="0" x="0"/>
                </a:lnTo>
                <a:lnTo>
                  <a:pt y="268573" x="0"/>
                </a:lnTo>
                <a:lnTo>
                  <a:pt y="268573" x="1154075"/>
                </a:lnTo>
                <a:close/>
                <a:moveTo>
                  <a:pt y="268573" x="577038"/>
                </a:moveTo>
                <a:lnTo>
                  <a:pt y="854574" x="1202297"/>
                </a:lnTo>
              </a:path>
            </a:pathLst>
          </a:custGeom>
          <a:solidFill>
            <a:srgbClr val="DCA2FF"/>
          </a:solidFill>
          <a:ln cap="flat" w="7600">
            <a:solidFill>
              <a:srgbClr val="DCA2FF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b="1" sz="532" dirty="0">
                <a:solidFill>
                  <a:srgbClr val="7030A0"/>
                </a:solidFill>
                <a:latin typeface="阿里巴巴普惠体 R"/>
                <a:ea typeface="阿里巴巴普惠体 R"/>
                <a:cs typeface="阿里巴巴普惠体 R"/>
              </a:rPr>
              <a:t>CHLOROFLUOROCARBONS</a:t>
            </a:r>
          </a:p>
        </p:txBody>
      </p:sp>
      <p:sp>
        <p:nvSpPr>
          <p:cNvPr id="204" name="第一层原因"/>
          <p:cNvSpPr/>
          <p:nvPr/>
        </p:nvSpPr>
        <p:spPr>
          <a:xfrm>
            <a:off y="3192997" x="5881237"/>
            <a:ext cx="286377" cy="7600"/>
          </a:xfrm>
          <a:custGeom>
            <a:avLst/>
            <a:gdLst>
              <a:gd fmla="*/ -685520 w 286377" name="rtl"/>
              <a:gd fmla="*/ -121600 h 7600" name="rtt"/>
              <a:gd fmla="*/ -62320 w 286377" name="rtr"/>
              <a:gd fmla="*/ 121600 h 7600" name="rtb"/>
            </a:gdLst>
            <a:ahLst/>
            <a:cxnLst/>
            <a:rect l="rtl" t="rtt" b="rtb" r="rtr"/>
            <a:pathLst>
              <a:path fill="none" w="286377" h="7600">
                <a:moveTo>
                  <a:pt y="0" x="0"/>
                </a:moveTo>
                <a:lnTo>
                  <a:pt y="0" x="286377"/>
                </a:lnTo>
              </a:path>
            </a:pathLst>
          </a:custGeom>
          <a:solidFill>
            <a:srgbClr val="40C1DD"/>
          </a:solidFill>
          <a:ln cap="flat" w="7600">
            <a:solidFill>
              <a:srgbClr val="DCA2FF"/>
            </a:solidFill>
            <a:miter/>
          </a:ln>
        </p:spPr>
        <p:txBody>
          <a:bodyPr wrap="none" lIns="38100" rtlCol="0" tIns="38100" anchor="ctr" bIns="38100" rIns="38100"/>
          <a:lstStyle/>
          <a:p>
            <a:pPr algn="ctr"/>
            <a:r>
              <a:rPr lang="zh-CN" altLang="en-US" sz="53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Main cause of </a:t>
            </a:r>
          </a:p>
          <a:p>
            <a:pPr algn="ctr"/>
            <a:r>
              <a:rPr lang="zh-CN" altLang="en-US" sz="53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ozone depletion</a:t>
            </a:r>
          </a:p>
        </p:txBody>
      </p:sp>
      <p:sp>
        <p:nvSpPr>
          <p:cNvPr id="205" name="矩形类别"/>
          <p:cNvSpPr/>
          <p:nvPr/>
        </p:nvSpPr>
        <p:spPr>
          <a:xfrm>
            <a:off y="3798570" x="5476819"/>
            <a:ext cx="1152190" cy="961520"/>
          </a:xfrm>
          <a:custGeom>
            <a:avLst/>
            <a:gdLst>
              <a:gd fmla="*/ 627120 h 961520" name="rtt"/>
              <a:gd fmla="*/ 1105891 w 1152190" name="rtr"/>
              <a:gd fmla="*/ 961520 h 961520" name="rtb"/>
            </a:gdLst>
            <a:ahLst/>
            <a:cxnLst/>
            <a:rect l="l" t="rtt" b="rtb" r="rtr"/>
            <a:pathLst>
              <a:path stroke="false" w="1152190" h="961520">
                <a:moveTo>
                  <a:pt y="961520" x="1105891"/>
                </a:moveTo>
                <a:lnTo>
                  <a:pt y="627120" x="1105891"/>
                </a:lnTo>
                <a:lnTo>
                  <a:pt y="627120" x="0"/>
                </a:lnTo>
                <a:lnTo>
                  <a:pt y="961520" x="0"/>
                </a:lnTo>
                <a:lnTo>
                  <a:pt y="961520" x="1105891"/>
                </a:lnTo>
                <a:close/>
              </a:path>
              <a:path fill="none" w="1152190" h="961520">
                <a:moveTo>
                  <a:pt y="961520" x="1105891"/>
                </a:moveTo>
                <a:lnTo>
                  <a:pt y="627120" x="1105891"/>
                </a:lnTo>
                <a:lnTo>
                  <a:pt y="627120" x="0"/>
                </a:lnTo>
                <a:lnTo>
                  <a:pt y="961520" x="0"/>
                </a:lnTo>
                <a:lnTo>
                  <a:pt y="961520" x="1105891"/>
                </a:lnTo>
                <a:close/>
                <a:moveTo>
                  <a:pt y="627120" x="552945"/>
                </a:moveTo>
                <a:lnTo>
                  <a:pt y="0" x="1152190"/>
                </a:lnTo>
              </a:path>
            </a:pathLst>
          </a:custGeom>
          <a:solidFill>
            <a:srgbClr val="DCA2FF"/>
          </a:solidFill>
          <a:ln cap="flat" w="7600">
            <a:solidFill>
              <a:srgbClr val="DCA2FF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b="1" sz="532" dirty="0">
                <a:solidFill>
                  <a:srgbClr val="7030A0"/>
                </a:solidFill>
                <a:latin typeface="阿里巴巴普惠体 R"/>
                <a:ea typeface="阿里巴巴普惠体 R"/>
                <a:cs typeface="阿里巴巴普惠体 R"/>
              </a:rPr>
              <a:t>EFFECTS ON HUMANS</a:t>
            </a:r>
          </a:p>
        </p:txBody>
      </p:sp>
      <p:sp>
        <p:nvSpPr>
          <p:cNvPr id="131" name="Rectangle"/>
          <p:cNvSpPr/>
          <p:nvPr/>
        </p:nvSpPr>
        <p:spPr>
          <a:xfrm>
            <a:off y="3406797" x="6597067"/>
            <a:ext cx="1207822" cy="829479"/>
          </a:xfrm>
          <a:custGeom>
            <a:avLst/>
            <a:gdLst/>
            <a:ahLst/>
            <a:cxnLst/>
            <a:rect l="l" t="t" b="b" r="r"/>
            <a:pathLst>
              <a:path stroke="false" w="1207822" h="829479">
                <a:moveTo>
                  <a:pt y="0" x="0"/>
                </a:moveTo>
                <a:lnTo>
                  <a:pt y="0" x="1207822"/>
                </a:lnTo>
                <a:lnTo>
                  <a:pt y="829479" x="1207822"/>
                </a:lnTo>
                <a:lnTo>
                  <a:pt y="829479" x="0"/>
                </a:lnTo>
                <a:lnTo>
                  <a:pt y="0" x="0"/>
                </a:lnTo>
                <a:close/>
              </a:path>
              <a:path fill="none" w="1207822" h="829479">
                <a:moveTo>
                  <a:pt y="0" x="0"/>
                </a:moveTo>
                <a:lnTo>
                  <a:pt y="0" x="1207822"/>
                </a:lnTo>
                <a:lnTo>
                  <a:pt y="829479" x="1207822"/>
                </a:lnTo>
                <a:lnTo>
                  <a:pt y="829479" x="0"/>
                </a:lnTo>
                <a:lnTo>
                  <a:pt y="0" x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sz="1444" dirty="0">
                <a:solidFill>
                  <a:srgbClr val="7030A0"/>
                </a:solidFill>
                <a:latin typeface="阿里巴巴普惠体 R"/>
                <a:ea typeface="阿里巴巴普惠体 R"/>
                <a:cs typeface="阿里巴巴普惠体 R"/>
              </a:rPr>
              <a:t>OZONE DEPLETION</a:t>
            </a:r>
          </a:p>
        </p:txBody>
      </p:sp>
      <p:sp>
        <p:nvSpPr>
          <p:cNvPr id="132" name="Rectangle"/>
          <p:cNvSpPr/>
          <p:nvPr/>
        </p:nvSpPr>
        <p:spPr>
          <a:xfrm>
            <a:off y="2366196" x="4446003"/>
            <a:ext cx="534013" cy="229795"/>
          </a:xfrm>
          <a:custGeom>
            <a:avLst/>
            <a:gdLst/>
            <a:ahLst/>
            <a:cxnLst/>
            <a:rect l="l" t="t" b="b" r="r"/>
            <a:pathLst>
              <a:path stroke="false" w="534013" h="229795">
                <a:moveTo>
                  <a:pt y="0" x="0"/>
                </a:moveTo>
                <a:lnTo>
                  <a:pt y="0" x="534013"/>
                </a:lnTo>
                <a:lnTo>
                  <a:pt y="229795" x="534013"/>
                </a:lnTo>
                <a:lnTo>
                  <a:pt y="229795" x="0"/>
                </a:lnTo>
                <a:lnTo>
                  <a:pt y="0" x="0"/>
                </a:lnTo>
                <a:close/>
              </a:path>
              <a:path fill="none" w="534013" h="229795">
                <a:moveTo>
                  <a:pt y="0" x="0"/>
                </a:moveTo>
                <a:lnTo>
                  <a:pt y="0" x="534013"/>
                </a:lnTo>
                <a:lnTo>
                  <a:pt y="229795" x="534013"/>
                </a:lnTo>
                <a:lnTo>
                  <a:pt y="229795" x="0"/>
                </a:lnTo>
                <a:lnTo>
                  <a:pt y="0" x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sz="91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CAUSES</a:t>
            </a:r>
          </a:p>
        </p:txBody>
      </p:sp>
      <p:sp>
        <p:nvSpPr>
          <p:cNvPr id="133" name="Rectangle"/>
          <p:cNvSpPr/>
          <p:nvPr/>
        </p:nvSpPr>
        <p:spPr>
          <a:xfrm>
            <a:off y="4765524" x="4424475"/>
            <a:ext cx="605814" cy="229795"/>
          </a:xfrm>
          <a:custGeom>
            <a:avLst/>
            <a:gdLst/>
            <a:ahLst/>
            <a:cxnLst/>
            <a:rect l="l" t="t" b="b" r="r"/>
            <a:pathLst>
              <a:path stroke="false" w="605814" h="229795">
                <a:moveTo>
                  <a:pt y="0" x="0"/>
                </a:moveTo>
                <a:lnTo>
                  <a:pt y="0" x="605814"/>
                </a:lnTo>
                <a:lnTo>
                  <a:pt y="229795" x="605814"/>
                </a:lnTo>
                <a:lnTo>
                  <a:pt y="229795" x="0"/>
                </a:lnTo>
                <a:lnTo>
                  <a:pt y="0" x="0"/>
                </a:lnTo>
                <a:close/>
              </a:path>
              <a:path fill="none" w="605814" h="229795">
                <a:moveTo>
                  <a:pt y="0" x="0"/>
                </a:moveTo>
                <a:lnTo>
                  <a:pt y="0" x="605814"/>
                </a:lnTo>
                <a:lnTo>
                  <a:pt y="229795" x="605814"/>
                </a:lnTo>
                <a:lnTo>
                  <a:pt y="229795" x="0"/>
                </a:lnTo>
                <a:lnTo>
                  <a:pt y="0" x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sz="91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EFFECTS</a:t>
            </a:r>
          </a:p>
        </p:txBody>
      </p:sp>
      <p:sp>
        <p:nvSpPr>
          <p:cNvPr id="135" name="第一层原因"/>
          <p:cNvSpPr/>
          <p:nvPr/>
        </p:nvSpPr>
        <p:spPr>
          <a:xfrm>
            <a:off y="3423881" x="6144983"/>
            <a:ext cx="268982" cy="7600"/>
          </a:xfrm>
          <a:custGeom>
            <a:avLst/>
            <a:gdLst>
              <a:gd fmla="*/ -1163650 w 268982" name="rtl"/>
              <a:gd fmla="*/ -167200 h 7600" name="rtt"/>
              <a:gd fmla="*/ -61650 w 268982" name="rtr"/>
              <a:gd fmla="*/ 167200 h 7600" name="rtb"/>
            </a:gdLst>
            <a:ahLst/>
            <a:cxnLst/>
            <a:rect l="rtl" t="rtt" b="rtb" r="rtr"/>
            <a:pathLst>
              <a:path fill="none" w="268982" h="7600">
                <a:moveTo>
                  <a:pt y="0" x="0"/>
                </a:moveTo>
                <a:lnTo>
                  <a:pt y="0" x="268982"/>
                </a:lnTo>
              </a:path>
            </a:pathLst>
          </a:custGeom>
          <a:noFill/>
          <a:ln cap="flat" w="7600">
            <a:solidFill>
              <a:srgbClr val="DCA2FF"/>
            </a:solidFill>
            <a:miter/>
          </a:ln>
        </p:spPr>
        <p:txBody>
          <a:bodyPr wrap="none" lIns="38100" rtlCol="0" tIns="38100" anchor="ctr" bIns="38100" rIns="38100"/>
          <a:lstStyle/>
          <a:p>
            <a:pPr algn="ctr"/>
            <a:r>
              <a:rPr lang="zh-CN" altLang="en-US" sz="53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These are released by solvents, </a:t>
            </a:r>
          </a:p>
          <a:p>
            <a:pPr algn="ctr"/>
            <a:r>
              <a:rPr lang="zh-CN" altLang="en-US" sz="53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spray aerosols, refrigerators,</a:t>
            </a:r>
          </a:p>
          <a:p>
            <a:pPr algn="ctr"/>
            <a:r>
              <a:rPr lang="zh-CN" altLang="en-US" sz="53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 air-conditioners, etc.</a:t>
            </a:r>
          </a:p>
        </p:txBody>
      </p:sp>
      <p:sp>
        <p:nvSpPr>
          <p:cNvPr id="136" name="第一层原因"/>
          <p:cNvSpPr/>
          <p:nvPr/>
        </p:nvSpPr>
        <p:spPr>
          <a:xfrm>
            <a:off y="3952215" x="6213213"/>
            <a:ext cx="268982" cy="7600"/>
          </a:xfrm>
          <a:custGeom>
            <a:avLst/>
            <a:gdLst>
              <a:gd fmla="*/ -1140869 w 268982" name="rtl"/>
              <a:gd fmla="*/ -167200 h 7600" name="rtt"/>
              <a:gd fmla="*/ -61669 w 268982" name="rtr"/>
              <a:gd fmla="*/ 167200 h 7600" name="rtb"/>
            </a:gdLst>
            <a:ahLst/>
            <a:cxnLst/>
            <a:rect l="rtl" t="rtt" b="rtb" r="rtr"/>
            <a:pathLst>
              <a:path fill="none" w="268982" h="7600">
                <a:moveTo>
                  <a:pt y="0" x="0"/>
                </a:moveTo>
                <a:lnTo>
                  <a:pt y="0" x="268982"/>
                </a:lnTo>
              </a:path>
            </a:pathLst>
          </a:custGeom>
          <a:noFill/>
          <a:ln cap="flat" w="7600">
            <a:solidFill>
              <a:srgbClr val="DCA2FF"/>
            </a:solidFill>
            <a:miter/>
          </a:ln>
        </p:spPr>
        <p:txBody>
          <a:bodyPr wrap="none" lIns="38100" rtlCol="0" tIns="38100" anchor="ctr" bIns="38100" rIns="38100"/>
          <a:lstStyle/>
          <a:p>
            <a:pPr algn="l"/>
            <a:r>
              <a:rPr lang="zh-CN" altLang="en-US" sz="53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We humans are more prone to </a:t>
            </a:r>
          </a:p>
          <a:p>
            <a:pPr algn="ctr"/>
            <a:r>
              <a:rPr lang="zh-CN" altLang="en-US" sz="53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UV rays that reaches the</a:t>
            </a:r>
          </a:p>
          <a:p>
            <a:pPr algn="ctr"/>
            <a:r>
              <a:rPr lang="zh-CN" altLang="en-US" sz="53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Earth’s surface.</a:t>
            </a:r>
          </a:p>
        </p:txBody>
      </p:sp>
      <p:sp>
        <p:nvSpPr>
          <p:cNvPr id="137" name="第一层原因"/>
          <p:cNvSpPr/>
          <p:nvPr/>
        </p:nvSpPr>
        <p:spPr>
          <a:xfrm>
            <a:off y="4206198" x="5953121"/>
            <a:ext cx="286377" cy="7600"/>
          </a:xfrm>
          <a:custGeom>
            <a:avLst/>
            <a:gdLst>
              <a:gd fmla="*/ -1125681 w 286377" name="rtl"/>
              <a:gd fmla="*/ -167200 h 7600" name="rtt"/>
              <a:gd fmla="*/ -61681 w 286377" name="rtr"/>
              <a:gd fmla="*/ 167200 h 7600" name="rtb"/>
            </a:gdLst>
            <a:ahLst/>
            <a:cxnLst/>
            <a:rect l="rtl" t="rtt" b="rtb" r="rtr"/>
            <a:pathLst>
              <a:path fill="none" w="286377" h="7600">
                <a:moveTo>
                  <a:pt y="0" x="0"/>
                </a:moveTo>
                <a:lnTo>
                  <a:pt y="0" x="286377"/>
                </a:lnTo>
              </a:path>
            </a:pathLst>
          </a:custGeom>
          <a:solidFill>
            <a:srgbClr val="40C1DD"/>
          </a:solidFill>
          <a:ln cap="flat" w="7600">
            <a:solidFill>
              <a:srgbClr val="DCA2FF"/>
            </a:solidFill>
            <a:miter/>
          </a:ln>
        </p:spPr>
        <p:txBody>
          <a:bodyPr wrap="none" lIns="38100" rtlCol="0" tIns="38100" anchor="ctr" bIns="38100" rIns="38100"/>
          <a:lstStyle/>
          <a:p>
            <a:pPr algn="ctr"/>
            <a:r>
              <a:rPr lang="zh-CN" altLang="en-US" sz="53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Exposure to UV rays can lead</a:t>
            </a:r>
          </a:p>
          <a:p>
            <a:pPr algn="ctr"/>
            <a:r>
              <a:rPr lang="zh-CN" altLang="en-US" sz="53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 to weakening of the response </a:t>
            </a:r>
          </a:p>
          <a:p>
            <a:pPr algn="ctr"/>
            <a:r>
              <a:rPr lang="zh-CN" altLang="en-US" sz="53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of immune system.</a:t>
            </a:r>
          </a:p>
        </p:txBody>
      </p:sp>
      <p:sp>
        <p:nvSpPr>
          <p:cNvPr id="139" name="第一层原因"/>
          <p:cNvSpPr/>
          <p:nvPr/>
        </p:nvSpPr>
        <p:spPr>
          <a:xfrm>
            <a:off y="3950350" x="4860947"/>
            <a:ext cx="286377" cy="7600"/>
          </a:xfrm>
          <a:custGeom>
            <a:avLst/>
            <a:gdLst>
              <a:gd fmla="*/ -1209216 w 286377" name="rtl"/>
              <a:gd fmla="*/ -121600 h 7600" name="rtt"/>
              <a:gd fmla="*/ -61616 w 286377" name="rtr"/>
              <a:gd fmla="*/ 121600 h 7600" name="rtb"/>
            </a:gdLst>
            <a:ahLst/>
            <a:cxnLst/>
            <a:rect l="rtl" t="rtt" b="rtb" r="rtr"/>
            <a:pathLst>
              <a:path fill="none" w="286377" h="7600">
                <a:moveTo>
                  <a:pt y="0" x="0"/>
                </a:moveTo>
                <a:lnTo>
                  <a:pt y="0" x="286377"/>
                </a:lnTo>
              </a:path>
            </a:pathLst>
          </a:custGeom>
          <a:solidFill>
            <a:srgbClr val="40C1DD"/>
          </a:solidFill>
          <a:ln cap="flat" w="7600">
            <a:solidFill>
              <a:srgbClr val="BF83FF"/>
            </a:solidFill>
            <a:miter/>
          </a:ln>
        </p:spPr>
        <p:txBody>
          <a:bodyPr wrap="none" lIns="38100" rtlCol="0" tIns="38100" anchor="ctr" bIns="38100" rIns="38100"/>
          <a:lstStyle/>
          <a:p>
            <a:pPr algn="ctr"/>
            <a:r>
              <a:rPr lang="zh-CN" altLang="en-US" sz="53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Plants become another casualty </a:t>
            </a:r>
          </a:p>
          <a:p>
            <a:pPr algn="ctr"/>
            <a:r>
              <a:rPr lang="zh-CN" altLang="en-US" sz="53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by radiation effects of UV rays.</a:t>
            </a:r>
          </a:p>
        </p:txBody>
      </p:sp>
      <p:sp>
        <p:nvSpPr>
          <p:cNvPr id="140" name="第一层原因"/>
          <p:cNvSpPr/>
          <p:nvPr/>
        </p:nvSpPr>
        <p:spPr>
          <a:xfrm>
            <a:off y="3949657" x="3454821"/>
            <a:ext cx="286377" cy="7600"/>
          </a:xfrm>
          <a:custGeom>
            <a:avLst/>
            <a:gdLst>
              <a:gd fmla="*/ -1581414 w 286377" name="rtl"/>
              <a:gd fmla="*/ -167200 h 7600" name="rtt"/>
              <a:gd fmla="*/ -61414 w 286377" name="rtr"/>
              <a:gd fmla="*/ 167200 h 7600" name="rtb"/>
            </a:gdLst>
            <a:ahLst/>
            <a:cxnLst/>
            <a:rect l="rtl" t="rtt" b="rtb" r="rtr"/>
            <a:pathLst>
              <a:path fill="none" w="286377" h="7600">
                <a:moveTo>
                  <a:pt y="0" x="0"/>
                </a:moveTo>
                <a:lnTo>
                  <a:pt y="0" x="286377"/>
                </a:lnTo>
              </a:path>
            </a:pathLst>
          </a:custGeom>
          <a:solidFill>
            <a:srgbClr val="40C1DD"/>
          </a:solidFill>
          <a:ln cap="flat" w="7600">
            <a:solidFill>
              <a:srgbClr val="C351E8"/>
            </a:solidFill>
            <a:miter/>
          </a:ln>
        </p:spPr>
        <p:txBody>
          <a:bodyPr wrap="none" lIns="38100" rtlCol="0" tIns="38100" anchor="ctr" bIns="38100" rIns="38100"/>
          <a:lstStyle/>
          <a:p>
            <a:pPr algn="ctr"/>
            <a:r>
              <a:rPr lang="zh-CN" altLang="en-US" sz="53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Increases in UV radiation</a:t>
            </a:r>
          </a:p>
          <a:p>
            <a:pPr algn="ctr"/>
            <a:r>
              <a:rPr lang="zh-CN" altLang="en-US" sz="53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 alters both sources and</a:t>
            </a:r>
          </a:p>
          <a:p>
            <a:pPr algn="ctr"/>
            <a:r>
              <a:rPr lang="zh-CN" altLang="en-US" sz="53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 sinks of greenhouse gasses in the biosphere</a:t>
            </a:r>
          </a:p>
        </p:txBody>
      </p:sp>
      <p:sp>
        <p:nvSpPr>
          <p:cNvPr id="141" name="第一层原因"/>
          <p:cNvSpPr/>
          <p:nvPr/>
        </p:nvSpPr>
        <p:spPr>
          <a:xfrm>
            <a:off y="4208708" x="4643514"/>
            <a:ext cx="286377" cy="7600"/>
          </a:xfrm>
          <a:custGeom>
            <a:avLst/>
            <a:gdLst>
              <a:gd fmla="*/ -1087714 w 286377" name="rtl"/>
              <a:gd fmla="*/ -167200 h 7600" name="rtt"/>
              <a:gd fmla="*/ -61714 w 286377" name="rtr"/>
              <a:gd fmla="*/ 167200 h 7600" name="rtb"/>
            </a:gdLst>
            <a:ahLst/>
            <a:cxnLst/>
            <a:rect l="rtl" t="rtt" b="rtb" r="rtr"/>
            <a:pathLst>
              <a:path fill="none" w="286377" h="7600">
                <a:moveTo>
                  <a:pt y="0" x="0"/>
                </a:moveTo>
                <a:lnTo>
                  <a:pt y="0" x="286377"/>
                </a:lnTo>
              </a:path>
            </a:pathLst>
          </a:custGeom>
          <a:solidFill>
            <a:srgbClr val="40C1DD"/>
          </a:solidFill>
          <a:ln cap="flat" w="7600">
            <a:solidFill>
              <a:srgbClr val="D36EFA"/>
            </a:solidFill>
            <a:miter/>
          </a:ln>
        </p:spPr>
        <p:txBody>
          <a:bodyPr wrap="none" lIns="38100" rtlCol="0" tIns="38100" anchor="ctr" bIns="38100" rIns="38100"/>
          <a:lstStyle/>
          <a:p>
            <a:pPr algn="ctr"/>
            <a:r>
              <a:rPr lang="zh-CN" altLang="en-US" sz="53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It badly affects the planktons</a:t>
            </a:r>
          </a:p>
          <a:p>
            <a:pPr algn="ctr"/>
            <a:r>
              <a:rPr lang="zh-CN" altLang="en-US" sz="53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 that form the foundation of </a:t>
            </a:r>
          </a:p>
          <a:p>
            <a:pPr algn="ctr"/>
            <a:r>
              <a:rPr lang="zh-CN" altLang="en-US" sz="53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aquatic food webs.</a:t>
            </a:r>
          </a:p>
        </p:txBody>
      </p:sp>
      <p:sp>
        <p:nvSpPr>
          <p:cNvPr id="142" name="第一层原因"/>
          <p:cNvSpPr/>
          <p:nvPr/>
        </p:nvSpPr>
        <p:spPr>
          <a:xfrm>
            <a:off y="4206275" x="3185389"/>
            <a:ext cx="286377" cy="7600"/>
          </a:xfrm>
          <a:custGeom>
            <a:avLst/>
            <a:gdLst>
              <a:gd fmla="*/ -1269975 w 286377" name="rtl"/>
              <a:gd fmla="*/ -167200 h 7600" name="rtt"/>
              <a:gd fmla="*/ -61575 w 286377" name="rtr"/>
              <a:gd fmla="*/ 167200 h 7600" name="rtb"/>
            </a:gdLst>
            <a:ahLst/>
            <a:cxnLst/>
            <a:rect l="rtl" t="rtt" b="rtb" r="rtr"/>
            <a:pathLst>
              <a:path fill="none" w="286377" h="7600">
                <a:moveTo>
                  <a:pt y="0" x="0"/>
                </a:moveTo>
                <a:lnTo>
                  <a:pt y="0" x="286377"/>
                </a:lnTo>
              </a:path>
            </a:pathLst>
          </a:custGeom>
          <a:solidFill>
            <a:srgbClr val="40C1DD"/>
          </a:solidFill>
          <a:ln cap="flat" w="7600">
            <a:solidFill>
              <a:srgbClr val="C351E8"/>
            </a:solidFill>
            <a:miter/>
          </a:ln>
        </p:spPr>
        <p:txBody>
          <a:bodyPr wrap="none" lIns="38100" rtlCol="0" tIns="38100" anchor="ctr" bIns="38100" rIns="38100"/>
          <a:lstStyle/>
          <a:p>
            <a:pPr algn="ctr"/>
            <a:r>
              <a:rPr lang="zh-CN" altLang="en-US" sz="53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Strong ultraviolet rays may lead to </a:t>
            </a:r>
          </a:p>
          <a:p>
            <a:pPr algn="ctr"/>
            <a:r>
              <a:rPr lang="zh-CN" altLang="en-US" sz="53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minimal growth, flowering and </a:t>
            </a:r>
          </a:p>
          <a:p>
            <a:pPr algn="ctr"/>
            <a:r>
              <a:rPr lang="zh-CN" altLang="en-US" sz="53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photosynthesis in plants.</a:t>
            </a:r>
          </a:p>
        </p:txBody>
      </p:sp>
      <p:sp>
        <p:nvSpPr>
          <p:cNvPr id="144" name="第一层原因"/>
          <p:cNvSpPr/>
          <p:nvPr/>
        </p:nvSpPr>
        <p:spPr>
          <a:xfrm>
            <a:off y="3314076" x="4702678"/>
            <a:ext cx="268983" cy="7600"/>
          </a:xfrm>
          <a:custGeom>
            <a:avLst/>
            <a:gdLst>
              <a:gd fmla="*/ -1323141 w 268983" name="rtl"/>
              <a:gd fmla="*/ -304000 h 7600" name="rtt"/>
              <a:gd fmla="*/ -61541 w 268983" name="rtr"/>
              <a:gd fmla="*/ 304000 h 7600" name="rtb"/>
            </a:gdLst>
            <a:ahLst/>
            <a:cxnLst/>
            <a:rect l="rtl" t="rtt" b="rtb" r="rtr"/>
            <a:pathLst>
              <a:path fill="none" w="268983" h="7600">
                <a:moveTo>
                  <a:pt y="0" x="0"/>
                </a:moveTo>
                <a:lnTo>
                  <a:pt y="0" x="268983"/>
                </a:lnTo>
              </a:path>
            </a:pathLst>
          </a:custGeom>
          <a:noFill/>
          <a:ln cap="flat" w="7600">
            <a:solidFill>
              <a:srgbClr val="DCA2FF"/>
            </a:solidFill>
            <a:miter/>
          </a:ln>
        </p:spPr>
        <p:txBody>
          <a:bodyPr wrap="none" lIns="38100" rtlCol="0" tIns="38100" anchor="ctr" bIns="38100" rIns="38100"/>
          <a:lstStyle/>
          <a:p>
            <a:pPr algn="ctr"/>
            <a:r>
              <a:rPr lang="zh-CN" altLang="en-US" sz="53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Researches say that the unregulated</a:t>
            </a:r>
          </a:p>
          <a:p>
            <a:pPr algn="ctr"/>
            <a:r>
              <a:rPr lang="zh-CN" altLang="en-US" sz="53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 launching of rockets result in </a:t>
            </a:r>
          </a:p>
          <a:p>
            <a:pPr algn="ctr"/>
            <a:r>
              <a:rPr lang="zh-CN" altLang="en-US" sz="53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much more depletion of </a:t>
            </a:r>
          </a:p>
          <a:p>
            <a:pPr algn="ctr"/>
            <a:r>
              <a:rPr lang="zh-CN" altLang="en-US" sz="53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ozone layer </a:t>
            </a:r>
          </a:p>
          <a:p>
            <a:pPr algn="ctr"/>
            <a:r>
              <a:rPr lang="zh-CN" altLang="en-US" sz="53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than the CFCs do.</a:t>
            </a:r>
          </a:p>
          <a:p>
            <a:pPr algn="ctr"/>
            <a:endParaRPr sz="532"/>
          </a:p>
        </p:txBody>
      </p:sp>
      <p:sp>
        <p:nvSpPr>
          <p:cNvPr id="145" name="第一层原因"/>
          <p:cNvSpPr/>
          <p:nvPr/>
        </p:nvSpPr>
        <p:spPr>
          <a:xfrm>
            <a:off y="3316141" x="3333496"/>
            <a:ext cx="286377" cy="7600"/>
          </a:xfrm>
          <a:custGeom>
            <a:avLst/>
            <a:gdLst>
              <a:gd fmla="*/ -1361120 w 286377" name="rtl"/>
              <a:gd fmla="*/ -167200 h 7600" name="rtt"/>
              <a:gd fmla="*/ -61520 w 286377" name="rtr"/>
              <a:gd fmla="*/ 167200 h 7600" name="rtb"/>
            </a:gdLst>
            <a:ahLst/>
            <a:cxnLst/>
            <a:rect l="rtl" t="rtt" b="rtb" r="rtr"/>
            <a:pathLst>
              <a:path fill="none" w="286377" h="7600">
                <a:moveTo>
                  <a:pt y="0" x="0"/>
                </a:moveTo>
                <a:lnTo>
                  <a:pt y="0" x="286377"/>
                </a:lnTo>
              </a:path>
            </a:pathLst>
          </a:custGeom>
          <a:solidFill>
            <a:srgbClr val="40C1DD"/>
          </a:solidFill>
          <a:ln cap="flat" w="7600">
            <a:solidFill>
              <a:srgbClr val="DCA2FF"/>
            </a:solidFill>
            <a:miter/>
          </a:ln>
        </p:spPr>
        <p:txBody>
          <a:bodyPr wrap="none" lIns="38100" rtlCol="0" tIns="38100" anchor="ctr" bIns="38100" rIns="38100"/>
          <a:lstStyle/>
          <a:p>
            <a:pPr algn="ctr"/>
            <a:r>
              <a:rPr lang="zh-CN" altLang="en-US" sz="53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The nitrogenous compounds such as </a:t>
            </a:r>
          </a:p>
          <a:p>
            <a:pPr algn="ctr"/>
            <a:r>
              <a:rPr lang="zh-CN" altLang="en-US" sz="53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NO2, NO, N2O are highly responsible</a:t>
            </a:r>
          </a:p>
          <a:p>
            <a:pPr algn="ctr"/>
            <a:r>
              <a:rPr lang="zh-CN" altLang="en-US" sz="53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 for the depletion of the ozone layer.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xsi="http://www.w3.org/2001/XMLSchema-instance" xmlns:dc="http://purl.org/dc/elements/1.1/" xmlns:dcmitype="http://purl.org/dc/dcmitype/" xmlns:dcterms="http://purl.org/dc/terms/">
  <dc:title>PowerPoint Presentation</dc:title>
  <dc:creator>ws</dc:creator>
  <cp:lastModifiedBy>ws</cp:lastModifiedBy>
  <cp:revision>1</cp:revision>
  <dcterms:created xsi:type="dcterms:W3CDTF">2025-10-16T17:00:03Z</dcterms:created>
  <dcterms:modified xsi:type="dcterms:W3CDTF">2025-10-16T17:00:03Z</dcterms:modified>
</cp:coreProperties>
</file>