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Target="docProps/core.xml" Id="rId3"/>
  <Relationship Type="http://schemas.openxmlformats.org/package/2006/relationships/metadata/thumbnail" Target="docProps/thumbnail.jpeg" Id="rId2"/>
  <Relationship Type="http://schemas.openxmlformats.org/officeDocument/2006/relationships/officeDocument" Target="ppt/presentation.xml" Id="rId1"/>
  <Relationship Type="http://schemas.openxmlformats.org/officeDocument/2006/relationships/extended-properties" Target="docProps/app.xml" Id="rId4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latinLnBrk="0" algn="l" defTabSz="914400" eaLnBrk="1" marL="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latinLnBrk="0" algn="l" defTabSz="914400" eaLnBrk="1" marL="457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latinLnBrk="0" algn="l" defTabSz="914400" eaLnBrk="1" marL="914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latinLnBrk="0" algn="l" defTabSz="914400" eaLnBrk="1" marL="1371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latinLnBrk="0" algn="l" defTabSz="914400" eaLnBrk="1" marL="18288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latinLnBrk="0" algn="l" defTabSz="914400" eaLnBrk="1" marL="22860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latinLnBrk="0" algn="l" defTabSz="914400" eaLnBrk="1" marL="27432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latinLnBrk="0" algn="l" defTabSz="914400" eaLnBrk="1" marL="32004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latinLnBrk="0" algn="l" defTabSz="914400" eaLnBrk="1" marL="3657600" rtl="0" hangingPunct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Target="slideMasters/slideMaster1.xml" Id="rId1"/>
  <Relationship Type="http://schemas.openxmlformats.org/officeDocument/2006/relationships/tableStyles" Target="tableStyles.xml" Id="rId2"/>
  <Relationship Type="http://schemas.openxmlformats.org/officeDocument/2006/relationships/theme" Target="theme/theme1.xml" Id="rId3"/>
  <Relationship Type="http://schemas.openxmlformats.org/officeDocument/2006/relationships/viewProps" Target="viewProps.xml" Id="rId4"/>
  <Relationship Type="http://schemas.openxmlformats.org/officeDocument/2006/relationships/presProps" Target="presProps.xml" Id="rId5"/>
  <Relationship Type="http://schemas.openxmlformats.org/officeDocument/2006/relationships/slide" Target="slides/slide1.xml" Id="rId6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Target="../slideLayouts/slideLayout1.xml" Id="rId1"/>
</Relationships>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grpSp>
        <p:nvGrpSpPr>
          <p:cNvPr id="198" name=""/>
          <p:cNvGrpSpPr/>
          <p:nvPr/>
        </p:nvGrpSpPr>
        <p:grpSpPr>
          <a:xfrm>
            <a:off y="2268358" x="-28934"/>
            <a:ext cx="9206564" cy="3428216"/>
            <a:chOff y="2268358" x="-28934"/>
            <a:chExt cx="9206564" cy="3428216"/>
          </a:xfrm>
        </p:grpSpPr>
        <p:sp>
          <p:nvSpPr>
            <p:cNvPr id="199" name=""/>
            <p:cNvSpPr/>
            <p:nvPr/>
          </p:nvSpPr>
          <p:spPr>
            <a:xfrm>
              <a:off y="3162620" x="-28934"/>
              <a:ext cx="819842" cy="1639685"/>
            </a:xfrm>
            <a:custGeom>
              <a:avLst/>
              <a:gdLst/>
              <a:ahLst/>
              <a:cxnLst/>
              <a:rect l="l" t="t" b="b" r="r"/>
              <a:pathLst>
                <a:path stroke="false" w="819842" h="1639685">
                  <a:moveTo>
                    <a:pt y="824994" x="819842"/>
                  </a:moveTo>
                  <a:lnTo>
                    <a:pt y="0" x="29990"/>
                  </a:lnTo>
                  <a:cubicBezTo>
                    <a:pt y="0" x="29990"/>
                    <a:pt y="504875" x="-97472"/>
                    <a:pt y="712907" x="173152"/>
                  </a:cubicBezTo>
                  <a:cubicBezTo>
                    <a:pt y="920939" x="443776"/>
                    <a:pt y="896439" x="-176692"/>
                    <a:pt y="1639685" x="67485"/>
                  </a:cubicBezTo>
                  <a:lnTo>
                    <a:pt y="824994" x="819842"/>
                  </a:lnTo>
                  <a:close/>
                </a:path>
                <a:path fill="none" w="819842" h="1639685">
                  <a:moveTo>
                    <a:pt y="824994" x="819842"/>
                  </a:moveTo>
                  <a:lnTo>
                    <a:pt y="0" x="29990"/>
                  </a:lnTo>
                  <a:cubicBezTo>
                    <a:pt y="0" x="29990"/>
                    <a:pt y="504875" x="-97472"/>
                    <a:pt y="712907" x="173152"/>
                  </a:cubicBezTo>
                  <a:cubicBezTo>
                    <a:pt y="920939" x="443776"/>
                    <a:pt y="896439" x="-176692"/>
                    <a:pt y="1639685" x="67485"/>
                  </a:cubicBezTo>
                  <a:lnTo>
                    <a:pt y="824994" x="819842"/>
                  </a:lnTo>
                  <a:close/>
                </a:path>
              </a:pathLst>
            </a:custGeom>
            <a:solidFill>
              <a:srgbClr val="DDE7EC"/>
            </a:solidFill>
            <a:ln cap="flat" w="7600">
              <a:solidFill>
                <a:srgbClr val="DDE7EC"/>
              </a:solidFill>
              <a:miter/>
            </a:ln>
          </p:spPr>
        </p:sp>
        <p:sp>
          <p:nvSpPr>
            <p:cNvPr id="200" name=""/>
            <p:cNvSpPr/>
            <p:nvPr/>
          </p:nvSpPr>
          <p:spPr>
            <a:xfrm>
              <a:off y="2268358" x="7463526"/>
              <a:ext cx="1714104" cy="3428216"/>
            </a:xfrm>
            <a:custGeom>
              <a:avLst/>
              <a:gdLst/>
              <a:ahLst/>
              <a:cxnLst/>
              <a:rect l="l" t="t" b="b" r="r"/>
              <a:pathLst>
                <a:path stroke="false" w="1714104" h="3428216">
                  <a:moveTo>
                    <a:pt y="1642534" x="1635267"/>
                  </a:moveTo>
                  <a:lnTo>
                    <a:pt y="82345" x="141540"/>
                  </a:lnTo>
                  <a:cubicBezTo>
                    <a:pt y="36891" x="98021"/>
                    <a:pt y="36222" x="53153"/>
                    <a:pt y="111657" x="39797"/>
                  </a:cubicBezTo>
                  <a:cubicBezTo>
                    <a:pt y="394594" x="-10299"/>
                    <a:pt y="1141915" x="-91483"/>
                    <a:pt y="1490530" x="362021"/>
                  </a:cubicBezTo>
                  <a:cubicBezTo>
                    <a:pt y="1915060" x="914283"/>
                    <a:pt y="1876428" x="-308351"/>
                    <a:pt y="3319293" x="107474"/>
                  </a:cubicBezTo>
                  <a:cubicBezTo>
                    <a:pt y="3392905" x="128688"/>
                    <a:pt y="3390695" x="175745"/>
                    <a:pt y="3344465" x="218438"/>
                  </a:cubicBezTo>
                  <a:lnTo>
                    <a:pt y="1808630" x="1636762"/>
                  </a:lnTo>
                  <a:cubicBezTo>
                    <a:pt y="1762399" x="1679455"/>
                    <a:pt y="1687989" x="1678785"/>
                    <a:pt y="1642534" x="1635267"/>
                  </a:cubicBezTo>
                  <a:close/>
                </a:path>
                <a:path fill="none" w="1714104" h="3428216">
                  <a:moveTo>
                    <a:pt y="1642534" x="1635267"/>
                  </a:moveTo>
                  <a:lnTo>
                    <a:pt y="82345" x="141540"/>
                  </a:lnTo>
                  <a:cubicBezTo>
                    <a:pt y="36891" x="98021"/>
                    <a:pt y="36222" x="53153"/>
                    <a:pt y="111657" x="39797"/>
                  </a:cubicBezTo>
                  <a:cubicBezTo>
                    <a:pt y="394594" x="-10299"/>
                    <a:pt y="1141915" x="-91483"/>
                    <a:pt y="1490530" x="362021"/>
                  </a:cubicBezTo>
                  <a:cubicBezTo>
                    <a:pt y="1915060" x="914283"/>
                    <a:pt y="1876428" x="-308351"/>
                    <a:pt y="3319293" x="107474"/>
                  </a:cubicBezTo>
                  <a:cubicBezTo>
                    <a:pt y="3392905" x="128688"/>
                    <a:pt y="3390695" x="175745"/>
                    <a:pt y="3344465" x="218438"/>
                  </a:cubicBezTo>
                  <a:lnTo>
                    <a:pt y="1808630" x="1636762"/>
                  </a:lnTo>
                  <a:cubicBezTo>
                    <a:pt y="1762399" x="1679455"/>
                    <a:pt y="1687989" x="1678785"/>
                    <a:pt y="1642534" x="1635267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solidFill>
                <a:srgbClr val="DDE7EC"/>
              </a:solidFill>
              <a:round/>
            </a:ln>
          </p:spPr>
        </p:sp>
        <p:sp>
          <p:nvSpPr>
            <p:cNvPr id="201" name="ConnectLine"/>
            <p:cNvSpPr/>
            <p:nvPr/>
          </p:nvSpPr>
          <p:spPr>
            <a:xfrm>
              <a:off y="4000062" x="778870"/>
              <a:ext cx="7188088" cy="7600"/>
            </a:xfrm>
            <a:custGeom>
              <a:avLst/>
              <a:gdLst/>
              <a:ahLst/>
              <a:cxnLst/>
              <a:rect l="l" t="t" b="b" r="r"/>
              <a:pathLst>
                <a:path fill="none" w="7188088" h="7600">
                  <a:moveTo>
                    <a:pt y="0" x="0"/>
                  </a:moveTo>
                  <a:lnTo>
                    <a:pt y="0" x="7188088"/>
                  </a:lnTo>
                </a:path>
              </a:pathLst>
            </a:custGeom>
            <a:noFill/>
            <a:ln cap="flat" w="81067">
              <a:solidFill>
                <a:srgbClr val="DDE7EC"/>
              </a:solidFill>
              <a:miter/>
            </a:ln>
          </p:spPr>
        </p:sp>
      </p:grpSp>
      <p:grpSp>
        <p:nvGrpSpPr>
          <p:cNvPr id="221" name=""/>
          <p:cNvGrpSpPr/>
          <p:nvPr/>
        </p:nvGrpSpPr>
        <p:grpSpPr>
          <a:xfrm>
            <a:off y="2219445" x="-28918"/>
            <a:ext cx="9206564" cy="3428216"/>
            <a:chOff y="2219445" x="-28918"/>
            <a:chExt cx="9206564" cy="3428216"/>
          </a:xfrm>
        </p:grpSpPr>
        <p:grpSp>
          <p:nvGrpSpPr>
            <p:cNvPr id="197" name=""/>
            <p:cNvGrpSpPr/>
            <p:nvPr/>
          </p:nvGrpSpPr>
          <p:grpSpPr>
            <a:xfrm>
              <a:off y="2219445" x="-28918"/>
              <a:ext cx="9206564" cy="3428216"/>
              <a:chOff y="2219445" x="-28918"/>
              <a:chExt cx="9206564" cy="3428216"/>
            </a:xfrm>
          </p:grpSpPr>
          <p:sp>
            <p:nvSpPr>
              <p:cNvPr id="109" name=""/>
              <p:cNvSpPr/>
              <p:nvPr/>
            </p:nvSpPr>
            <p:spPr>
              <a:xfrm>
                <a:off y="3113706" x="-28919"/>
                <a:ext cx="819842" cy="1639685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819842" h="1639685">
                    <a:moveTo>
                      <a:pt y="824994" x="819842"/>
                    </a:moveTo>
                    <a:lnTo>
                      <a:pt y="0" x="29990"/>
                    </a:lnTo>
                    <a:cubicBezTo>
                      <a:pt y="0" x="29990"/>
                      <a:pt y="504875" x="-97472"/>
                      <a:pt y="712907" x="173152"/>
                    </a:cubicBezTo>
                    <a:cubicBezTo>
                      <a:pt y="920939" x="443776"/>
                      <a:pt y="896439" x="-176692"/>
                      <a:pt y="1639685" x="67485"/>
                    </a:cubicBezTo>
                    <a:lnTo>
                      <a:pt y="824994" x="819842"/>
                    </a:lnTo>
                    <a:close/>
                  </a:path>
                  <a:path fill="none" w="819842" h="1639685">
                    <a:moveTo>
                      <a:pt y="824994" x="819842"/>
                    </a:moveTo>
                    <a:lnTo>
                      <a:pt y="0" x="29990"/>
                    </a:lnTo>
                    <a:cubicBezTo>
                      <a:pt y="0" x="29990"/>
                      <a:pt y="504875" x="-97472"/>
                      <a:pt y="712907" x="173152"/>
                    </a:cubicBezTo>
                    <a:cubicBezTo>
                      <a:pt y="920939" x="443776"/>
                      <a:pt y="896439" x="-176692"/>
                      <a:pt y="1639685" x="67485"/>
                    </a:cubicBezTo>
                    <a:lnTo>
                      <a:pt y="824994" x="819842"/>
                    </a:lnTo>
                    <a:close/>
                  </a:path>
                </a:pathLst>
              </a:custGeom>
              <a:solidFill>
                <a:srgbClr val="E06287"/>
              </a:solidFill>
              <a:ln cap="flat" w="7600">
                <a:solidFill>
                  <a:srgbClr val="E06287"/>
                </a:solidFill>
                <a:miter/>
              </a:ln>
            </p:spPr>
          </p:sp>
          <p:sp>
            <p:nvSpPr>
              <p:cNvPr id="119" name=""/>
              <p:cNvSpPr/>
              <p:nvPr/>
            </p:nvSpPr>
            <p:spPr>
              <a:xfrm>
                <a:off y="2219445" x="7463541"/>
                <a:ext cx="1714104" cy="3428216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1714104" h="3428216">
                    <a:moveTo>
                      <a:pt y="1642534" x="1635267"/>
                    </a:moveTo>
                    <a:lnTo>
                      <a:pt y="82345" x="141540"/>
                    </a:lnTo>
                    <a:cubicBezTo>
                      <a:pt y="36891" x="98021"/>
                      <a:pt y="36222" x="53153"/>
                      <a:pt y="111657" x="39797"/>
                    </a:cubicBezTo>
                    <a:cubicBezTo>
                      <a:pt y="394594" x="-10299"/>
                      <a:pt y="1141915" x="-91483"/>
                      <a:pt y="1490530" x="362021"/>
                    </a:cubicBezTo>
                    <a:cubicBezTo>
                      <a:pt y="1915060" x="914283"/>
                      <a:pt y="1876428" x="-308351"/>
                      <a:pt y="3319293" x="107474"/>
                    </a:cubicBezTo>
                    <a:cubicBezTo>
                      <a:pt y="3392905" x="128688"/>
                      <a:pt y="3390695" x="175745"/>
                      <a:pt y="3344465" x="218438"/>
                    </a:cubicBezTo>
                    <a:lnTo>
                      <a:pt y="1808630" x="1636762"/>
                    </a:lnTo>
                    <a:cubicBezTo>
                      <a:pt y="1762399" x="1679455"/>
                      <a:pt y="1687989" x="1678785"/>
                      <a:pt y="1642534" x="1635267"/>
                    </a:cubicBezTo>
                    <a:close/>
                  </a:path>
                  <a:path fill="none" w="1714104" h="3428216">
                    <a:moveTo>
                      <a:pt y="1642534" x="1635267"/>
                    </a:moveTo>
                    <a:lnTo>
                      <a:pt y="82345" x="141540"/>
                    </a:lnTo>
                    <a:cubicBezTo>
                      <a:pt y="36891" x="98021"/>
                      <a:pt y="36222" x="53153"/>
                      <a:pt y="111657" x="39797"/>
                    </a:cubicBezTo>
                    <a:cubicBezTo>
                      <a:pt y="394594" x="-10299"/>
                      <a:pt y="1141915" x="-91483"/>
                      <a:pt y="1490530" x="362021"/>
                    </a:cubicBezTo>
                    <a:cubicBezTo>
                      <a:pt y="1915060" x="914283"/>
                      <a:pt y="1876428" x="-308351"/>
                      <a:pt y="3319293" x="107474"/>
                    </a:cubicBezTo>
                    <a:cubicBezTo>
                      <a:pt y="3392905" x="128688"/>
                      <a:pt y="3390695" x="175745"/>
                      <a:pt y="3344465" x="218438"/>
                    </a:cubicBezTo>
                    <a:lnTo>
                      <a:pt y="1808630" x="1636762"/>
                    </a:lnTo>
                    <a:cubicBezTo>
                      <a:pt y="1762399" x="1679455"/>
                      <a:pt y="1687989" x="1678785"/>
                      <a:pt y="1642534" x="1635267"/>
                    </a:cubicBezTo>
                    <a:close/>
                  </a:path>
                </a:pathLst>
              </a:custGeom>
              <a:solidFill>
                <a:srgbClr val="E06287"/>
              </a:solidFill>
              <a:ln cap="flat" w="7600">
                <a:solidFill>
                  <a:srgbClr val="E06287"/>
                </a:solidFill>
                <a:round/>
              </a:ln>
            </p:spPr>
          </p:sp>
          <p:sp>
            <p:nvSpPr>
              <p:cNvPr id="196" name="ConnectLine"/>
              <p:cNvSpPr/>
              <p:nvPr/>
            </p:nvSpPr>
            <p:spPr>
              <a:xfrm>
                <a:off y="3951149" x="778886"/>
                <a:ext cx="7188088" cy="7600"/>
              </a:xfrm>
              <a:custGeom>
                <a:avLst/>
                <a:gdLst/>
                <a:ahLst/>
                <a:cxnLst/>
                <a:rect l="l" t="t" b="b" r="r"/>
                <a:pathLst>
                  <a:path fill="none" w="7188088" h="7600">
                    <a:moveTo>
                      <a:pt y="0" x="0"/>
                    </a:moveTo>
                    <a:lnTo>
                      <a:pt y="0" x="7188088"/>
                    </a:lnTo>
                  </a:path>
                </a:pathLst>
              </a:custGeom>
              <a:noFill/>
              <a:ln cap="flat" w="81067">
                <a:solidFill>
                  <a:srgbClr val="A6A6A6"/>
                </a:solidFill>
                <a:miter/>
              </a:ln>
            </p:spPr>
          </p:sp>
        </p:grpSp>
        <p:sp>
          <p:nvSpPr>
            <p:cNvPr id="220" name="Ellipse"/>
            <p:cNvSpPr/>
            <p:nvPr/>
          </p:nvSpPr>
          <p:spPr>
            <a:xfrm>
              <a:off y="3100542" x="7999964"/>
              <a:ext cx="229795" cy="229795"/>
            </a:xfrm>
            <a:custGeom>
              <a:avLst/>
              <a:gdLst>
                <a:gd fmla="*/ 0 w 229795" name="connsiteX0"/>
                <a:gd fmla="*/ 114000 h 229795" name="connsiteY0"/>
                <a:gd fmla="*/ 114000 w 229795" name="connsiteX1"/>
                <a:gd fmla="*/ 0 h 229795" name="connsiteY1"/>
                <a:gd fmla="*/ 228000 w 229795" name="connsiteX2"/>
                <a:gd fmla="*/ 114000 h 229795" name="connsiteY2"/>
                <a:gd fmla="*/ 114000 w 229795" name="connsiteX3"/>
                <a:gd fmla="*/ 228000 h 229795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229795" h="229795">
                  <a:moveTo>
                    <a:pt y="114898" x="0"/>
                  </a:moveTo>
                  <a:cubicBezTo>
                    <a:pt y="51441" x="0"/>
                    <a:pt y="0" x="51441"/>
                    <a:pt y="0" x="114898"/>
                  </a:cubicBezTo>
                  <a:cubicBezTo>
                    <a:pt y="0" x="178354"/>
                    <a:pt y="51441" x="229795"/>
                    <a:pt y="114898" x="229795"/>
                  </a:cubicBezTo>
                  <a:cubicBezTo>
                    <a:pt y="178354" x="229795"/>
                    <a:pt y="229795" x="178354"/>
                    <a:pt y="229795" x="114898"/>
                  </a:cubicBezTo>
                  <a:cubicBezTo>
                    <a:pt y="229795" x="51441"/>
                    <a:pt y="178354" x="0"/>
                    <a:pt y="114898" x="0"/>
                  </a:cubicBezTo>
                  <a:close/>
                </a:path>
                <a:path fill="none" w="229795" h="229795">
                  <a:moveTo>
                    <a:pt y="114898" x="0"/>
                  </a:moveTo>
                  <a:cubicBezTo>
                    <a:pt y="51441" x="0"/>
                    <a:pt y="0" x="51441"/>
                    <a:pt y="0" x="114898"/>
                  </a:cubicBezTo>
                  <a:cubicBezTo>
                    <a:pt y="0" x="178354"/>
                    <a:pt y="51441" x="229795"/>
                    <a:pt y="114898" x="229795"/>
                  </a:cubicBezTo>
                  <a:cubicBezTo>
                    <a:pt y="178354" x="229795"/>
                    <a:pt y="229795" x="178354"/>
                    <a:pt y="229795" x="114898"/>
                  </a:cubicBezTo>
                  <a:cubicBezTo>
                    <a:pt y="229795" x="51441"/>
                    <a:pt y="178354" x="0"/>
                    <a:pt y="114898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sp>
        <p:nvSpPr>
          <p:cNvPr id="123" name="Rectangle"/>
          <p:cNvSpPr/>
          <p:nvPr/>
        </p:nvSpPr>
        <p:spPr>
          <a:xfrm>
            <a:off y="715232" x="219206"/>
            <a:ext cx="5343096" cy="691002"/>
          </a:xfrm>
          <a:custGeom>
            <a:avLst/>
            <a:gdLst/>
            <a:ahLst/>
            <a:cxnLst/>
            <a:rect l="l" t="t" b="b" r="r"/>
            <a:pathLst>
              <a:path stroke="false" w="5343096" h="691002">
                <a:moveTo>
                  <a:pt y="0" x="0"/>
                </a:moveTo>
                <a:lnTo>
                  <a:pt y="0" x="5343096"/>
                </a:lnTo>
                <a:lnTo>
                  <a:pt y="691002" x="5343096"/>
                </a:lnTo>
                <a:lnTo>
                  <a:pt y="691002" x="0"/>
                </a:lnTo>
                <a:lnTo>
                  <a:pt y="0" x="0"/>
                </a:lnTo>
                <a:close/>
              </a:path>
              <a:path fill="none" w="5343096" h="691002">
                <a:moveTo>
                  <a:pt y="0" x="0"/>
                </a:moveTo>
                <a:lnTo>
                  <a:pt y="0" x="5343096"/>
                </a:lnTo>
                <a:lnTo>
                  <a:pt y="691002" x="5343096"/>
                </a:lnTo>
                <a:lnTo>
                  <a:pt y="691002" x="0"/>
                </a:lnTo>
                <a:lnTo>
                  <a:pt y="0" x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wrap="square" lIns="38100" rtlCol="0" tIns="38100" anchor="ctr" bIns="38100" rIns="38100"/>
          <a:lstStyle/>
          <a:p>
            <a:pPr algn="ctr"/>
            <a:r>
              <a:rPr lang="zh-CN" altLang="en-US" b="1" sz="2736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Fishbone Diagram Templete</a:t>
            </a:r>
          </a:p>
        </p:txBody>
      </p:sp>
      <p:grpSp>
        <p:nvGrpSpPr>
          <p:cNvPr id="158" name=""/>
          <p:cNvGrpSpPr/>
          <p:nvPr/>
        </p:nvGrpSpPr>
        <p:grpSpPr>
          <a:xfrm>
            <a:off y="3925956" x="2579371"/>
            <a:ext cx="1797909" cy="1436218"/>
            <a:chOff y="3925956" x="2579371"/>
            <a:chExt cx="1797909" cy="1436218"/>
          </a:xfrm>
        </p:grpSpPr>
        <p:sp>
          <p:nvSpPr>
            <p:cNvPr id="125" name="Parallelogram"/>
            <p:cNvSpPr/>
            <p:nvPr/>
          </p:nvSpPr>
          <p:spPr>
            <a:xfrm>
              <a:off y="3925956" x="2579371"/>
              <a:ext cx="1797909" cy="1436218"/>
            </a:xfrm>
            <a:custGeom>
              <a:avLst/>
              <a:gdLst>
                <a:gd fmla="*/ 217139 w 1797909" name="connsiteX0"/>
                <a:gd fmla="*/ 718109 h 1436218" name="connsiteY0"/>
                <a:gd fmla="*/ 898955 w 1797909" name="connsiteX1"/>
                <a:gd fmla="*/ 0 h 1436218" name="connsiteY1"/>
                <a:gd fmla="*/ 1580770 w 1797909" name="connsiteX2"/>
                <a:gd fmla="*/ 718109 h 1436218" name="connsiteY2"/>
                <a:gd fmla="*/ 898955 w 1797909" name="connsiteX3"/>
                <a:gd fmla="*/ 1436218 h 1436218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797909" h="1436218">
                  <a:moveTo>
                    <a:pt y="0" x="487477"/>
                  </a:moveTo>
                  <a:lnTo>
                    <a:pt y="0" x="1744709"/>
                  </a:lnTo>
                  <a:cubicBezTo>
                    <a:pt y="0" x="1774076"/>
                    <a:pt y="22813" x="1791011"/>
                    <a:pt y="50923" x="1782511"/>
                  </a:cubicBezTo>
                  <a:lnTo>
                    <a:pt y="1385295" x="1379028"/>
                  </a:lnTo>
                  <a:cubicBezTo>
                    <a:pt y="1413404" x="1370528"/>
                    <a:pt y="1436218" x="1339796"/>
                    <a:pt y="1436218" x="1310430"/>
                  </a:cubicBezTo>
                  <a:lnTo>
                    <a:pt y="1436218" x="53200"/>
                  </a:lnTo>
                  <a:cubicBezTo>
                    <a:pt y="1436218" x="23834"/>
                    <a:pt y="1413404" x="6898"/>
                    <a:pt y="1385295" x="15398"/>
                  </a:cubicBezTo>
                  <a:lnTo>
                    <a:pt y="50923" x="418879"/>
                  </a:lnTo>
                  <a:cubicBezTo>
                    <a:pt y="22813" x="427379"/>
                    <a:pt y="0" x="458111"/>
                    <a:pt y="0" x="487477"/>
                  </a:cubicBezTo>
                  <a:close/>
                </a:path>
                <a:path fill="none" w="1797909" h="1436218">
                  <a:moveTo>
                    <a:pt y="0" x="487477"/>
                  </a:moveTo>
                  <a:lnTo>
                    <a:pt y="0" x="1744709"/>
                  </a:lnTo>
                  <a:cubicBezTo>
                    <a:pt y="0" x="1774076"/>
                    <a:pt y="22813" x="1791011"/>
                    <a:pt y="50923" x="1782511"/>
                  </a:cubicBezTo>
                  <a:lnTo>
                    <a:pt y="1385295" x="1379028"/>
                  </a:lnTo>
                  <a:cubicBezTo>
                    <a:pt y="1413404" x="1370528"/>
                    <a:pt y="1436218" x="1339796"/>
                    <a:pt y="1436218" x="1310430"/>
                  </a:cubicBezTo>
                  <a:lnTo>
                    <a:pt y="1436218" x="53200"/>
                  </a:lnTo>
                  <a:cubicBezTo>
                    <a:pt y="1436218" x="23834"/>
                    <a:pt y="1413404" x="6898"/>
                    <a:pt y="1385295" x="15398"/>
                  </a:cubicBezTo>
                  <a:lnTo>
                    <a:pt y="50923" x="418879"/>
                  </a:lnTo>
                  <a:cubicBezTo>
                    <a:pt y="22813" x="427379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304079"/>
            </a:solidFill>
            <a:ln cap="flat" w="7600">
              <a:noFill/>
              <a:round/>
            </a:ln>
          </p:spPr>
        </p:sp>
        <p:sp>
          <p:nvSpPr>
            <p:cNvPr id="133" name="Rectangle"/>
            <p:cNvSpPr/>
            <p:nvPr/>
          </p:nvSpPr>
          <p:spPr>
            <a:xfrm>
              <a:off y="4077177" x="3287782"/>
              <a:ext cx="718110" cy="287244"/>
            </a:xfrm>
            <a:custGeom>
              <a:avLst/>
              <a:gdLst/>
              <a:ahLst/>
              <a:cxnLst/>
              <a:rect l="l" t="t" b="b" r="r"/>
              <a:pathLst>
                <a:path stroke="fals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34" name="Rectangle"/>
            <p:cNvSpPr/>
            <p:nvPr/>
          </p:nvSpPr>
          <p:spPr>
            <a:xfrm>
              <a:off y="4508043" x="3111667"/>
              <a:ext cx="718110" cy="287244"/>
            </a:xfrm>
            <a:custGeom>
              <a:avLst/>
              <a:gdLst/>
              <a:ahLst/>
              <a:cxnLst/>
              <a:rect l="l" t="t" b="b" r="r"/>
              <a:pathLst>
                <a:path stroke="fals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35" name="Rectangle"/>
            <p:cNvSpPr/>
            <p:nvPr/>
          </p:nvSpPr>
          <p:spPr>
            <a:xfrm>
              <a:off y="4938910" x="2858237"/>
              <a:ext cx="718110" cy="287244"/>
            </a:xfrm>
            <a:custGeom>
              <a:avLst/>
              <a:gdLst/>
              <a:ahLst/>
              <a:cxnLst/>
              <a:rect l="l" t="t" b="b" r="r"/>
              <a:pathLst>
                <a:path stroke="fals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  <a:path fill="none" w="718110" h="287244">
                  <a:moveTo>
                    <a:pt y="0" x="0"/>
                  </a:moveTo>
                  <a:lnTo>
                    <a:pt y="0" x="718110"/>
                  </a:lnTo>
                  <a:lnTo>
                    <a:pt y="287244" x="718110"/>
                  </a:lnTo>
                  <a:lnTo>
                    <a:pt y="287244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38" name="Ellipse"/>
            <p:cNvSpPr/>
            <p:nvPr/>
          </p:nvSpPr>
          <p:spPr>
            <a:xfrm>
              <a:off y="4200093" x="4063823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39" name="Ellipse"/>
            <p:cNvSpPr/>
            <p:nvPr/>
          </p:nvSpPr>
          <p:spPr>
            <a:xfrm>
              <a:off y="4615760" x="3941683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40" name="Ellipse"/>
            <p:cNvSpPr/>
            <p:nvPr/>
          </p:nvSpPr>
          <p:spPr>
            <a:xfrm>
              <a:off y="5068172" x="3806981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59" name=""/>
          <p:cNvGrpSpPr/>
          <p:nvPr/>
        </p:nvGrpSpPr>
        <p:grpSpPr>
          <a:xfrm>
            <a:off y="2497330" x="2571771"/>
            <a:ext cx="1797909" cy="1436218"/>
            <a:chOff y="2497330" x="2571771"/>
            <a:chExt cx="1797909" cy="1436218"/>
          </a:xfrm>
        </p:grpSpPr>
        <p:sp>
          <p:nvSpPr>
            <p:cNvPr id="105" name="Parallelogram"/>
            <p:cNvSpPr/>
            <p:nvPr/>
          </p:nvSpPr>
          <p:spPr>
            <a:xfrm flipH="true">
              <a:off y="2497330" x="2571771"/>
              <a:ext cx="1797909" cy="1436218"/>
            </a:xfrm>
            <a:custGeom>
              <a:avLst/>
              <a:gdLst>
                <a:gd fmla="*/ 217139 w 1797909" name="connsiteX0"/>
                <a:gd fmla="*/ 718109 h 1436218" name="connsiteY0"/>
                <a:gd fmla="*/ 898955 w 1797909" name="connsiteX1"/>
                <a:gd fmla="*/ 0 h 1436218" name="connsiteY1"/>
                <a:gd fmla="*/ 1580770 w 1797909" name="connsiteX2"/>
                <a:gd fmla="*/ 718109 h 1436218" name="connsiteY2"/>
                <a:gd fmla="*/ 898955 w 1797909" name="connsiteX3"/>
                <a:gd fmla="*/ 1436218 h 1436218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797909" h="1436218">
                  <a:moveTo>
                    <a:pt y="0" x="487477"/>
                  </a:moveTo>
                  <a:lnTo>
                    <a:pt y="0" x="1744709"/>
                  </a:lnTo>
                  <a:cubicBezTo>
                    <a:pt y="0" x="1774076"/>
                    <a:pt y="22813" x="1791011"/>
                    <a:pt y="50923" x="1782511"/>
                  </a:cubicBezTo>
                  <a:lnTo>
                    <a:pt y="1385295" x="1379028"/>
                  </a:lnTo>
                  <a:cubicBezTo>
                    <a:pt y="1413404" x="1370528"/>
                    <a:pt y="1436218" x="1339796"/>
                    <a:pt y="1436218" x="1310430"/>
                  </a:cubicBezTo>
                  <a:lnTo>
                    <a:pt y="1436218" x="53200"/>
                  </a:lnTo>
                  <a:cubicBezTo>
                    <a:pt y="1436218" x="23834"/>
                    <a:pt y="1413404" x="6898"/>
                    <a:pt y="1385295" x="15398"/>
                  </a:cubicBezTo>
                  <a:lnTo>
                    <a:pt y="50923" x="418879"/>
                  </a:lnTo>
                  <a:cubicBezTo>
                    <a:pt y="22813" x="427379"/>
                    <a:pt y="0" x="458111"/>
                    <a:pt y="0" x="487477"/>
                  </a:cubicBezTo>
                  <a:close/>
                </a:path>
                <a:path fill="none" w="1797909" h="1436218">
                  <a:moveTo>
                    <a:pt y="0" x="487477"/>
                  </a:moveTo>
                  <a:lnTo>
                    <a:pt y="0" x="1744709"/>
                  </a:lnTo>
                  <a:cubicBezTo>
                    <a:pt y="0" x="1774076"/>
                    <a:pt y="22813" x="1791011"/>
                    <a:pt y="50923" x="1782511"/>
                  </a:cubicBezTo>
                  <a:lnTo>
                    <a:pt y="1385295" x="1379028"/>
                  </a:lnTo>
                  <a:cubicBezTo>
                    <a:pt y="1413404" x="1370528"/>
                    <a:pt y="1436218" x="1339796"/>
                    <a:pt y="1436218" x="1310430"/>
                  </a:cubicBezTo>
                  <a:lnTo>
                    <a:pt y="1436218" x="53200"/>
                  </a:lnTo>
                  <a:cubicBezTo>
                    <a:pt y="1436218" x="23834"/>
                    <a:pt y="1413404" x="6898"/>
                    <a:pt y="1385295" x="15398"/>
                  </a:cubicBezTo>
                  <a:lnTo>
                    <a:pt y="50923" x="418879"/>
                  </a:lnTo>
                  <a:cubicBezTo>
                    <a:pt y="22813" x="427379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4056A1"/>
            </a:solidFill>
            <a:ln cap="flat" w="7600">
              <a:noFill/>
              <a:round/>
            </a:ln>
          </p:spPr>
        </p:sp>
        <p:grpSp>
          <p:nvGrpSpPr>
            <p:cNvPr id="124" name=""/>
            <p:cNvGrpSpPr/>
            <p:nvPr/>
          </p:nvGrpSpPr>
          <p:grpSpPr>
            <a:xfrm>
              <a:off y="2641909" x="2858247"/>
              <a:ext cx="1147654" cy="1147058"/>
              <a:chOff y="2641909" x="2858247"/>
              <a:chExt cx="1147654" cy="1147058"/>
            </a:xfrm>
          </p:grpSpPr>
          <p:sp>
            <p:nvSpPr>
              <p:cNvPr id="120" name="Rectangle"/>
              <p:cNvSpPr/>
              <p:nvPr/>
            </p:nvSpPr>
            <p:spPr>
              <a:xfrm>
                <a:off y="2641909" x="2858247"/>
                <a:ext cx="718110" cy="287244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  <p:sp>
            <p:nvSpPr>
              <p:cNvPr id="121" name="Rectangle"/>
              <p:cNvSpPr/>
              <p:nvPr/>
            </p:nvSpPr>
            <p:spPr>
              <a:xfrm>
                <a:off y="3079417" x="3009469"/>
                <a:ext cx="718110" cy="287244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  <p:sp>
            <p:nvSpPr>
              <p:cNvPr id="122" name="Rectangle"/>
              <p:cNvSpPr/>
              <p:nvPr/>
            </p:nvSpPr>
            <p:spPr>
              <a:xfrm>
                <a:off y="3501723" x="3287791"/>
                <a:ext cx="718110" cy="287244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  <a:path fill="none" w="718110" h="287244">
                    <a:moveTo>
                      <a:pt y="0" x="0"/>
                    </a:moveTo>
                    <a:lnTo>
                      <a:pt y="0" x="718110"/>
                    </a:lnTo>
                    <a:lnTo>
                      <a:pt y="287244" x="718110"/>
                    </a:lnTo>
                    <a:lnTo>
                      <a:pt y="287244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</p:grpSp>
        <p:sp>
          <p:nvSpPr>
            <p:cNvPr id="126" name="Ellipse"/>
            <p:cNvSpPr/>
            <p:nvPr/>
          </p:nvSpPr>
          <p:spPr>
            <a:xfrm>
              <a:off y="2755850" x="3805309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30" name="Ellipse"/>
            <p:cNvSpPr/>
            <p:nvPr/>
          </p:nvSpPr>
          <p:spPr>
            <a:xfrm>
              <a:off y="3179534" x="3934091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31" name="Ellipse"/>
            <p:cNvSpPr/>
            <p:nvPr/>
          </p:nvSpPr>
          <p:spPr>
            <a:xfrm>
              <a:off y="3603218" x="4064666"/>
              <a:ext cx="71811" cy="71811"/>
            </a:xfrm>
            <a:custGeom>
              <a:avLst/>
              <a:gdLst>
                <a:gd fmla="*/ 0 w 71811" name="connsiteX0"/>
                <a:gd fmla="*/ 38000 h 71811" name="connsiteY0"/>
                <a:gd fmla="*/ 38000 w 71811" name="connsiteX1"/>
                <a:gd fmla="*/ 0 h 71811" name="connsiteY1"/>
                <a:gd fmla="*/ 71250 w 71811" name="connsiteX2"/>
                <a:gd fmla="*/ 38000 h 71811" name="connsiteY2"/>
                <a:gd fmla="*/ 38000 w 71811" name="connsiteX3"/>
                <a:gd fmla="*/ 71250 h 71811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  <a:path fill="none" w="71811" h="71811">
                  <a:moveTo>
                    <a:pt y="35906" x="0"/>
                  </a:moveTo>
                  <a:cubicBezTo>
                    <a:pt y="16075" x="0"/>
                    <a:pt y="0" x="16075"/>
                    <a:pt y="0" x="35906"/>
                  </a:cubicBezTo>
                  <a:cubicBezTo>
                    <a:pt y="0" x="55736"/>
                    <a:pt y="16075" x="71811"/>
                    <a:pt y="35906" x="71811"/>
                  </a:cubicBezTo>
                  <a:cubicBezTo>
                    <a:pt y="55736" x="71811"/>
                    <a:pt y="71811" x="55736"/>
                    <a:pt y="71811" x="35906"/>
                  </a:cubicBezTo>
                  <a:cubicBezTo>
                    <a:pt y="71811" x="16075"/>
                    <a:pt y="55736" x="0"/>
                    <a:pt y="359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60" name=""/>
          <p:cNvGrpSpPr/>
          <p:nvPr/>
        </p:nvGrpSpPr>
        <p:grpSpPr>
          <a:xfrm>
            <a:off y="3925953" x="868661"/>
            <a:ext cx="1494745" cy="1194044"/>
            <a:chOff y="3925953" x="868661"/>
            <a:chExt cx="1494745" cy="1194044"/>
          </a:xfrm>
        </p:grpSpPr>
        <p:sp>
          <p:nvSpPr>
            <p:cNvPr id="161" name="Parallelogram"/>
            <p:cNvSpPr/>
            <p:nvPr/>
          </p:nvSpPr>
          <p:spPr>
            <a:xfrm>
              <a:off y="3925953" x="868661"/>
              <a:ext cx="1494745" cy="1194044"/>
            </a:xfrm>
            <a:custGeom>
              <a:avLst/>
              <a:gdLst>
                <a:gd fmla="*/ 217139 w 1494745" name="connsiteX0"/>
                <a:gd fmla="*/ 597022 h 1194044" name="connsiteY0"/>
                <a:gd fmla="*/ 747373 w 1494745" name="connsiteX1"/>
                <a:gd fmla="*/ 0 h 1194044" name="connsiteY1"/>
                <a:gd fmla="*/ 1277606 w 1494745" name="connsiteX2"/>
                <a:gd fmla="*/ 597022 h 1194044" name="connsiteY2"/>
                <a:gd fmla="*/ 747373 w 1494745" name="connsiteX3"/>
                <a:gd fmla="*/ 1194044 h 1194044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494745" h="1194044">
                  <a:moveTo>
                    <a:pt y="0" x="487477"/>
                  </a:moveTo>
                  <a:lnTo>
                    <a:pt y="0" x="1441545"/>
                  </a:lnTo>
                  <a:cubicBezTo>
                    <a:pt y="0" x="1470912"/>
                    <a:pt y="22398" x="1486599"/>
                    <a:pt y="49996" x="1476561"/>
                  </a:cubicBezTo>
                  <a:lnTo>
                    <a:pt y="1144048" x="1078650"/>
                  </a:lnTo>
                  <a:cubicBezTo>
                    <a:pt y="1171645" x="1068612"/>
                    <a:pt y="1194044" x="1036632"/>
                    <a:pt y="1194044" x="1007266"/>
                  </a:cubicBezTo>
                  <a:lnTo>
                    <a:pt y="1194044" x="53200"/>
                  </a:lnTo>
                  <a:cubicBezTo>
                    <a:pt y="1194044" x="23834"/>
                    <a:pt y="1171645" x="8146"/>
                    <a:pt y="1144048" x="18184"/>
                  </a:cubicBezTo>
                  <a:lnTo>
                    <a:pt y="49996" x="416093"/>
                  </a:lnTo>
                  <a:cubicBezTo>
                    <a:pt y="22398" x="426131"/>
                    <a:pt y="0" x="458111"/>
                    <a:pt y="0" x="487477"/>
                  </a:cubicBezTo>
                  <a:close/>
                </a:path>
                <a:path fill="none" w="1494745" h="1194044">
                  <a:moveTo>
                    <a:pt y="0" x="487477"/>
                  </a:moveTo>
                  <a:lnTo>
                    <a:pt y="0" x="1441545"/>
                  </a:lnTo>
                  <a:cubicBezTo>
                    <a:pt y="0" x="1470912"/>
                    <a:pt y="22398" x="1486599"/>
                    <a:pt y="49996" x="1476561"/>
                  </a:cubicBezTo>
                  <a:lnTo>
                    <a:pt y="1144048" x="1078650"/>
                  </a:lnTo>
                  <a:cubicBezTo>
                    <a:pt y="1171645" x="1068612"/>
                    <a:pt y="1194044" x="1036632"/>
                    <a:pt y="1194044" x="1007266"/>
                  </a:cubicBezTo>
                  <a:lnTo>
                    <a:pt y="1194044" x="53200"/>
                  </a:lnTo>
                  <a:cubicBezTo>
                    <a:pt y="1194044" x="23834"/>
                    <a:pt y="1171645" x="8146"/>
                    <a:pt y="1144048" x="18184"/>
                  </a:cubicBezTo>
                  <a:lnTo>
                    <a:pt y="49996" x="416093"/>
                  </a:lnTo>
                  <a:cubicBezTo>
                    <a:pt y="22398" x="426131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548235"/>
            </a:solidFill>
            <a:ln cap="flat" w="7600">
              <a:noFill/>
              <a:round/>
            </a:ln>
          </p:spPr>
        </p:sp>
        <p:sp>
          <p:nvSpPr>
            <p:cNvPr id="162" name="Rectangle"/>
            <p:cNvSpPr/>
            <p:nvPr/>
          </p:nvSpPr>
          <p:spPr>
            <a:xfrm>
              <a:off y="4051674" x="1457624"/>
              <a:ext cx="597022" cy="238809"/>
            </a:xfrm>
            <a:custGeom>
              <a:avLst/>
              <a:gdLst/>
              <a:ahLst/>
              <a:cxnLst/>
              <a:rect l="l" t="t" b="b" r="r"/>
              <a:pathLst>
                <a:path stroke="fals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  <a:path fill="non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63" name="Rectangle"/>
            <p:cNvSpPr/>
            <p:nvPr/>
          </p:nvSpPr>
          <p:spPr>
            <a:xfrm>
              <a:off y="4409887" x="1311203"/>
              <a:ext cx="597022" cy="238809"/>
            </a:xfrm>
            <a:custGeom>
              <a:avLst/>
              <a:gdLst/>
              <a:ahLst/>
              <a:cxnLst/>
              <a:rect l="l" t="t" b="b" r="r"/>
              <a:pathLst>
                <a:path stroke="fals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  <a:path fill="non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64" name="Rectangle"/>
            <p:cNvSpPr/>
            <p:nvPr/>
          </p:nvSpPr>
          <p:spPr>
            <a:xfrm>
              <a:off y="4768100" x="1100504"/>
              <a:ext cx="597022" cy="238809"/>
            </a:xfrm>
            <a:custGeom>
              <a:avLst/>
              <a:gdLst/>
              <a:ahLst/>
              <a:cxnLst/>
              <a:rect l="l" t="t" b="b" r="r"/>
              <a:pathLst>
                <a:path stroke="fals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  <a:path fill="none" w="597022" h="238809">
                  <a:moveTo>
                    <a:pt y="0" x="0"/>
                  </a:moveTo>
                  <a:lnTo>
                    <a:pt y="0" x="597022"/>
                  </a:lnTo>
                  <a:lnTo>
                    <a:pt y="238809" x="597022"/>
                  </a:lnTo>
                  <a:lnTo>
                    <a:pt y="238809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65" name="Ellipse"/>
            <p:cNvSpPr/>
            <p:nvPr/>
          </p:nvSpPr>
          <p:spPr>
            <a:xfrm>
              <a:off y="4153865" x="2102803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66" name="Ellipse"/>
            <p:cNvSpPr/>
            <p:nvPr/>
          </p:nvSpPr>
          <p:spPr>
            <a:xfrm>
              <a:off y="4499441" x="2001260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67" name="Ellipse"/>
            <p:cNvSpPr/>
            <p:nvPr/>
          </p:nvSpPr>
          <p:spPr>
            <a:xfrm>
              <a:off y="4875567" x="1889266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68" name=""/>
          <p:cNvGrpSpPr/>
          <p:nvPr/>
        </p:nvGrpSpPr>
        <p:grpSpPr>
          <a:xfrm>
            <a:off y="2738871" x="868661"/>
            <a:ext cx="1494745" cy="1194044"/>
            <a:chOff y="2738871" x="868661"/>
            <a:chExt cx="1494745" cy="1194044"/>
          </a:xfrm>
        </p:grpSpPr>
        <p:sp>
          <p:nvSpPr>
            <p:cNvPr id="169" name="Parallelogram"/>
            <p:cNvSpPr/>
            <p:nvPr/>
          </p:nvSpPr>
          <p:spPr>
            <a:xfrm flipH="true">
              <a:off y="2738871" x="868661"/>
              <a:ext cx="1494745" cy="1194044"/>
            </a:xfrm>
            <a:custGeom>
              <a:avLst/>
              <a:gdLst>
                <a:gd fmla="*/ 217139 w 1494745" name="connsiteX0"/>
                <a:gd fmla="*/ 597022 h 1194044" name="connsiteY0"/>
                <a:gd fmla="*/ 747373 w 1494745" name="connsiteX1"/>
                <a:gd fmla="*/ 0 h 1194044" name="connsiteY1"/>
                <a:gd fmla="*/ 1277606 w 1494745" name="connsiteX2"/>
                <a:gd fmla="*/ 597022 h 1194044" name="connsiteY2"/>
                <a:gd fmla="*/ 747373 w 1494745" name="connsiteX3"/>
                <a:gd fmla="*/ 1194044 h 1194044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1494745" h="1194044">
                  <a:moveTo>
                    <a:pt y="0" x="487477"/>
                  </a:moveTo>
                  <a:lnTo>
                    <a:pt y="0" x="1441545"/>
                  </a:lnTo>
                  <a:cubicBezTo>
                    <a:pt y="0" x="1470912"/>
                    <a:pt y="22398" x="1486599"/>
                    <a:pt y="49996" x="1476561"/>
                  </a:cubicBezTo>
                  <a:lnTo>
                    <a:pt y="1144048" x="1078650"/>
                  </a:lnTo>
                  <a:cubicBezTo>
                    <a:pt y="1171645" x="1068612"/>
                    <a:pt y="1194044" x="1036632"/>
                    <a:pt y="1194044" x="1007266"/>
                  </a:cubicBezTo>
                  <a:lnTo>
                    <a:pt y="1194044" x="53200"/>
                  </a:lnTo>
                  <a:cubicBezTo>
                    <a:pt y="1194044" x="23834"/>
                    <a:pt y="1171645" x="8146"/>
                    <a:pt y="1144048" x="18184"/>
                  </a:cubicBezTo>
                  <a:lnTo>
                    <a:pt y="49996" x="416093"/>
                  </a:lnTo>
                  <a:cubicBezTo>
                    <a:pt y="22398" x="426131"/>
                    <a:pt y="0" x="458111"/>
                    <a:pt y="0" x="487477"/>
                  </a:cubicBezTo>
                  <a:close/>
                </a:path>
                <a:path fill="none" w="1494745" h="1194044">
                  <a:moveTo>
                    <a:pt y="0" x="487477"/>
                  </a:moveTo>
                  <a:lnTo>
                    <a:pt y="0" x="1441545"/>
                  </a:lnTo>
                  <a:cubicBezTo>
                    <a:pt y="0" x="1470912"/>
                    <a:pt y="22398" x="1486599"/>
                    <a:pt y="49996" x="1476561"/>
                  </a:cubicBezTo>
                  <a:lnTo>
                    <a:pt y="1144048" x="1078650"/>
                  </a:lnTo>
                  <a:cubicBezTo>
                    <a:pt y="1171645" x="1068612"/>
                    <a:pt y="1194044" x="1036632"/>
                    <a:pt y="1194044" x="1007266"/>
                  </a:cubicBezTo>
                  <a:lnTo>
                    <a:pt y="1194044" x="53200"/>
                  </a:lnTo>
                  <a:cubicBezTo>
                    <a:pt y="1194044" x="23834"/>
                    <a:pt y="1171645" x="8146"/>
                    <a:pt y="1144048" x="18184"/>
                  </a:cubicBezTo>
                  <a:lnTo>
                    <a:pt y="49996" x="416093"/>
                  </a:lnTo>
                  <a:cubicBezTo>
                    <a:pt y="22398" x="426131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70AD47"/>
            </a:solidFill>
            <a:ln cap="flat" w="7600">
              <a:noFill/>
              <a:round/>
            </a:ln>
          </p:spPr>
        </p:sp>
        <p:grpSp>
          <p:nvGrpSpPr>
            <p:cNvPr id="170" name=""/>
            <p:cNvGrpSpPr/>
            <p:nvPr/>
          </p:nvGrpSpPr>
          <p:grpSpPr>
            <a:xfrm>
              <a:off y="2859071" x="1106823"/>
              <a:ext cx="954138" cy="953640"/>
              <a:chOff y="2859071" x="1106823"/>
              <a:chExt cx="954138" cy="953640"/>
            </a:xfrm>
          </p:grpSpPr>
          <p:sp>
            <p:nvSpPr>
              <p:cNvPr id="171" name="Rectangle"/>
              <p:cNvSpPr/>
              <p:nvPr/>
            </p:nvSpPr>
            <p:spPr>
              <a:xfrm>
                <a:off y="2859071" x="1106823"/>
                <a:ext cx="597022" cy="238808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597022" h="238808">
                    <a:moveTo>
                      <a:pt y="0" x="0"/>
                    </a:moveTo>
                    <a:lnTo>
                      <a:pt y="0" x="597022"/>
                    </a:lnTo>
                    <a:lnTo>
                      <a:pt y="238808" x="597022"/>
                    </a:lnTo>
                    <a:lnTo>
                      <a:pt y="238808" x="0"/>
                    </a:lnTo>
                    <a:lnTo>
                      <a:pt y="0" x="0"/>
                    </a:lnTo>
                    <a:close/>
                  </a:path>
                  <a:path fill="none" w="597022" h="238808">
                    <a:moveTo>
                      <a:pt y="0" x="0"/>
                    </a:moveTo>
                    <a:lnTo>
                      <a:pt y="0" x="597022"/>
                    </a:lnTo>
                    <a:lnTo>
                      <a:pt y="238808" x="597022"/>
                    </a:lnTo>
                    <a:lnTo>
                      <a:pt y="238808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  <p:sp>
            <p:nvSpPr>
              <p:cNvPr id="172" name="Rectangle"/>
              <p:cNvSpPr/>
              <p:nvPr/>
            </p:nvSpPr>
            <p:spPr>
              <a:xfrm>
                <a:off y="3222806" x="1232546"/>
                <a:ext cx="597022" cy="238808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597022" h="238808">
                    <a:moveTo>
                      <a:pt y="0" x="0"/>
                    </a:moveTo>
                    <a:lnTo>
                      <a:pt y="0" x="597022"/>
                    </a:lnTo>
                    <a:lnTo>
                      <a:pt y="238808" x="597022"/>
                    </a:lnTo>
                    <a:lnTo>
                      <a:pt y="238808" x="0"/>
                    </a:lnTo>
                    <a:lnTo>
                      <a:pt y="0" x="0"/>
                    </a:lnTo>
                    <a:close/>
                  </a:path>
                  <a:path fill="none" w="597022" h="238808">
                    <a:moveTo>
                      <a:pt y="0" x="0"/>
                    </a:moveTo>
                    <a:lnTo>
                      <a:pt y="0" x="597022"/>
                    </a:lnTo>
                    <a:lnTo>
                      <a:pt y="238808" x="597022"/>
                    </a:lnTo>
                    <a:lnTo>
                      <a:pt y="238808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  <p:sp>
            <p:nvSpPr>
              <p:cNvPr id="173" name="Rectangle"/>
              <p:cNvSpPr/>
              <p:nvPr/>
            </p:nvSpPr>
            <p:spPr>
              <a:xfrm>
                <a:off y="3573904" x="1463940"/>
                <a:ext cx="597022" cy="238808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597022" h="238808">
                    <a:moveTo>
                      <a:pt y="0" x="0"/>
                    </a:moveTo>
                    <a:lnTo>
                      <a:pt y="0" x="597022"/>
                    </a:lnTo>
                    <a:lnTo>
                      <a:pt y="238808" x="597022"/>
                    </a:lnTo>
                    <a:lnTo>
                      <a:pt y="238808" x="0"/>
                    </a:lnTo>
                    <a:lnTo>
                      <a:pt y="0" x="0"/>
                    </a:lnTo>
                    <a:close/>
                  </a:path>
                  <a:path fill="none" w="597022" h="238808">
                    <a:moveTo>
                      <a:pt y="0" x="0"/>
                    </a:moveTo>
                    <a:lnTo>
                      <a:pt y="0" x="597022"/>
                    </a:lnTo>
                    <a:lnTo>
                      <a:pt y="238808" x="597022"/>
                    </a:lnTo>
                    <a:lnTo>
                      <a:pt y="238808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</p:grpSp>
        <p:sp>
          <p:nvSpPr>
            <p:cNvPr id="174" name="Ellipse"/>
            <p:cNvSpPr/>
            <p:nvPr/>
          </p:nvSpPr>
          <p:spPr>
            <a:xfrm>
              <a:off y="2953799" x="1894199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75" name="Ellipse"/>
            <p:cNvSpPr/>
            <p:nvPr/>
          </p:nvSpPr>
          <p:spPr>
            <a:xfrm>
              <a:off y="3306041" x="2001260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76" name="Ellipse"/>
            <p:cNvSpPr/>
            <p:nvPr/>
          </p:nvSpPr>
          <p:spPr>
            <a:xfrm>
              <a:off y="3658283" x="2109818"/>
              <a:ext cx="59702" cy="59702"/>
            </a:xfrm>
            <a:custGeom>
              <a:avLst/>
              <a:gdLst>
                <a:gd fmla="*/ 0 w 59702" name="connsiteX0"/>
                <a:gd fmla="*/ 31592 h 59702" name="connsiteY0"/>
                <a:gd fmla="*/ 31592 w 59702" name="connsiteX1"/>
                <a:gd fmla="*/ 0 h 59702" name="connsiteY1"/>
                <a:gd fmla="*/ 59236 w 59702" name="connsiteX2"/>
                <a:gd fmla="*/ 31592 h 59702" name="connsiteY2"/>
                <a:gd fmla="*/ 31592 w 59702" name="connsiteX3"/>
                <a:gd fmla="*/ 59236 h 5970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  <a:path fill="none" w="59702" h="59702">
                  <a:moveTo>
                    <a:pt y="29851" x="0"/>
                  </a:moveTo>
                  <a:cubicBezTo>
                    <a:pt y="13365" x="0"/>
                    <a:pt y="0" x="13365"/>
                    <a:pt y="0" x="29851"/>
                  </a:cubicBezTo>
                  <a:cubicBezTo>
                    <a:pt y="0" x="46337"/>
                    <a:pt y="13365" x="59702"/>
                    <a:pt y="29851" x="59702"/>
                  </a:cubicBezTo>
                  <a:cubicBezTo>
                    <a:pt y="46337" x="59702"/>
                    <a:pt y="59702" x="46337"/>
                    <a:pt y="59702" x="29851"/>
                  </a:cubicBezTo>
                  <a:cubicBezTo>
                    <a:pt y="59702" x="13365"/>
                    <a:pt y="46337" x="0"/>
                    <a:pt y="29851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77" name=""/>
          <p:cNvGrpSpPr/>
          <p:nvPr/>
        </p:nvGrpSpPr>
        <p:grpSpPr>
          <a:xfrm>
            <a:off y="3948300" x="4586683"/>
            <a:ext cx="2223578" cy="1776257"/>
            <a:chOff y="3948300" x="4586683"/>
            <a:chExt cx="2223578" cy="1776257"/>
          </a:xfrm>
        </p:grpSpPr>
        <p:sp>
          <p:nvSpPr>
            <p:cNvPr id="178" name="Parallelogram"/>
            <p:cNvSpPr/>
            <p:nvPr/>
          </p:nvSpPr>
          <p:spPr>
            <a:xfrm>
              <a:off y="3948300" x="4586683"/>
              <a:ext cx="2223578" cy="1776257"/>
            </a:xfrm>
            <a:custGeom>
              <a:avLst/>
              <a:gdLst>
                <a:gd fmla="*/ 217139 w 2223578" name="connsiteX0"/>
                <a:gd fmla="*/ 888128 h 1776257" name="connsiteY0"/>
                <a:gd fmla="*/ 1111789 w 2223578" name="connsiteX1"/>
                <a:gd fmla="*/ 0 h 1776257" name="connsiteY1"/>
                <a:gd fmla="*/ 2006438 w 2223578" name="connsiteX2"/>
                <a:gd fmla="*/ 888128 h 1776257" name="connsiteY2"/>
                <a:gd fmla="*/ 1111789 w 2223578" name="connsiteX3"/>
                <a:gd fmla="*/ 1776257 h 1776257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2223578" h="1776257">
                  <a:moveTo>
                    <a:pt y="0" x="487477"/>
                  </a:moveTo>
                  <a:lnTo>
                    <a:pt y="0" x="2170378"/>
                  </a:lnTo>
                  <a:cubicBezTo>
                    <a:pt y="0" x="2199744"/>
                    <a:pt y="23152" x="2217917"/>
                    <a:pt y="51678" x="2210943"/>
                  </a:cubicBezTo>
                  <a:lnTo>
                    <a:pt y="1724579" x="1801933"/>
                  </a:lnTo>
                  <a:cubicBezTo>
                    <a:pt y="1753105" x="1794959"/>
                    <a:pt y="1776257" x="1765465"/>
                    <a:pt y="1776257" x="1736098"/>
                  </a:cubicBezTo>
                  <a:lnTo>
                    <a:pt y="1776257" x="53200"/>
                  </a:lnTo>
                  <a:cubicBezTo>
                    <a:pt y="1776257" x="23834"/>
                    <a:pt y="1753105" x="5660"/>
                    <a:pt y="1724579" x="12635"/>
                  </a:cubicBezTo>
                  <a:lnTo>
                    <a:pt y="51678" x="421642"/>
                  </a:lnTo>
                  <a:cubicBezTo>
                    <a:pt y="23152" x="428617"/>
                    <a:pt y="0" x="458111"/>
                    <a:pt y="0" x="487477"/>
                  </a:cubicBezTo>
                  <a:close/>
                </a:path>
                <a:path fill="none" w="2223578" h="1776257">
                  <a:moveTo>
                    <a:pt y="0" x="487477"/>
                  </a:moveTo>
                  <a:lnTo>
                    <a:pt y="0" x="2170378"/>
                  </a:lnTo>
                  <a:cubicBezTo>
                    <a:pt y="0" x="2199744"/>
                    <a:pt y="23152" x="2217917"/>
                    <a:pt y="51678" x="2210943"/>
                  </a:cubicBezTo>
                  <a:lnTo>
                    <a:pt y="1724579" x="1801933"/>
                  </a:lnTo>
                  <a:cubicBezTo>
                    <a:pt y="1753105" x="1794959"/>
                    <a:pt y="1776257" x="1765465"/>
                    <a:pt y="1776257" x="1736098"/>
                  </a:cubicBezTo>
                  <a:lnTo>
                    <a:pt y="1776257" x="53200"/>
                  </a:lnTo>
                  <a:cubicBezTo>
                    <a:pt y="1776257" x="23834"/>
                    <a:pt y="1753105" x="5660"/>
                    <a:pt y="1724579" x="12635"/>
                  </a:cubicBezTo>
                  <a:lnTo>
                    <a:pt y="51678" x="421642"/>
                  </a:lnTo>
                  <a:cubicBezTo>
                    <a:pt y="23152" x="428617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C1240C"/>
            </a:solidFill>
            <a:ln cap="flat" w="7600">
              <a:noFill/>
              <a:round/>
            </a:ln>
          </p:spPr>
        </p:sp>
        <p:sp>
          <p:nvSpPr>
            <p:cNvPr id="179" name="Rectangle"/>
            <p:cNvSpPr/>
            <p:nvPr/>
          </p:nvSpPr>
          <p:spPr>
            <a:xfrm>
              <a:off y="4135323" x="5462823"/>
              <a:ext cx="888128" cy="355253"/>
            </a:xfrm>
            <a:custGeom>
              <a:avLst/>
              <a:gdLst/>
              <a:ahLst/>
              <a:cxnLst/>
              <a:rect l="l" t="t" b="b" r="r"/>
              <a:pathLst>
                <a:path stroke="false" w="888128" h="355253">
                  <a:moveTo>
                    <a:pt y="0" x="0"/>
                  </a:moveTo>
                  <a:lnTo>
                    <a:pt y="0" x="888128"/>
                  </a:lnTo>
                  <a:lnTo>
                    <a:pt y="355253" x="888128"/>
                  </a:lnTo>
                  <a:lnTo>
                    <a:pt y="355253" x="0"/>
                  </a:lnTo>
                  <a:lnTo>
                    <a:pt y="0" x="0"/>
                  </a:lnTo>
                  <a:close/>
                </a:path>
                <a:path fill="none" w="888128" h="355253">
                  <a:moveTo>
                    <a:pt y="0" x="0"/>
                  </a:moveTo>
                  <a:lnTo>
                    <a:pt y="0" x="888128"/>
                  </a:lnTo>
                  <a:lnTo>
                    <a:pt y="355253" x="888128"/>
                  </a:lnTo>
                  <a:lnTo>
                    <a:pt y="355253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80" name="Rectangle"/>
            <p:cNvSpPr/>
            <p:nvPr/>
          </p:nvSpPr>
          <p:spPr>
            <a:xfrm>
              <a:off y="4668196" x="5245007"/>
              <a:ext cx="888128" cy="355253"/>
            </a:xfrm>
            <a:custGeom>
              <a:avLst/>
              <a:gdLst/>
              <a:ahLst/>
              <a:cxnLst/>
              <a:rect l="l" t="t" b="b" r="r"/>
              <a:pathLst>
                <a:path stroke="false" w="888128" h="355253">
                  <a:moveTo>
                    <a:pt y="0" x="0"/>
                  </a:moveTo>
                  <a:lnTo>
                    <a:pt y="0" x="888128"/>
                  </a:lnTo>
                  <a:lnTo>
                    <a:pt y="355253" x="888128"/>
                  </a:lnTo>
                  <a:lnTo>
                    <a:pt y="355253" x="0"/>
                  </a:lnTo>
                  <a:lnTo>
                    <a:pt y="0" x="0"/>
                  </a:lnTo>
                  <a:close/>
                </a:path>
                <a:path fill="none" w="888128" h="355253">
                  <a:moveTo>
                    <a:pt y="0" x="0"/>
                  </a:moveTo>
                  <a:lnTo>
                    <a:pt y="0" x="888128"/>
                  </a:lnTo>
                  <a:lnTo>
                    <a:pt y="355253" x="888128"/>
                  </a:lnTo>
                  <a:lnTo>
                    <a:pt y="355253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81" name="Rectangle"/>
            <p:cNvSpPr/>
            <p:nvPr/>
          </p:nvSpPr>
          <p:spPr>
            <a:xfrm>
              <a:off y="5201078" x="4931575"/>
              <a:ext cx="888128" cy="355253"/>
            </a:xfrm>
            <a:custGeom>
              <a:avLst/>
              <a:gdLst/>
              <a:ahLst/>
              <a:cxnLst/>
              <a:rect l="l" t="t" b="b" r="r"/>
              <a:pathLst>
                <a:path stroke="false" w="888128" h="355253">
                  <a:moveTo>
                    <a:pt y="0" x="0"/>
                  </a:moveTo>
                  <a:lnTo>
                    <a:pt y="0" x="888128"/>
                  </a:lnTo>
                  <a:lnTo>
                    <a:pt y="355253" x="888128"/>
                  </a:lnTo>
                  <a:lnTo>
                    <a:pt y="355253" x="0"/>
                  </a:lnTo>
                  <a:lnTo>
                    <a:pt y="0" x="0"/>
                  </a:lnTo>
                  <a:close/>
                </a:path>
                <a:path fill="none" w="888128" h="355253">
                  <a:moveTo>
                    <a:pt y="0" x="0"/>
                  </a:moveTo>
                  <a:lnTo>
                    <a:pt y="0" x="888128"/>
                  </a:lnTo>
                  <a:lnTo>
                    <a:pt y="355253" x="888128"/>
                  </a:lnTo>
                  <a:lnTo>
                    <a:pt y="355253" x="0"/>
                  </a:lnTo>
                  <a:lnTo>
                    <a:pt y="0" x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sz="9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Your text</a:t>
              </a:r>
            </a:p>
          </p:txBody>
        </p:sp>
        <p:sp>
          <p:nvSpPr>
            <p:cNvPr id="182" name="Ellipse"/>
            <p:cNvSpPr/>
            <p:nvPr/>
          </p:nvSpPr>
          <p:spPr>
            <a:xfrm>
              <a:off y="4287341" x="6422593"/>
              <a:ext cx="88813" cy="88813"/>
            </a:xfrm>
            <a:custGeom>
              <a:avLst/>
              <a:gdLst>
                <a:gd fmla="*/ 0 w 88813" name="connsiteX0"/>
                <a:gd fmla="*/ 46997 h 88813" name="connsiteY0"/>
                <a:gd fmla="*/ 46997 w 88813" name="connsiteX1"/>
                <a:gd fmla="*/ 0 h 88813" name="connsiteY1"/>
                <a:gd fmla="*/ 88119 w 88813" name="connsiteX2"/>
                <a:gd fmla="*/ 46997 h 88813" name="connsiteY2"/>
                <a:gd fmla="*/ 46997 w 88813" name="connsiteX3"/>
                <a:gd fmla="*/ 88119 h 8881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  <a:path fill="non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83" name="Ellipse"/>
            <p:cNvSpPr/>
            <p:nvPr/>
          </p:nvSpPr>
          <p:spPr>
            <a:xfrm>
              <a:off y="4801416" x="6271535"/>
              <a:ext cx="88813" cy="88813"/>
            </a:xfrm>
            <a:custGeom>
              <a:avLst/>
              <a:gdLst>
                <a:gd fmla="*/ 0 w 88813" name="connsiteX0"/>
                <a:gd fmla="*/ 46997 h 88813" name="connsiteY0"/>
                <a:gd fmla="*/ 46997 w 88813" name="connsiteX1"/>
                <a:gd fmla="*/ 0 h 88813" name="connsiteY1"/>
                <a:gd fmla="*/ 88119 w 88813" name="connsiteX2"/>
                <a:gd fmla="*/ 46997 h 88813" name="connsiteY2"/>
                <a:gd fmla="*/ 46997 w 88813" name="connsiteX3"/>
                <a:gd fmla="*/ 88119 h 8881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  <a:path fill="non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84" name="Ellipse"/>
            <p:cNvSpPr/>
            <p:nvPr/>
          </p:nvSpPr>
          <p:spPr>
            <a:xfrm>
              <a:off y="5360943" x="6104936"/>
              <a:ext cx="88813" cy="88813"/>
            </a:xfrm>
            <a:custGeom>
              <a:avLst/>
              <a:gdLst>
                <a:gd fmla="*/ 0 w 88813" name="connsiteX0"/>
                <a:gd fmla="*/ 46997 h 88813" name="connsiteY0"/>
                <a:gd fmla="*/ 46997 w 88813" name="connsiteX1"/>
                <a:gd fmla="*/ 0 h 88813" name="connsiteY1"/>
                <a:gd fmla="*/ 88119 w 88813" name="connsiteX2"/>
                <a:gd fmla="*/ 46997 h 88813" name="connsiteY2"/>
                <a:gd fmla="*/ 46997 w 88813" name="connsiteX3"/>
                <a:gd fmla="*/ 88119 h 8881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  <a:path fill="non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185" name=""/>
          <p:cNvGrpSpPr/>
          <p:nvPr/>
        </p:nvGrpSpPr>
        <p:grpSpPr>
          <a:xfrm>
            <a:off y="2181445" x="4577259"/>
            <a:ext cx="2223578" cy="1776257"/>
            <a:chOff y="2181445" x="4577259"/>
            <a:chExt cx="2223578" cy="1776257"/>
          </a:xfrm>
        </p:grpSpPr>
        <p:sp>
          <p:nvSpPr>
            <p:cNvPr id="186" name="Parallelogram"/>
            <p:cNvSpPr/>
            <p:nvPr/>
          </p:nvSpPr>
          <p:spPr>
            <a:xfrm flipH="true">
              <a:off y="2181445" x="4577259"/>
              <a:ext cx="2223578" cy="1776257"/>
            </a:xfrm>
            <a:custGeom>
              <a:avLst/>
              <a:gdLst>
                <a:gd fmla="*/ 217139 w 2223578" name="connsiteX0"/>
                <a:gd fmla="*/ 888128 h 1776257" name="connsiteY0"/>
                <a:gd fmla="*/ 1111789 w 2223578" name="connsiteX1"/>
                <a:gd fmla="*/ 0 h 1776257" name="connsiteY1"/>
                <a:gd fmla="*/ 2006438 w 2223578" name="connsiteX2"/>
                <a:gd fmla="*/ 888128 h 1776257" name="connsiteY2"/>
                <a:gd fmla="*/ 1111789 w 2223578" name="connsiteX3"/>
                <a:gd fmla="*/ 1776257 h 1776257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2223578" h="1776257">
                  <a:moveTo>
                    <a:pt y="0" x="487477"/>
                  </a:moveTo>
                  <a:lnTo>
                    <a:pt y="0" x="2170378"/>
                  </a:lnTo>
                  <a:cubicBezTo>
                    <a:pt y="0" x="2199744"/>
                    <a:pt y="23152" x="2217917"/>
                    <a:pt y="51678" x="2210943"/>
                  </a:cubicBezTo>
                  <a:lnTo>
                    <a:pt y="1724579" x="1801933"/>
                  </a:lnTo>
                  <a:cubicBezTo>
                    <a:pt y="1753105" x="1794959"/>
                    <a:pt y="1776257" x="1765465"/>
                    <a:pt y="1776257" x="1736098"/>
                  </a:cubicBezTo>
                  <a:lnTo>
                    <a:pt y="1776257" x="53200"/>
                  </a:lnTo>
                  <a:cubicBezTo>
                    <a:pt y="1776257" x="23834"/>
                    <a:pt y="1753105" x="5660"/>
                    <a:pt y="1724579" x="12635"/>
                  </a:cubicBezTo>
                  <a:lnTo>
                    <a:pt y="51678" x="421642"/>
                  </a:lnTo>
                  <a:cubicBezTo>
                    <a:pt y="23152" x="428617"/>
                    <a:pt y="0" x="458111"/>
                    <a:pt y="0" x="487477"/>
                  </a:cubicBezTo>
                  <a:close/>
                </a:path>
                <a:path fill="none" w="2223578" h="1776257">
                  <a:moveTo>
                    <a:pt y="0" x="487477"/>
                  </a:moveTo>
                  <a:lnTo>
                    <a:pt y="0" x="2170378"/>
                  </a:lnTo>
                  <a:cubicBezTo>
                    <a:pt y="0" x="2199744"/>
                    <a:pt y="23152" x="2217917"/>
                    <a:pt y="51678" x="2210943"/>
                  </a:cubicBezTo>
                  <a:lnTo>
                    <a:pt y="1724579" x="1801933"/>
                  </a:lnTo>
                  <a:cubicBezTo>
                    <a:pt y="1753105" x="1794959"/>
                    <a:pt y="1776257" x="1765465"/>
                    <a:pt y="1776257" x="1736098"/>
                  </a:cubicBezTo>
                  <a:lnTo>
                    <a:pt y="1776257" x="53200"/>
                  </a:lnTo>
                  <a:cubicBezTo>
                    <a:pt y="1776257" x="23834"/>
                    <a:pt y="1753105" x="5660"/>
                    <a:pt y="1724579" x="12635"/>
                  </a:cubicBezTo>
                  <a:lnTo>
                    <a:pt y="51678" x="421642"/>
                  </a:lnTo>
                  <a:cubicBezTo>
                    <a:pt y="23152" x="428617"/>
                    <a:pt y="0" x="458111"/>
                    <a:pt y="0" x="487477"/>
                  </a:cubicBezTo>
                  <a:close/>
                </a:path>
              </a:pathLst>
            </a:custGeom>
            <a:solidFill>
              <a:srgbClr val="F13C20"/>
            </a:solidFill>
            <a:ln cap="flat" w="7600">
              <a:noFill/>
              <a:round/>
            </a:ln>
          </p:spPr>
        </p:sp>
        <p:grpSp>
          <p:nvGrpSpPr>
            <p:cNvPr id="187" name=""/>
            <p:cNvGrpSpPr/>
            <p:nvPr/>
          </p:nvGrpSpPr>
          <p:grpSpPr>
            <a:xfrm>
              <a:off y="2360256" x="4931549"/>
              <a:ext cx="1419372" cy="1418637"/>
              <a:chOff y="2360256" x="4931549"/>
              <a:chExt cx="1419372" cy="1418637"/>
            </a:xfrm>
          </p:grpSpPr>
          <p:sp>
            <p:nvSpPr>
              <p:cNvPr id="188" name="Rectangle"/>
              <p:cNvSpPr/>
              <p:nvPr/>
            </p:nvSpPr>
            <p:spPr>
              <a:xfrm>
                <a:off y="2360256" x="4931549"/>
                <a:ext cx="888128" cy="355251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888128" h="355251">
                    <a:moveTo>
                      <a:pt y="0" x="0"/>
                    </a:moveTo>
                    <a:lnTo>
                      <a:pt y="0" x="888128"/>
                    </a:lnTo>
                    <a:lnTo>
                      <a:pt y="355251" x="888128"/>
                    </a:lnTo>
                    <a:lnTo>
                      <a:pt y="355251" x="0"/>
                    </a:lnTo>
                    <a:lnTo>
                      <a:pt y="0" x="0"/>
                    </a:lnTo>
                    <a:close/>
                  </a:path>
                  <a:path fill="none" w="888128" h="355251">
                    <a:moveTo>
                      <a:pt y="0" x="0"/>
                    </a:moveTo>
                    <a:lnTo>
                      <a:pt y="0" x="888128"/>
                    </a:lnTo>
                    <a:lnTo>
                      <a:pt y="355251" x="888128"/>
                    </a:lnTo>
                    <a:lnTo>
                      <a:pt y="355251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  <p:sp>
            <p:nvSpPr>
              <p:cNvPr id="189" name="Rectangle"/>
              <p:cNvSpPr/>
              <p:nvPr/>
            </p:nvSpPr>
            <p:spPr>
              <a:xfrm>
                <a:off y="2901346" x="5118575"/>
                <a:ext cx="888128" cy="355251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888128" h="355251">
                    <a:moveTo>
                      <a:pt y="0" x="0"/>
                    </a:moveTo>
                    <a:lnTo>
                      <a:pt y="0" x="888128"/>
                    </a:lnTo>
                    <a:lnTo>
                      <a:pt y="355251" x="888128"/>
                    </a:lnTo>
                    <a:lnTo>
                      <a:pt y="355251" x="0"/>
                    </a:lnTo>
                    <a:lnTo>
                      <a:pt y="0" x="0"/>
                    </a:lnTo>
                    <a:close/>
                  </a:path>
                  <a:path fill="none" w="888128" h="355251">
                    <a:moveTo>
                      <a:pt y="0" x="0"/>
                    </a:moveTo>
                    <a:lnTo>
                      <a:pt y="0" x="888128"/>
                    </a:lnTo>
                    <a:lnTo>
                      <a:pt y="355251" x="888128"/>
                    </a:lnTo>
                    <a:lnTo>
                      <a:pt y="355251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  <p:sp>
            <p:nvSpPr>
              <p:cNvPr id="190" name="Rectangle"/>
              <p:cNvSpPr/>
              <p:nvPr/>
            </p:nvSpPr>
            <p:spPr>
              <a:xfrm>
                <a:off y="3423642" x="5462793"/>
                <a:ext cx="888128" cy="355251"/>
              </a:xfrm>
              <a:custGeom>
                <a:avLst/>
                <a:gdLst/>
                <a:ahLst/>
                <a:cxnLst/>
                <a:rect l="l" t="t" b="b" r="r"/>
                <a:pathLst>
                  <a:path stroke="false" w="888128" h="355251">
                    <a:moveTo>
                      <a:pt y="0" x="0"/>
                    </a:moveTo>
                    <a:lnTo>
                      <a:pt y="0" x="888128"/>
                    </a:lnTo>
                    <a:lnTo>
                      <a:pt y="355251" x="888128"/>
                    </a:lnTo>
                    <a:lnTo>
                      <a:pt y="355251" x="0"/>
                    </a:lnTo>
                    <a:lnTo>
                      <a:pt y="0" x="0"/>
                    </a:lnTo>
                    <a:close/>
                  </a:path>
                  <a:path fill="none" w="888128" h="355251">
                    <a:moveTo>
                      <a:pt y="0" x="0"/>
                    </a:moveTo>
                    <a:lnTo>
                      <a:pt y="0" x="888128"/>
                    </a:lnTo>
                    <a:lnTo>
                      <a:pt y="355251" x="888128"/>
                    </a:lnTo>
                    <a:lnTo>
                      <a:pt y="355251" x="0"/>
                    </a:lnTo>
                    <a:lnTo>
                      <a:pt y="0" x="0"/>
                    </a:lnTo>
                    <a:close/>
                  </a:path>
                </a:pathLst>
              </a:custGeom>
              <a:noFill/>
              <a:ln cap="flat" w="7600">
                <a:noFill/>
                <a:miter/>
              </a:ln>
            </p:spPr>
            <p:txBody>
              <a:bodyPr wrap="square" lIns="38100" rtlCol="0" tIns="38100" anchor="ctr" bIns="38100" rIns="38100"/>
              <a:lstStyle/>
              <a:p>
                <a:pPr algn="ctr"/>
                <a:r>
                  <a:rPr lang="zh-CN" altLang="en-US" sz="912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Your text</a:t>
                </a:r>
              </a:p>
            </p:txBody>
          </p:sp>
        </p:grpSp>
        <p:sp>
          <p:nvSpPr>
            <p:cNvPr id="191" name="Ellipse"/>
            <p:cNvSpPr/>
            <p:nvPr/>
          </p:nvSpPr>
          <p:spPr>
            <a:xfrm>
              <a:off y="2501170" x="6102846"/>
              <a:ext cx="88813" cy="88813"/>
            </a:xfrm>
            <a:custGeom>
              <a:avLst/>
              <a:gdLst>
                <a:gd fmla="*/ 0 w 88813" name="connsiteX0"/>
                <a:gd fmla="*/ 46997 h 88813" name="connsiteY0"/>
                <a:gd fmla="*/ 46997 w 88813" name="connsiteX1"/>
                <a:gd fmla="*/ 0 h 88813" name="connsiteY1"/>
                <a:gd fmla="*/ 88119 w 88813" name="connsiteX2"/>
                <a:gd fmla="*/ 46997 h 88813" name="connsiteY2"/>
                <a:gd fmla="*/ 46997 w 88813" name="connsiteX3"/>
                <a:gd fmla="*/ 88119 h 8881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  <a:path fill="non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92" name="Ellipse"/>
            <p:cNvSpPr/>
            <p:nvPr/>
          </p:nvSpPr>
          <p:spPr>
            <a:xfrm>
              <a:off y="3025167" x="6262111"/>
              <a:ext cx="88813" cy="88813"/>
            </a:xfrm>
            <a:custGeom>
              <a:avLst/>
              <a:gdLst>
                <a:gd fmla="*/ 0 w 88813" name="connsiteX0"/>
                <a:gd fmla="*/ 46997 h 88813" name="connsiteY0"/>
                <a:gd fmla="*/ 46997 w 88813" name="connsiteX1"/>
                <a:gd fmla="*/ 0 h 88813" name="connsiteY1"/>
                <a:gd fmla="*/ 88119 w 88813" name="connsiteX2"/>
                <a:gd fmla="*/ 46997 h 88813" name="connsiteY2"/>
                <a:gd fmla="*/ 46997 w 88813" name="connsiteX3"/>
                <a:gd fmla="*/ 88119 h 8881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  <a:path fill="non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  <p:sp>
          <p:nvSpPr>
            <p:cNvPr id="193" name="Ellipse"/>
            <p:cNvSpPr/>
            <p:nvPr/>
          </p:nvSpPr>
          <p:spPr>
            <a:xfrm>
              <a:off y="3549164" x="6423604"/>
              <a:ext cx="88813" cy="88813"/>
            </a:xfrm>
            <a:custGeom>
              <a:avLst/>
              <a:gdLst>
                <a:gd fmla="*/ 0 w 88813" name="connsiteX0"/>
                <a:gd fmla="*/ 46997 h 88813" name="connsiteY0"/>
                <a:gd fmla="*/ 46997 w 88813" name="connsiteX1"/>
                <a:gd fmla="*/ 0 h 88813" name="connsiteY1"/>
                <a:gd fmla="*/ 88119 w 88813" name="connsiteX2"/>
                <a:gd fmla="*/ 46997 h 88813" name="connsiteY2"/>
                <a:gd fmla="*/ 46997 w 88813" name="connsiteX3"/>
                <a:gd fmla="*/ 88119 h 88813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  <a:path fill="none" w="88813" h="88813">
                  <a:moveTo>
                    <a:pt y="44406" x="0"/>
                  </a:moveTo>
                  <a:cubicBezTo>
                    <a:pt y="19881" x="0"/>
                    <a:pt y="0" x="19881"/>
                    <a:pt y="0" x="44406"/>
                  </a:cubicBezTo>
                  <a:cubicBezTo>
                    <a:pt y="0" x="68931"/>
                    <a:pt y="19881" x="88813"/>
                    <a:pt y="44406" x="88813"/>
                  </a:cubicBezTo>
                  <a:cubicBezTo>
                    <a:pt y="68931" x="88813"/>
                    <a:pt y="88813" x="68931"/>
                    <a:pt y="88813" x="44406"/>
                  </a:cubicBezTo>
                  <a:cubicBezTo>
                    <a:pt y="88813" x="19881"/>
                    <a:pt y="68931" x="0"/>
                    <a:pt y="44406" x="0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noFill/>
              <a:miter/>
            </a:ln>
          </p:spPr>
        </p:sp>
      </p:grpSp>
      <p:grpSp>
        <p:nvGrpSpPr>
          <p:cNvPr id="204" name=""/>
          <p:cNvGrpSpPr/>
          <p:nvPr/>
        </p:nvGrpSpPr>
        <p:grpSpPr>
          <a:xfrm>
            <a:off y="5353419" x="1048624"/>
            <a:ext cx="538582" cy="561382"/>
            <a:chOff y="5353419" x="1048624"/>
            <a:chExt cx="538582" cy="561382"/>
          </a:xfrm>
        </p:grpSpPr>
        <p:sp>
          <p:nvSpPr>
            <p:cNvPr id="203" name="Ellipse"/>
            <p:cNvSpPr/>
            <p:nvPr/>
          </p:nvSpPr>
          <p:spPr>
            <a:xfrm>
              <a:off y="5376219" x="1048624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202" name="Ellipse"/>
            <p:cNvSpPr/>
            <p:nvPr/>
          </p:nvSpPr>
          <p:spPr>
            <a:xfrm>
              <a:off y="5353419" x="1048624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548235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04</a:t>
              </a:r>
            </a:p>
          </p:txBody>
        </p:sp>
      </p:grpSp>
      <p:grpSp>
        <p:nvGrpSpPr>
          <p:cNvPr id="205" name=""/>
          <p:cNvGrpSpPr/>
          <p:nvPr/>
        </p:nvGrpSpPr>
        <p:grpSpPr>
          <a:xfrm>
            <a:off y="5570102" x="3037787"/>
            <a:ext cx="538582" cy="561382"/>
            <a:chOff y="5570102" x="3037787"/>
            <a:chExt cx="538582" cy="561382"/>
          </a:xfrm>
        </p:grpSpPr>
        <p:sp>
          <p:nvSpPr>
            <p:cNvPr id="206" name="Ellipse"/>
            <p:cNvSpPr/>
            <p:nvPr/>
          </p:nvSpPr>
          <p:spPr>
            <a:xfrm>
              <a:off y="5592902" x="3037787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207" name="Ellipse"/>
            <p:cNvSpPr/>
            <p:nvPr/>
          </p:nvSpPr>
          <p:spPr>
            <a:xfrm>
              <a:off y="5570102" x="3037787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304079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05</a:t>
              </a:r>
            </a:p>
          </p:txBody>
        </p:sp>
      </p:grpSp>
      <p:grpSp>
        <p:nvGrpSpPr>
          <p:cNvPr id="208" name=""/>
          <p:cNvGrpSpPr/>
          <p:nvPr/>
        </p:nvGrpSpPr>
        <p:grpSpPr>
          <a:xfrm>
            <a:off y="2028981" x="1141975"/>
            <a:ext cx="538582" cy="561382"/>
            <a:chOff y="2028981" x="1141975"/>
            <a:chExt cx="538582" cy="561382"/>
          </a:xfrm>
        </p:grpSpPr>
        <p:sp>
          <p:nvSpPr>
            <p:cNvPr id="209" name="Ellipse"/>
            <p:cNvSpPr/>
            <p:nvPr/>
          </p:nvSpPr>
          <p:spPr>
            <a:xfrm>
              <a:off y="2051781" x="1141975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210" name="Ellipse"/>
            <p:cNvSpPr/>
            <p:nvPr/>
          </p:nvSpPr>
          <p:spPr>
            <a:xfrm>
              <a:off y="2028981" x="1141975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70AD47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01</a:t>
              </a:r>
            </a:p>
          </p:txBody>
        </p:sp>
      </p:grpSp>
      <p:grpSp>
        <p:nvGrpSpPr>
          <p:cNvPr id="211" name=""/>
          <p:cNvGrpSpPr/>
          <p:nvPr/>
        </p:nvGrpSpPr>
        <p:grpSpPr>
          <a:xfrm>
            <a:off y="1791588" x="3037787"/>
            <a:ext cx="538582" cy="561382"/>
            <a:chOff y="1791588" x="3037787"/>
            <a:chExt cx="538582" cy="561382"/>
          </a:xfrm>
        </p:grpSpPr>
        <p:sp>
          <p:nvSpPr>
            <p:cNvPr id="212" name="Ellipse"/>
            <p:cNvSpPr/>
            <p:nvPr/>
          </p:nvSpPr>
          <p:spPr>
            <a:xfrm>
              <a:off y="1814388" x="3037787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213" name="Ellipse"/>
            <p:cNvSpPr/>
            <p:nvPr/>
          </p:nvSpPr>
          <p:spPr>
            <a:xfrm>
              <a:off y="1791588" x="3037787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4056A1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02</a:t>
              </a:r>
            </a:p>
          </p:txBody>
        </p:sp>
      </p:grpSp>
      <p:grpSp>
        <p:nvGrpSpPr>
          <p:cNvPr id="214" name=""/>
          <p:cNvGrpSpPr/>
          <p:nvPr/>
        </p:nvGrpSpPr>
        <p:grpSpPr>
          <a:xfrm>
            <a:off y="5800496" x="5277028"/>
            <a:ext cx="538582" cy="561382"/>
            <a:chOff y="5800496" x="5277028"/>
            <a:chExt cx="538582" cy="561382"/>
          </a:xfrm>
        </p:grpSpPr>
        <p:sp>
          <p:nvSpPr>
            <p:cNvPr id="215" name="Ellipse"/>
            <p:cNvSpPr/>
            <p:nvPr/>
          </p:nvSpPr>
          <p:spPr>
            <a:xfrm>
              <a:off y="5823296" x="5277028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216" name="Ellipse"/>
            <p:cNvSpPr/>
            <p:nvPr/>
          </p:nvSpPr>
          <p:spPr>
            <a:xfrm>
              <a:off y="5800496" x="5277028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C1240C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06</a:t>
              </a:r>
            </a:p>
          </p:txBody>
        </p:sp>
      </p:grpSp>
      <p:grpSp>
        <p:nvGrpSpPr>
          <p:cNvPr id="217" name=""/>
          <p:cNvGrpSpPr/>
          <p:nvPr/>
        </p:nvGrpSpPr>
        <p:grpSpPr>
          <a:xfrm>
            <a:off y="1549284" x="5278320"/>
            <a:ext cx="538582" cy="561382"/>
            <a:chOff y="1549284" x="5278320"/>
            <a:chExt cx="538582" cy="561382"/>
          </a:xfrm>
        </p:grpSpPr>
        <p:sp>
          <p:nvSpPr>
            <p:cNvPr id="218" name="Ellipse"/>
            <p:cNvSpPr/>
            <p:nvPr/>
          </p:nvSpPr>
          <p:spPr>
            <a:xfrm>
              <a:off y="1572084" x="5278320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DDE7EC"/>
            </a:solidFill>
            <a:ln cap="flat" w="7600">
              <a:noFill/>
              <a:miter/>
            </a:ln>
          </p:spPr>
        </p:sp>
        <p:sp>
          <p:nvSpPr>
            <p:cNvPr id="219" name="Ellipse"/>
            <p:cNvSpPr/>
            <p:nvPr/>
          </p:nvSpPr>
          <p:spPr>
            <a:xfrm>
              <a:off y="1549284" x="5278320"/>
              <a:ext cx="538582" cy="538582"/>
            </a:xfrm>
            <a:custGeom>
              <a:avLst/>
              <a:gdLst>
                <a:gd fmla="*/ 0 w 538582" name="connsiteX0"/>
                <a:gd fmla="*/ 266000 h 538582" name="connsiteY0"/>
                <a:gd fmla="*/ 266000 w 538582" name="connsiteX1"/>
                <a:gd fmla="*/ 0 h 538582" name="connsiteY1"/>
                <a:gd fmla="*/ 539600 w 538582" name="connsiteX2"/>
                <a:gd fmla="*/ 266000 h 538582" name="connsiteY2"/>
                <a:gd fmla="*/ 266000 w 538582" name="connsiteX3"/>
                <a:gd fmla="*/ 539600 h 538582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l="l" t="t" b="b" r="r"/>
              <a:pathLst>
                <a:path stroke="fals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  <a:path fill="none" w="538582" h="538582">
                  <a:moveTo>
                    <a:pt y="269291" x="0"/>
                  </a:moveTo>
                  <a:cubicBezTo>
                    <a:pt y="120566" x="0"/>
                    <a:pt y="0" x="120566"/>
                    <a:pt y="0" x="269291"/>
                  </a:cubicBezTo>
                  <a:cubicBezTo>
                    <a:pt y="0" x="418016"/>
                    <a:pt y="120566" x="538582"/>
                    <a:pt y="269291" x="538582"/>
                  </a:cubicBezTo>
                  <a:cubicBezTo>
                    <a:pt y="418016" x="538582"/>
                    <a:pt y="538582" x="418016"/>
                    <a:pt y="538582" x="269291"/>
                  </a:cubicBezTo>
                  <a:cubicBezTo>
                    <a:pt y="538582" x="120566"/>
                    <a:pt y="418016" x="0"/>
                    <a:pt y="269291" x="0"/>
                  </a:cubicBezTo>
                  <a:close/>
                </a:path>
              </a:pathLst>
            </a:custGeom>
            <a:solidFill>
              <a:srgbClr val="F13C20"/>
            </a:solidFill>
            <a:ln cap="flat" w="7600">
              <a:noFill/>
              <a:miter/>
            </a:ln>
          </p:spPr>
          <p:txBody>
            <a:bodyPr wrap="square" lIns="38100" rtlCol="0" tIns="38100" anchor="ctr" bIns="38100" rIns="38100"/>
            <a:lstStyle/>
            <a:p>
              <a:pPr algn="ctr"/>
              <a:r>
                <a:rPr lang="zh-CN" altLang="en-US" b="1" sz="182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03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xsi="http://www.w3.org/2001/XMLSchema-instance" xmlns:dc="http://purl.org/dc/elements/1.1/" xmlns:dcmitype="http://purl.org/dc/dcmitype/" xmlns:dcterms="http://purl.org/dc/terms/">
  <dc:title>PowerPoint Presentation</dc:title>
  <dc:creator>ws</dc:creator>
  <cp:lastModifiedBy>ws</cp:lastModifiedBy>
  <cp:revision>1</cp:revision>
  <dcterms:created xsi:type="dcterms:W3CDTF">2025-10-16T16:48:11Z</dcterms:created>
  <dcterms:modified xsi:type="dcterms:W3CDTF">2025-10-16T16:48:11Z</dcterms:modified>
</cp:coreProperties>
</file>