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2702" autoAdjust="0"/>
    <p:restoredTop sz="94660"/>
  </p:normalViewPr>
  <p:slideViewPr>
    <p:cSldViewPr snapToGrid="0">
      <p:cViewPr varScale="1">
        <p:scale>
          <a:sx n="162" d="100"/>
          <a:sy n="162" d="100"/>
        </p:scale>
        <p:origin x="284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12708C-2602-4C50-90B3-38403DD6A526}" type="datetimeFigureOut">
              <a:rPr lang="zh-CN" altLang="en-US" smtClean="0"/>
              <a:t>2025/10/16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6E20AC-CFD9-4F54-B258-06C96168275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page-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6" name="Group226"/>
          <p:cNvGrpSpPr/>
          <p:nvPr/>
        </p:nvGrpSpPr>
        <p:grpSpPr>
          <a:xfrm>
            <a:off x="73172" y="635770"/>
            <a:ext cx="9099500" cy="5649694"/>
            <a:chOff x="73172" y="635770"/>
            <a:chExt cx="9099500" cy="5649694"/>
          </a:xfrm>
        </p:grpSpPr>
        <p:pic>
          <p:nvPicPr>
            <p:cNvPr id="364" name="ClipArt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437691" y="894341"/>
              <a:ext cx="338679" cy="355200"/>
            </a:xfrm>
            <a:prstGeom prst="rect">
              <a:avLst/>
            </a:prstGeom>
          </p:spPr>
        </p:pic>
        <p:sp>
          <p:nvSpPr>
            <p:cNvPr id="624" name="RelatConnector"/>
            <p:cNvSpPr/>
            <p:nvPr/>
          </p:nvSpPr>
          <p:spPr>
            <a:xfrm>
              <a:off x="1756558" y="5405912"/>
              <a:ext cx="466355" cy="298281"/>
            </a:xfrm>
            <a:custGeom>
              <a:avLst/>
              <a:gdLst>
                <a:gd name="rtl" fmla="*/ -75380 w 466355"/>
                <a:gd name="rtt" fmla="*/ -39632 h 298281"/>
                <a:gd name="rtr" fmla="*/ 57820 w 466355"/>
                <a:gd name="rtb" fmla="*/ 45468 h 298281"/>
              </a:gdLst>
              <a:ahLst/>
              <a:cxnLst/>
              <a:rect l="rtl" t="rtt" r="rtr" b="rtb"/>
              <a:pathLst>
                <a:path w="466355" h="298281" fill="none">
                  <a:moveTo>
                    <a:pt x="-233177" y="-114781"/>
                  </a:moveTo>
                  <a:cubicBezTo>
                    <a:pt x="-25163" y="-289865"/>
                    <a:pt x="1750" y="297647"/>
                    <a:pt x="233177" y="114781"/>
                  </a:cubicBezTo>
                </a:path>
              </a:pathLst>
            </a:custGeom>
            <a:noFill/>
            <a:ln w="14800" cap="rnd">
              <a:solidFill>
                <a:srgbClr val="7CB5E9"/>
              </a:solidFill>
              <a:round/>
            </a:ln>
          </p:spPr>
        </p:sp>
        <p:sp>
          <p:nvSpPr>
            <p:cNvPr id="625" name="RelatConnector"/>
            <p:cNvSpPr/>
            <p:nvPr/>
          </p:nvSpPr>
          <p:spPr>
            <a:xfrm>
              <a:off x="2478438" y="5398903"/>
              <a:ext cx="484905" cy="330222"/>
            </a:xfrm>
            <a:custGeom>
              <a:avLst/>
              <a:gdLst>
                <a:gd name="rtl" fmla="*/ -110547 w 484905"/>
                <a:gd name="rtt" fmla="*/ -53936 h 330222"/>
                <a:gd name="rtr" fmla="*/ 22653 w 484905"/>
                <a:gd name="rtb" fmla="*/ 31164 h 330222"/>
              </a:gdLst>
              <a:ahLst/>
              <a:cxnLst/>
              <a:rect l="rtl" t="rtt" r="rtr" b="rtb"/>
              <a:pathLst>
                <a:path w="484905" h="330222" fill="none">
                  <a:moveTo>
                    <a:pt x="-242453" y="-131767"/>
                  </a:moveTo>
                  <a:cubicBezTo>
                    <a:pt x="-96734" y="-327705"/>
                    <a:pt x="-20458" y="297343"/>
                    <a:pt x="242453" y="131767"/>
                  </a:cubicBezTo>
                </a:path>
              </a:pathLst>
            </a:custGeom>
            <a:noFill/>
            <a:ln w="14800" cap="rnd">
              <a:solidFill>
                <a:srgbClr val="7CB5E9"/>
              </a:solidFill>
              <a:round/>
            </a:ln>
          </p:spPr>
        </p:sp>
        <p:sp>
          <p:nvSpPr>
            <p:cNvPr id="626" name="RelatConnector"/>
            <p:cNvSpPr/>
            <p:nvPr/>
          </p:nvSpPr>
          <p:spPr>
            <a:xfrm>
              <a:off x="3257622" y="5437657"/>
              <a:ext cx="507686" cy="349204"/>
            </a:xfrm>
            <a:custGeom>
              <a:avLst/>
              <a:gdLst>
                <a:gd name="rtl" fmla="*/ -55426 w 507686"/>
                <a:gd name="rtt" fmla="*/ -33074 h 349204"/>
                <a:gd name="rtr" fmla="*/ 77774 w 507686"/>
                <a:gd name="rtb" fmla="*/ 52026 h 349204"/>
              </a:gdLst>
              <a:ahLst/>
              <a:cxnLst/>
              <a:rect l="rtl" t="rtt" r="rtr" b="rtb"/>
              <a:pathLst>
                <a:path w="507686" h="349204" fill="none">
                  <a:moveTo>
                    <a:pt x="-253843" y="-136513"/>
                  </a:moveTo>
                  <a:cubicBezTo>
                    <a:pt x="-70767" y="-325487"/>
                    <a:pt x="100566" y="350757"/>
                    <a:pt x="253843" y="136513"/>
                  </a:cubicBezTo>
                </a:path>
              </a:pathLst>
            </a:custGeom>
            <a:noFill/>
            <a:ln w="14800" cap="rnd">
              <a:solidFill>
                <a:srgbClr val="7CB5E9"/>
              </a:solidFill>
              <a:round/>
            </a:ln>
          </p:spPr>
        </p:sp>
        <p:sp>
          <p:nvSpPr>
            <p:cNvPr id="628" name="RelatConnector"/>
            <p:cNvSpPr/>
            <p:nvPr/>
          </p:nvSpPr>
          <p:spPr>
            <a:xfrm>
              <a:off x="4020935" y="5422269"/>
              <a:ext cx="550339" cy="328785"/>
            </a:xfrm>
            <a:custGeom>
              <a:avLst/>
              <a:gdLst>
                <a:gd name="rtl" fmla="*/ -83955 w 550339"/>
                <a:gd name="rtt" fmla="*/ -42722 h 328785"/>
                <a:gd name="rtr" fmla="*/ 49245 w 550339"/>
                <a:gd name="rtb" fmla="*/ 42378 h 328785"/>
              </a:gdLst>
              <a:ahLst/>
              <a:cxnLst/>
              <a:rect l="rtl" t="rtt" r="rtr" b="rtb"/>
              <a:pathLst>
                <a:path w="550339" h="328785" fill="none">
                  <a:moveTo>
                    <a:pt x="-275170" y="-121873"/>
                  </a:moveTo>
                  <a:cubicBezTo>
                    <a:pt x="-57458" y="-335565"/>
                    <a:pt x="11178" y="335106"/>
                    <a:pt x="275170" y="121873"/>
                  </a:cubicBezTo>
                </a:path>
              </a:pathLst>
            </a:custGeom>
            <a:noFill/>
            <a:ln w="14800" cap="rnd">
              <a:solidFill>
                <a:srgbClr val="7CB5E9"/>
              </a:solidFill>
              <a:round/>
            </a:ln>
          </p:spPr>
        </p:sp>
        <p:sp>
          <p:nvSpPr>
            <p:cNvPr id="629" name="RelatConnector"/>
            <p:cNvSpPr/>
            <p:nvPr/>
          </p:nvSpPr>
          <p:spPr>
            <a:xfrm>
              <a:off x="4847402" y="5407900"/>
              <a:ext cx="571090" cy="304281"/>
            </a:xfrm>
            <a:custGeom>
              <a:avLst/>
              <a:gdLst>
                <a:gd name="rtl" fmla="*/ -99521 w 571090"/>
                <a:gd name="rtt" fmla="*/ -41123 h 304281"/>
                <a:gd name="rtr" fmla="*/ 33679 w 571090"/>
                <a:gd name="rtb" fmla="*/ 43977 h 304281"/>
              </a:gdLst>
              <a:ahLst/>
              <a:cxnLst/>
              <a:rect l="rtl" t="rtt" r="rtr" b="rtb"/>
              <a:pathLst>
                <a:path w="571090" h="304281" fill="none">
                  <a:moveTo>
                    <a:pt x="-285545" y="-114066"/>
                  </a:moveTo>
                  <a:cubicBezTo>
                    <a:pt x="-111170" y="-305315"/>
                    <a:pt x="23381" y="309121"/>
                    <a:pt x="285545" y="114066"/>
                  </a:cubicBezTo>
                </a:path>
              </a:pathLst>
            </a:custGeom>
            <a:noFill/>
            <a:ln w="14800" cap="rnd">
              <a:solidFill>
                <a:srgbClr val="7CB5E9"/>
              </a:solidFill>
              <a:round/>
            </a:ln>
          </p:spPr>
        </p:sp>
        <p:sp>
          <p:nvSpPr>
            <p:cNvPr id="630" name="RelatConnector"/>
            <p:cNvSpPr/>
            <p:nvPr/>
          </p:nvSpPr>
          <p:spPr>
            <a:xfrm>
              <a:off x="5661568" y="5397061"/>
              <a:ext cx="540198" cy="269457"/>
            </a:xfrm>
            <a:custGeom>
              <a:avLst/>
              <a:gdLst>
                <a:gd name="rtl" fmla="*/ -119823 w 540198"/>
                <a:gd name="rtt" fmla="*/ -69989 h 269457"/>
                <a:gd name="rtr" fmla="*/ 13377 w 540198"/>
                <a:gd name="rtb" fmla="*/ 15111 h 269457"/>
              </a:gdLst>
              <a:ahLst/>
              <a:cxnLst/>
              <a:rect l="rtl" t="rtt" r="rtr" b="rtb"/>
              <a:pathLst>
                <a:path w="540198" h="269457" fill="none">
                  <a:moveTo>
                    <a:pt x="-270099" y="-99715"/>
                  </a:moveTo>
                  <a:cubicBezTo>
                    <a:pt x="-64238" y="-307917"/>
                    <a:pt x="-77691" y="234746"/>
                    <a:pt x="270099" y="99715"/>
                  </a:cubicBezTo>
                </a:path>
              </a:pathLst>
            </a:custGeom>
            <a:noFill/>
            <a:ln w="14800" cap="rnd">
              <a:solidFill>
                <a:srgbClr val="7CB5E9"/>
              </a:solidFill>
              <a:round/>
            </a:ln>
          </p:spPr>
        </p:sp>
        <p:sp>
          <p:nvSpPr>
            <p:cNvPr id="631" name="RelatConnector"/>
            <p:cNvSpPr/>
            <p:nvPr/>
          </p:nvSpPr>
          <p:spPr>
            <a:xfrm>
              <a:off x="6489975" y="5411986"/>
              <a:ext cx="558924" cy="309210"/>
            </a:xfrm>
            <a:custGeom>
              <a:avLst/>
              <a:gdLst>
                <a:gd name="rtl" fmla="*/ -90111 w 558924"/>
                <a:gd name="rtt" fmla="*/ -78891 h 309210"/>
                <a:gd name="rtr" fmla="*/ 43089 w 558924"/>
                <a:gd name="rtb" fmla="*/ 6209 h 309210"/>
              </a:gdLst>
              <a:ahLst/>
              <a:cxnLst/>
              <a:rect l="rtl" t="rtt" r="rtr" b="rtb"/>
              <a:pathLst>
                <a:path w="558924" h="309210" fill="none">
                  <a:moveTo>
                    <a:pt x="-279462" y="-108799"/>
                  </a:moveTo>
                  <a:cubicBezTo>
                    <a:pt x="-45007" y="-372179"/>
                    <a:pt x="-17689" y="275268"/>
                    <a:pt x="279462" y="108799"/>
                  </a:cubicBezTo>
                </a:path>
              </a:pathLst>
            </a:custGeom>
            <a:noFill/>
            <a:ln w="14800" cap="rnd">
              <a:solidFill>
                <a:srgbClr val="7CB5E9"/>
              </a:solidFill>
              <a:round/>
            </a:ln>
          </p:spPr>
        </p:sp>
        <p:sp>
          <p:nvSpPr>
            <p:cNvPr id="643" name="RelatConnector"/>
            <p:cNvSpPr/>
            <p:nvPr/>
          </p:nvSpPr>
          <p:spPr>
            <a:xfrm>
              <a:off x="8938638" y="3426612"/>
              <a:ext cx="6927" cy="4875178"/>
            </a:xfrm>
            <a:custGeom>
              <a:avLst/>
              <a:gdLst>
                <a:gd name="rtl" fmla="*/ -66600 w 6927"/>
                <a:gd name="rtt" fmla="*/ -42550 h 4875178"/>
                <a:gd name="rtr" fmla="*/ 66600 w 6927"/>
                <a:gd name="rtb" fmla="*/ 42550 h 4875178"/>
              </a:gdLst>
              <a:ahLst/>
              <a:cxnLst/>
              <a:rect l="rtl" t="rtt" r="rtr" b="rtb"/>
              <a:pathLst>
                <a:path w="6927" h="4875178" fill="none">
                  <a:moveTo>
                    <a:pt x="-3463" y="-2437589"/>
                  </a:moveTo>
                  <a:lnTo>
                    <a:pt x="3463" y="2437589"/>
                  </a:lnTo>
                </a:path>
              </a:pathLst>
            </a:custGeom>
            <a:noFill/>
            <a:ln w="19733" cap="rnd">
              <a:solidFill>
                <a:srgbClr val="00679E"/>
              </a:solidFill>
              <a:round/>
              <a:headEnd type="oval" w="sm" len="sm"/>
              <a:tailEnd type="oval" w="sm" len="sm"/>
            </a:ln>
          </p:spPr>
        </p:sp>
        <p:sp>
          <p:nvSpPr>
            <p:cNvPr id="644" name="RelatConnector"/>
            <p:cNvSpPr/>
            <p:nvPr/>
          </p:nvSpPr>
          <p:spPr>
            <a:xfrm>
              <a:off x="4619222" y="856557"/>
              <a:ext cx="8307417" cy="3700"/>
            </a:xfrm>
            <a:custGeom>
              <a:avLst/>
              <a:gdLst>
                <a:gd name="rtl" fmla="*/ -66600 w 8307417"/>
                <a:gd name="rtt" fmla="*/ -42550 h 3700"/>
                <a:gd name="rtr" fmla="*/ 66600 w 8307417"/>
                <a:gd name="rtb" fmla="*/ 42550 h 3700"/>
              </a:gdLst>
              <a:ahLst/>
              <a:cxnLst/>
              <a:rect l="rtl" t="rtt" r="rtr" b="rtb"/>
              <a:pathLst>
                <a:path w="8307417" h="3700" fill="none">
                  <a:moveTo>
                    <a:pt x="4153708" y="0"/>
                  </a:moveTo>
                  <a:lnTo>
                    <a:pt x="-4153708" y="0"/>
                  </a:lnTo>
                </a:path>
              </a:pathLst>
            </a:custGeom>
            <a:noFill/>
            <a:ln w="19733" cap="rnd">
              <a:solidFill>
                <a:srgbClr val="00679E"/>
              </a:solidFill>
              <a:round/>
              <a:headEnd type="oval" w="sm" len="sm"/>
              <a:tailEnd type="oval" w="sm" len="sm"/>
            </a:ln>
          </p:spPr>
        </p:sp>
        <p:sp>
          <p:nvSpPr>
            <p:cNvPr id="645" name="RelatConnector"/>
            <p:cNvSpPr/>
            <p:nvPr/>
          </p:nvSpPr>
          <p:spPr>
            <a:xfrm>
              <a:off x="307109" y="3426612"/>
              <a:ext cx="6927" cy="4875178"/>
            </a:xfrm>
            <a:custGeom>
              <a:avLst/>
              <a:gdLst>
                <a:gd name="rtl" fmla="*/ -66600 w 6927"/>
                <a:gd name="rtt" fmla="*/ -42550 h 4875178"/>
                <a:gd name="rtr" fmla="*/ 66600 w 6927"/>
                <a:gd name="rtb" fmla="*/ 42550 h 4875178"/>
              </a:gdLst>
              <a:ahLst/>
              <a:cxnLst/>
              <a:rect l="rtl" t="rtt" r="rtr" b="rtb"/>
              <a:pathLst>
                <a:path w="6927" h="4875178" fill="none">
                  <a:moveTo>
                    <a:pt x="-3463" y="-2437589"/>
                  </a:moveTo>
                  <a:lnTo>
                    <a:pt x="3463" y="2437589"/>
                  </a:lnTo>
                </a:path>
              </a:pathLst>
            </a:custGeom>
            <a:noFill/>
            <a:ln w="19733" cap="rnd">
              <a:solidFill>
                <a:srgbClr val="00679E"/>
              </a:solidFill>
              <a:round/>
              <a:headEnd type="oval" w="sm" len="sm"/>
              <a:tailEnd type="oval" w="sm" len="sm"/>
            </a:ln>
          </p:spPr>
        </p:sp>
        <p:sp>
          <p:nvSpPr>
            <p:cNvPr id="646" name="RelatConnector"/>
            <p:cNvSpPr/>
            <p:nvPr/>
          </p:nvSpPr>
          <p:spPr>
            <a:xfrm>
              <a:off x="4626622" y="6064676"/>
              <a:ext cx="8307417" cy="3700"/>
            </a:xfrm>
            <a:custGeom>
              <a:avLst/>
              <a:gdLst>
                <a:gd name="rtl" fmla="*/ -66600 w 8307417"/>
                <a:gd name="rtt" fmla="*/ -42550 h 3700"/>
                <a:gd name="rtr" fmla="*/ 66600 w 8307417"/>
                <a:gd name="rtb" fmla="*/ 42550 h 3700"/>
              </a:gdLst>
              <a:ahLst/>
              <a:cxnLst/>
              <a:rect l="rtl" t="rtt" r="rtr" b="rtb"/>
              <a:pathLst>
                <a:path w="8307417" h="3700" fill="none">
                  <a:moveTo>
                    <a:pt x="-4153708" y="0"/>
                  </a:moveTo>
                  <a:lnTo>
                    <a:pt x="4153708" y="0"/>
                  </a:lnTo>
                </a:path>
              </a:pathLst>
            </a:custGeom>
            <a:noFill/>
            <a:ln w="19733" cap="rnd">
              <a:solidFill>
                <a:srgbClr val="00679E"/>
              </a:solidFill>
              <a:round/>
              <a:headEnd type="oval" w="sm" len="sm"/>
              <a:tailEnd type="oval" w="sm" len="sm"/>
            </a:ln>
          </p:spPr>
        </p:sp>
        <p:sp>
          <p:nvSpPr>
            <p:cNvPr id="576" name="RelatConnector"/>
            <p:cNvSpPr/>
            <p:nvPr/>
          </p:nvSpPr>
          <p:spPr>
            <a:xfrm>
              <a:off x="7370801" y="5407205"/>
              <a:ext cx="638206" cy="351848"/>
            </a:xfrm>
            <a:custGeom>
              <a:avLst/>
              <a:gdLst>
                <a:gd name="rtl" fmla="*/ -70484 w 638206"/>
                <a:gd name="rtt" fmla="*/ -68240 h 351848"/>
                <a:gd name="rtr" fmla="*/ 62716 w 638206"/>
                <a:gd name="rtb" fmla="*/ 16860 h 351848"/>
              </a:gdLst>
              <a:ahLst/>
              <a:cxnLst/>
              <a:rect l="rtl" t="rtt" r="rtr" b="rtb"/>
              <a:pathLst>
                <a:path w="638206" h="351848" fill="none">
                  <a:moveTo>
                    <a:pt x="-319103" y="-116546"/>
                  </a:moveTo>
                  <a:cubicBezTo>
                    <a:pt x="-53687" y="-423201"/>
                    <a:pt x="43330" y="354694"/>
                    <a:pt x="319103" y="116546"/>
                  </a:cubicBezTo>
                </a:path>
              </a:pathLst>
            </a:custGeom>
            <a:noFill/>
            <a:ln w="14800" cap="rnd">
              <a:solidFill>
                <a:srgbClr val="7CB5E9"/>
              </a:solidFill>
              <a:round/>
            </a:ln>
          </p:spPr>
        </p:sp>
        <p:sp>
          <p:nvSpPr>
            <p:cNvPr id="299" name="MMConnector"/>
            <p:cNvSpPr/>
            <p:nvPr/>
          </p:nvSpPr>
          <p:spPr>
            <a:xfrm>
              <a:off x="1730888" y="3154218"/>
              <a:ext cx="410067" cy="1126650"/>
            </a:xfrm>
            <a:custGeom>
              <a:avLst/>
              <a:gdLst/>
              <a:ahLst/>
              <a:cxnLst/>
              <a:rect l="0" t="0" r="0" b="0"/>
              <a:pathLst>
                <a:path w="410067" h="1126650">
                  <a:moveTo>
                    <a:pt x="205573" y="-572795"/>
                  </a:moveTo>
                  <a:cubicBezTo>
                    <a:pt x="206488" y="-572835"/>
                    <a:pt x="207415" y="-572696"/>
                    <a:pt x="208324" y="-572365"/>
                  </a:cubicBezTo>
                  <a:cubicBezTo>
                    <a:pt x="209233" y="-572034"/>
                    <a:pt x="210032" y="-571546"/>
                    <a:pt x="210707" y="-570927"/>
                  </a:cubicBezTo>
                  <a:cubicBezTo>
                    <a:pt x="216207" y="-565887"/>
                    <a:pt x="211456" y="-557116"/>
                    <a:pt x="209181" y="-550012"/>
                  </a:cubicBezTo>
                  <a:lnTo>
                    <a:pt x="-150074" y="571525"/>
                  </a:lnTo>
                  <a:cubicBezTo>
                    <a:pt x="-152349" y="578629"/>
                    <a:pt x="-154321" y="585681"/>
                    <a:pt x="-157545" y="592408"/>
                  </a:cubicBezTo>
                  <a:cubicBezTo>
                    <a:pt x="-171986" y="622545"/>
                    <a:pt x="-201940" y="634538"/>
                    <a:pt x="-227559" y="625213"/>
                  </a:cubicBezTo>
                  <a:cubicBezTo>
                    <a:pt x="-253178" y="615888"/>
                    <a:pt x="-268415" y="587447"/>
                    <a:pt x="-260106" y="555079"/>
                  </a:cubicBezTo>
                  <a:cubicBezTo>
                    <a:pt x="-258252" y="547854"/>
                    <a:pt x="-255229" y="541184"/>
                    <a:pt x="-252406" y="534279"/>
                  </a:cubicBezTo>
                  <a:lnTo>
                    <a:pt x="193299" y="-555793"/>
                  </a:lnTo>
                  <a:cubicBezTo>
                    <a:pt x="196122" y="-562697"/>
                    <a:pt x="198121" y="-572470"/>
                    <a:pt x="205573" y="-572795"/>
                  </a:cubicBezTo>
                  <a:close/>
                </a:path>
              </a:pathLst>
            </a:custGeom>
            <a:solidFill>
              <a:srgbClr val="006FAB"/>
            </a:solidFill>
            <a:ln w="3700" cap="rnd">
              <a:solidFill>
                <a:srgbClr val="006FAB"/>
              </a:solidFill>
              <a:round/>
            </a:ln>
          </p:spPr>
        </p:sp>
        <p:sp>
          <p:nvSpPr>
            <p:cNvPr id="301" name="MMConnector"/>
            <p:cNvSpPr/>
            <p:nvPr/>
          </p:nvSpPr>
          <p:spPr>
            <a:xfrm>
              <a:off x="1958326" y="2687709"/>
              <a:ext cx="115285" cy="3700"/>
            </a:xfrm>
            <a:custGeom>
              <a:avLst/>
              <a:gdLst/>
              <a:ahLst/>
              <a:cxnLst/>
              <a:rect l="0" t="0" r="0" b="0"/>
              <a:pathLst>
                <a:path w="115285" h="3700" fill="none">
                  <a:moveTo>
                    <a:pt x="-57642" y="0"/>
                  </a:moveTo>
                  <a:lnTo>
                    <a:pt x="57642" y="0"/>
                  </a:lnTo>
                </a:path>
              </a:pathLst>
            </a:custGeom>
            <a:noFill/>
            <a:ln w="19733" cap="rnd">
              <a:solidFill>
                <a:srgbClr val="006FAB"/>
              </a:solidFill>
              <a:round/>
              <a:tailEnd type="oval" w="sm" len="sm"/>
            </a:ln>
          </p:spPr>
        </p:sp>
        <p:sp>
          <p:nvSpPr>
            <p:cNvPr id="307" name="MMConnector"/>
            <p:cNvSpPr/>
            <p:nvPr/>
          </p:nvSpPr>
          <p:spPr>
            <a:xfrm>
              <a:off x="1875729" y="2971993"/>
              <a:ext cx="157032" cy="3700"/>
            </a:xfrm>
            <a:custGeom>
              <a:avLst/>
              <a:gdLst/>
              <a:ahLst/>
              <a:cxnLst/>
              <a:rect l="0" t="0" r="0" b="0"/>
              <a:pathLst>
                <a:path w="157032" h="3700" fill="none">
                  <a:moveTo>
                    <a:pt x="-78516" y="0"/>
                  </a:moveTo>
                  <a:lnTo>
                    <a:pt x="78516" y="0"/>
                  </a:lnTo>
                </a:path>
              </a:pathLst>
            </a:custGeom>
            <a:noFill/>
            <a:ln w="19733" cap="rnd">
              <a:solidFill>
                <a:srgbClr val="006FAB"/>
              </a:solidFill>
              <a:round/>
              <a:tailEnd type="oval" w="sm" len="sm"/>
            </a:ln>
          </p:spPr>
        </p:sp>
        <p:sp>
          <p:nvSpPr>
            <p:cNvPr id="313" name="MMConnector"/>
            <p:cNvSpPr/>
            <p:nvPr/>
          </p:nvSpPr>
          <p:spPr>
            <a:xfrm>
              <a:off x="1730511" y="3370976"/>
              <a:ext cx="157032" cy="3700"/>
            </a:xfrm>
            <a:custGeom>
              <a:avLst/>
              <a:gdLst/>
              <a:ahLst/>
              <a:cxnLst/>
              <a:rect l="0" t="0" r="0" b="0"/>
              <a:pathLst>
                <a:path w="157032" h="3700" fill="none">
                  <a:moveTo>
                    <a:pt x="-78516" y="0"/>
                  </a:moveTo>
                  <a:lnTo>
                    <a:pt x="78516" y="0"/>
                  </a:lnTo>
                </a:path>
              </a:pathLst>
            </a:custGeom>
            <a:noFill/>
            <a:ln w="19733" cap="rnd">
              <a:solidFill>
                <a:srgbClr val="006FAB"/>
              </a:solidFill>
              <a:round/>
              <a:tailEnd type="oval" w="sm" len="sm"/>
            </a:ln>
          </p:spPr>
        </p:sp>
        <p:sp>
          <p:nvSpPr>
            <p:cNvPr id="319" name="MMConnector"/>
            <p:cNvSpPr/>
            <p:nvPr/>
          </p:nvSpPr>
          <p:spPr>
            <a:xfrm>
              <a:off x="2055830" y="4108818"/>
              <a:ext cx="284825" cy="782550"/>
            </a:xfrm>
            <a:custGeom>
              <a:avLst/>
              <a:gdLst/>
              <a:ahLst/>
              <a:cxnLst/>
              <a:rect l="0" t="0" r="0" b="0"/>
              <a:pathLst>
                <a:path w="284825" h="782550">
                  <a:moveTo>
                    <a:pt x="148062" y="398893"/>
                  </a:moveTo>
                  <a:cubicBezTo>
                    <a:pt x="147396" y="399504"/>
                    <a:pt x="146606" y="399986"/>
                    <a:pt x="145703" y="400315"/>
                  </a:cubicBezTo>
                  <a:cubicBezTo>
                    <a:pt x="144800" y="400643"/>
                    <a:pt x="143884" y="400782"/>
                    <a:pt x="142981" y="400742"/>
                  </a:cubicBezTo>
                  <a:cubicBezTo>
                    <a:pt x="135529" y="400414"/>
                    <a:pt x="133444" y="390671"/>
                    <a:pt x="130503" y="383816"/>
                  </a:cubicBezTo>
                  <a:lnTo>
                    <a:pt x="-189609" y="-362303"/>
                  </a:lnTo>
                  <a:cubicBezTo>
                    <a:pt x="-192550" y="-369158"/>
                    <a:pt x="-195699" y="-375773"/>
                    <a:pt x="-197636" y="-382976"/>
                  </a:cubicBezTo>
                  <a:cubicBezTo>
                    <a:pt x="-206301" y="-415189"/>
                    <a:pt x="-190555" y="-443839"/>
                    <a:pt x="-164938" y="-453163"/>
                  </a:cubicBezTo>
                  <a:cubicBezTo>
                    <a:pt x="-139321" y="-462487"/>
                    <a:pt x="-108843" y="-450661"/>
                    <a:pt x="-94774" y="-420415"/>
                  </a:cubicBezTo>
                  <a:cubicBezTo>
                    <a:pt x="-91629" y="-413652"/>
                    <a:pt x="-89788" y="-406560"/>
                    <a:pt x="-87635" y="-399419"/>
                  </a:cubicBezTo>
                  <a:lnTo>
                    <a:pt x="146741" y="377906"/>
                  </a:lnTo>
                  <a:cubicBezTo>
                    <a:pt x="148895" y="385047"/>
                    <a:pt x="153560" y="393851"/>
                    <a:pt x="148062" y="398893"/>
                  </a:cubicBezTo>
                  <a:close/>
                </a:path>
              </a:pathLst>
            </a:custGeom>
            <a:solidFill>
              <a:srgbClr val="006FAB"/>
            </a:solidFill>
            <a:ln w="3700" cap="rnd">
              <a:solidFill>
                <a:srgbClr val="006FAB"/>
              </a:solidFill>
              <a:round/>
              <a:tailEnd type="oval" w="sm" len="sm"/>
            </a:ln>
          </p:spPr>
        </p:sp>
        <p:sp>
          <p:nvSpPr>
            <p:cNvPr id="321" name="MMConnector"/>
            <p:cNvSpPr/>
            <p:nvPr/>
          </p:nvSpPr>
          <p:spPr>
            <a:xfrm>
              <a:off x="2210210" y="4345926"/>
              <a:ext cx="136159" cy="3700"/>
            </a:xfrm>
            <a:custGeom>
              <a:avLst/>
              <a:gdLst/>
              <a:ahLst/>
              <a:cxnLst/>
              <a:rect l="0" t="0" r="0" b="0"/>
              <a:pathLst>
                <a:path w="136159" h="3700" fill="none">
                  <a:moveTo>
                    <a:pt x="-68079" y="0"/>
                  </a:moveTo>
                  <a:lnTo>
                    <a:pt x="68079" y="0"/>
                  </a:lnTo>
                </a:path>
              </a:pathLst>
            </a:custGeom>
            <a:noFill/>
            <a:ln w="19733" cap="rnd">
              <a:solidFill>
                <a:srgbClr val="006FAB"/>
              </a:solidFill>
              <a:round/>
              <a:tailEnd type="oval" w="sm" len="sm"/>
            </a:ln>
          </p:spPr>
        </p:sp>
        <p:sp>
          <p:nvSpPr>
            <p:cNvPr id="327" name="MMConnector"/>
            <p:cNvSpPr/>
            <p:nvPr/>
          </p:nvSpPr>
          <p:spPr>
            <a:xfrm>
              <a:off x="2117176" y="4118993"/>
              <a:ext cx="115285" cy="3700"/>
            </a:xfrm>
            <a:custGeom>
              <a:avLst/>
              <a:gdLst/>
              <a:ahLst/>
              <a:cxnLst/>
              <a:rect l="0" t="0" r="0" b="0"/>
              <a:pathLst>
                <a:path w="115285" h="3700" fill="none">
                  <a:moveTo>
                    <a:pt x="-57642" y="0"/>
                  </a:moveTo>
                  <a:lnTo>
                    <a:pt x="57642" y="0"/>
                  </a:lnTo>
                </a:path>
              </a:pathLst>
            </a:custGeom>
            <a:noFill/>
            <a:ln w="19733" cap="rnd">
              <a:solidFill>
                <a:srgbClr val="006FAB"/>
              </a:solidFill>
              <a:round/>
              <a:tailEnd type="oval" w="sm" len="sm"/>
            </a:ln>
          </p:spPr>
        </p:sp>
        <p:sp>
          <p:nvSpPr>
            <p:cNvPr id="333" name="MMConnector"/>
            <p:cNvSpPr/>
            <p:nvPr/>
          </p:nvSpPr>
          <p:spPr>
            <a:xfrm>
              <a:off x="2055453" y="3949409"/>
              <a:ext cx="115285" cy="3700"/>
            </a:xfrm>
            <a:custGeom>
              <a:avLst/>
              <a:gdLst/>
              <a:ahLst/>
              <a:cxnLst/>
              <a:rect l="0" t="0" r="0" b="0"/>
              <a:pathLst>
                <a:path w="115285" h="3700" fill="none">
                  <a:moveTo>
                    <a:pt x="-57642" y="0"/>
                  </a:moveTo>
                  <a:lnTo>
                    <a:pt x="57642" y="0"/>
                  </a:lnTo>
                </a:path>
              </a:pathLst>
            </a:custGeom>
            <a:noFill/>
            <a:ln w="19733" cap="rnd">
              <a:solidFill>
                <a:srgbClr val="006FAB"/>
              </a:solidFill>
              <a:round/>
              <a:tailEnd type="oval" w="sm" len="sm"/>
            </a:ln>
          </p:spPr>
        </p:sp>
        <p:sp>
          <p:nvSpPr>
            <p:cNvPr id="339" name="MMConnector"/>
            <p:cNvSpPr/>
            <p:nvPr/>
          </p:nvSpPr>
          <p:spPr>
            <a:xfrm>
              <a:off x="3256902" y="3268918"/>
              <a:ext cx="326572" cy="897250"/>
            </a:xfrm>
            <a:custGeom>
              <a:avLst/>
              <a:gdLst/>
              <a:ahLst/>
              <a:cxnLst/>
              <a:rect l="0" t="0" r="0" b="0"/>
              <a:pathLst>
                <a:path w="326572" h="897250">
                  <a:moveTo>
                    <a:pt x="163843" y="-458093"/>
                  </a:moveTo>
                  <a:cubicBezTo>
                    <a:pt x="164751" y="-458133"/>
                    <a:pt x="165671" y="-457994"/>
                    <a:pt x="166576" y="-457665"/>
                  </a:cubicBezTo>
                  <a:cubicBezTo>
                    <a:pt x="167482" y="-457335"/>
                    <a:pt x="168276" y="-456850"/>
                    <a:pt x="168946" y="-456236"/>
                  </a:cubicBezTo>
                  <a:cubicBezTo>
                    <a:pt x="174444" y="-451195"/>
                    <a:pt x="169743" y="-442405"/>
                    <a:pt x="167539" y="-435279"/>
                  </a:cubicBezTo>
                  <a:lnTo>
                    <a:pt x="-108432" y="456792"/>
                  </a:lnTo>
                  <a:cubicBezTo>
                    <a:pt x="-110637" y="463918"/>
                    <a:pt x="-112532" y="470993"/>
                    <a:pt x="-115711" y="477741"/>
                  </a:cubicBezTo>
                  <a:cubicBezTo>
                    <a:pt x="-129935" y="507942"/>
                    <a:pt x="-160194" y="519837"/>
                    <a:pt x="-185812" y="510513"/>
                  </a:cubicBezTo>
                  <a:cubicBezTo>
                    <a:pt x="-211429" y="501189"/>
                    <a:pt x="-226963" y="472627"/>
                    <a:pt x="-218447" y="440349"/>
                  </a:cubicBezTo>
                  <a:cubicBezTo>
                    <a:pt x="-216544" y="433136"/>
                    <a:pt x="-213448" y="426498"/>
                    <a:pt x="-210556" y="419622"/>
                  </a:cubicBezTo>
                  <a:lnTo>
                    <a:pt x="151450" y="-441135"/>
                  </a:lnTo>
                  <a:cubicBezTo>
                    <a:pt x="154341" y="-448011"/>
                    <a:pt x="156391" y="-457766"/>
                    <a:pt x="163843" y="-458093"/>
                  </a:cubicBezTo>
                  <a:close/>
                </a:path>
              </a:pathLst>
            </a:custGeom>
            <a:solidFill>
              <a:srgbClr val="006FAB"/>
            </a:solidFill>
            <a:ln w="3700" cap="rnd">
              <a:solidFill>
                <a:srgbClr val="006FAB"/>
              </a:solidFill>
              <a:round/>
              <a:tailEnd type="oval" w="sm" len="sm"/>
            </a:ln>
          </p:spPr>
        </p:sp>
        <p:sp>
          <p:nvSpPr>
            <p:cNvPr id="341" name="MMConnector"/>
            <p:cNvSpPr/>
            <p:nvPr/>
          </p:nvSpPr>
          <p:spPr>
            <a:xfrm>
              <a:off x="3442592" y="2917109"/>
              <a:ext cx="115285" cy="3700"/>
            </a:xfrm>
            <a:custGeom>
              <a:avLst/>
              <a:gdLst/>
              <a:ahLst/>
              <a:cxnLst/>
              <a:rect l="0" t="0" r="0" b="0"/>
              <a:pathLst>
                <a:path w="115285" h="3700" fill="none">
                  <a:moveTo>
                    <a:pt x="-57642" y="0"/>
                  </a:moveTo>
                  <a:lnTo>
                    <a:pt x="57642" y="0"/>
                  </a:lnTo>
                </a:path>
              </a:pathLst>
            </a:custGeom>
            <a:noFill/>
            <a:ln w="19733" cap="rnd">
              <a:solidFill>
                <a:srgbClr val="006FAB"/>
              </a:solidFill>
              <a:round/>
              <a:tailEnd type="oval" w="sm" len="sm"/>
            </a:ln>
          </p:spPr>
        </p:sp>
        <p:sp>
          <p:nvSpPr>
            <p:cNvPr id="347" name="MMConnector"/>
            <p:cNvSpPr/>
            <p:nvPr/>
          </p:nvSpPr>
          <p:spPr>
            <a:xfrm>
              <a:off x="3359995" y="3201393"/>
              <a:ext cx="157032" cy="3700"/>
            </a:xfrm>
            <a:custGeom>
              <a:avLst/>
              <a:gdLst/>
              <a:ahLst/>
              <a:cxnLst/>
              <a:rect l="0" t="0" r="0" b="0"/>
              <a:pathLst>
                <a:path w="157032" h="3700" fill="none">
                  <a:moveTo>
                    <a:pt x="-78516" y="0"/>
                  </a:moveTo>
                  <a:lnTo>
                    <a:pt x="78516" y="0"/>
                  </a:lnTo>
                </a:path>
              </a:pathLst>
            </a:custGeom>
            <a:noFill/>
            <a:ln w="19733" cap="rnd">
              <a:solidFill>
                <a:srgbClr val="006FAB"/>
              </a:solidFill>
              <a:round/>
              <a:tailEnd type="oval" w="sm" len="sm"/>
            </a:ln>
          </p:spPr>
        </p:sp>
        <p:sp>
          <p:nvSpPr>
            <p:cNvPr id="353" name="MMConnector"/>
            <p:cNvSpPr/>
            <p:nvPr/>
          </p:nvSpPr>
          <p:spPr>
            <a:xfrm>
              <a:off x="3235651" y="3485676"/>
              <a:ext cx="115285" cy="3700"/>
            </a:xfrm>
            <a:custGeom>
              <a:avLst/>
              <a:gdLst/>
              <a:ahLst/>
              <a:cxnLst/>
              <a:rect l="0" t="0" r="0" b="0"/>
              <a:pathLst>
                <a:path w="115285" h="3700" fill="none">
                  <a:moveTo>
                    <a:pt x="-57642" y="0"/>
                  </a:moveTo>
                  <a:lnTo>
                    <a:pt x="57642" y="0"/>
                  </a:lnTo>
                </a:path>
              </a:pathLst>
            </a:custGeom>
            <a:noFill/>
            <a:ln w="19733" cap="rnd">
              <a:solidFill>
                <a:srgbClr val="006FAB"/>
              </a:solidFill>
              <a:round/>
              <a:tailEnd type="oval" w="sm" len="sm"/>
            </a:ln>
          </p:spPr>
        </p:sp>
        <p:sp>
          <p:nvSpPr>
            <p:cNvPr id="359" name="MMConnector"/>
            <p:cNvSpPr/>
            <p:nvPr/>
          </p:nvSpPr>
          <p:spPr>
            <a:xfrm>
              <a:off x="3707756" y="4053318"/>
              <a:ext cx="244424" cy="671550"/>
            </a:xfrm>
            <a:custGeom>
              <a:avLst/>
              <a:gdLst/>
              <a:ahLst/>
              <a:cxnLst/>
              <a:rect l="0" t="0" r="0" b="0"/>
              <a:pathLst>
                <a:path w="244424" h="671550">
                  <a:moveTo>
                    <a:pt x="127849" y="343401"/>
                  </a:moveTo>
                  <a:cubicBezTo>
                    <a:pt x="127187" y="344008"/>
                    <a:pt x="126402" y="344487"/>
                    <a:pt x="125502" y="344815"/>
                  </a:cubicBezTo>
                  <a:cubicBezTo>
                    <a:pt x="124603" y="345142"/>
                    <a:pt x="123693" y="345280"/>
                    <a:pt x="122796" y="345240"/>
                  </a:cubicBezTo>
                  <a:cubicBezTo>
                    <a:pt x="115344" y="344910"/>
                    <a:pt x="113212" y="335184"/>
                    <a:pt x="110208" y="328357"/>
                  </a:cubicBezTo>
                  <a:lnTo>
                    <a:pt x="-169315" y="-306844"/>
                  </a:lnTo>
                  <a:cubicBezTo>
                    <a:pt x="-172319" y="-313671"/>
                    <a:pt x="-175535" y="-320256"/>
                    <a:pt x="-177517" y="-327447"/>
                  </a:cubicBezTo>
                  <a:cubicBezTo>
                    <a:pt x="-186373" y="-359574"/>
                    <a:pt x="-170353" y="-388340"/>
                    <a:pt x="-144738" y="-397663"/>
                  </a:cubicBezTo>
                  <a:cubicBezTo>
                    <a:pt x="-119122" y="-406986"/>
                    <a:pt x="-88360" y="-395247"/>
                    <a:pt x="-74493" y="-364945"/>
                  </a:cubicBezTo>
                  <a:cubicBezTo>
                    <a:pt x="-71389" y="-358162"/>
                    <a:pt x="-69620" y="-351051"/>
                    <a:pt x="-67533" y="-343890"/>
                  </a:cubicBezTo>
                  <a:lnTo>
                    <a:pt x="126640" y="322376"/>
                  </a:lnTo>
                  <a:cubicBezTo>
                    <a:pt x="128727" y="329538"/>
                    <a:pt x="133345" y="338358"/>
                    <a:pt x="127849" y="343401"/>
                  </a:cubicBezTo>
                  <a:close/>
                </a:path>
              </a:pathLst>
            </a:custGeom>
            <a:solidFill>
              <a:srgbClr val="006FAB"/>
            </a:solidFill>
            <a:ln w="3700" cap="rnd">
              <a:solidFill>
                <a:srgbClr val="006FAB"/>
              </a:solidFill>
              <a:round/>
              <a:tailEnd type="oval" w="sm" len="sm"/>
            </a:ln>
          </p:spPr>
        </p:sp>
        <p:sp>
          <p:nvSpPr>
            <p:cNvPr id="361" name="MMConnector"/>
            <p:cNvSpPr/>
            <p:nvPr/>
          </p:nvSpPr>
          <p:spPr>
            <a:xfrm>
              <a:off x="3852036" y="4290426"/>
              <a:ext cx="115958" cy="3700"/>
            </a:xfrm>
            <a:custGeom>
              <a:avLst/>
              <a:gdLst/>
              <a:ahLst/>
              <a:cxnLst/>
              <a:rect l="0" t="0" r="0" b="0"/>
              <a:pathLst>
                <a:path w="115958" h="3700" fill="none">
                  <a:moveTo>
                    <a:pt x="-57979" y="0"/>
                  </a:moveTo>
                  <a:lnTo>
                    <a:pt x="57979" y="0"/>
                  </a:lnTo>
                </a:path>
              </a:pathLst>
            </a:custGeom>
            <a:noFill/>
            <a:ln w="19733" cap="rnd">
              <a:solidFill>
                <a:srgbClr val="006FAB"/>
              </a:solidFill>
              <a:round/>
              <a:tailEnd type="oval" w="sm" len="sm"/>
            </a:ln>
          </p:spPr>
        </p:sp>
        <p:sp>
          <p:nvSpPr>
            <p:cNvPr id="367" name="MMConnector"/>
            <p:cNvSpPr/>
            <p:nvPr/>
          </p:nvSpPr>
          <p:spPr>
            <a:xfrm>
              <a:off x="3789302" y="4118993"/>
              <a:ext cx="115285" cy="3700"/>
            </a:xfrm>
            <a:custGeom>
              <a:avLst/>
              <a:gdLst/>
              <a:ahLst/>
              <a:cxnLst/>
              <a:rect l="0" t="0" r="0" b="0"/>
              <a:pathLst>
                <a:path w="115285" h="3700" fill="none">
                  <a:moveTo>
                    <a:pt x="-57642" y="0"/>
                  </a:moveTo>
                  <a:lnTo>
                    <a:pt x="57642" y="0"/>
                  </a:lnTo>
                </a:path>
              </a:pathLst>
            </a:custGeom>
            <a:noFill/>
            <a:ln w="19733" cap="rnd">
              <a:solidFill>
                <a:srgbClr val="006FAB"/>
              </a:solidFill>
              <a:round/>
              <a:tailEnd type="oval" w="sm" len="sm"/>
            </a:ln>
          </p:spPr>
        </p:sp>
        <p:sp>
          <p:nvSpPr>
            <p:cNvPr id="373" name="MMConnector"/>
            <p:cNvSpPr/>
            <p:nvPr/>
          </p:nvSpPr>
          <p:spPr>
            <a:xfrm>
              <a:off x="3727579" y="3949409"/>
              <a:ext cx="115285" cy="3700"/>
            </a:xfrm>
            <a:custGeom>
              <a:avLst/>
              <a:gdLst/>
              <a:ahLst/>
              <a:cxnLst/>
              <a:rect l="0" t="0" r="0" b="0"/>
              <a:pathLst>
                <a:path w="115285" h="3700" fill="none">
                  <a:moveTo>
                    <a:pt x="-57642" y="0"/>
                  </a:moveTo>
                  <a:lnTo>
                    <a:pt x="57642" y="0"/>
                  </a:lnTo>
                </a:path>
              </a:pathLst>
            </a:custGeom>
            <a:noFill/>
            <a:ln w="19733" cap="rnd">
              <a:solidFill>
                <a:srgbClr val="006FAB"/>
              </a:solidFill>
              <a:round/>
              <a:tailEnd type="oval" w="sm" len="sm"/>
            </a:ln>
          </p:spPr>
        </p:sp>
        <p:sp>
          <p:nvSpPr>
            <p:cNvPr id="379" name="MMConnector"/>
            <p:cNvSpPr/>
            <p:nvPr/>
          </p:nvSpPr>
          <p:spPr>
            <a:xfrm>
              <a:off x="4640389" y="3325343"/>
              <a:ext cx="285498" cy="784400"/>
            </a:xfrm>
            <a:custGeom>
              <a:avLst/>
              <a:gdLst/>
              <a:ahLst/>
              <a:cxnLst/>
              <a:rect l="0" t="0" r="0" b="0"/>
              <a:pathLst>
                <a:path w="285498" h="784400">
                  <a:moveTo>
                    <a:pt x="143318" y="-401667"/>
                  </a:moveTo>
                  <a:cubicBezTo>
                    <a:pt x="144221" y="-401707"/>
                    <a:pt x="145136" y="-401569"/>
                    <a:pt x="146039" y="-401240"/>
                  </a:cubicBezTo>
                  <a:cubicBezTo>
                    <a:pt x="146942" y="-400911"/>
                    <a:pt x="147733" y="-400429"/>
                    <a:pt x="148399" y="-399817"/>
                  </a:cubicBezTo>
                  <a:cubicBezTo>
                    <a:pt x="153897" y="-394776"/>
                    <a:pt x="149231" y="-385972"/>
                    <a:pt x="147077" y="-378831"/>
                  </a:cubicBezTo>
                  <a:lnTo>
                    <a:pt x="-87970" y="400344"/>
                  </a:lnTo>
                  <a:cubicBezTo>
                    <a:pt x="-90124" y="407486"/>
                    <a:pt x="-91966" y="414577"/>
                    <a:pt x="-95112" y="421340"/>
                  </a:cubicBezTo>
                  <a:cubicBezTo>
                    <a:pt x="-109184" y="451585"/>
                    <a:pt x="-139658" y="463412"/>
                    <a:pt x="-165275" y="454088"/>
                  </a:cubicBezTo>
                  <a:cubicBezTo>
                    <a:pt x="-190891" y="444764"/>
                    <a:pt x="-206634" y="416116"/>
                    <a:pt x="-197972" y="383902"/>
                  </a:cubicBezTo>
                  <a:cubicBezTo>
                    <a:pt x="-196035" y="376699"/>
                    <a:pt x="-192888" y="370083"/>
                    <a:pt x="-189947" y="363227"/>
                  </a:cubicBezTo>
                  <a:lnTo>
                    <a:pt x="130841" y="-384740"/>
                  </a:lnTo>
                  <a:cubicBezTo>
                    <a:pt x="133781" y="-391596"/>
                    <a:pt x="135866" y="-401339"/>
                    <a:pt x="143318" y="-401667"/>
                  </a:cubicBezTo>
                  <a:close/>
                </a:path>
              </a:pathLst>
            </a:custGeom>
            <a:solidFill>
              <a:srgbClr val="006FAB"/>
            </a:solidFill>
            <a:ln w="3700" cap="rnd">
              <a:solidFill>
                <a:srgbClr val="006FAB"/>
              </a:solidFill>
              <a:round/>
              <a:tailEnd type="oval" w="sm" len="sm"/>
            </a:ln>
          </p:spPr>
        </p:sp>
        <p:sp>
          <p:nvSpPr>
            <p:cNvPr id="381" name="MMConnector"/>
            <p:cNvSpPr/>
            <p:nvPr/>
          </p:nvSpPr>
          <p:spPr>
            <a:xfrm>
              <a:off x="4732709" y="3258743"/>
              <a:ext cx="136159" cy="3700"/>
            </a:xfrm>
            <a:custGeom>
              <a:avLst/>
              <a:gdLst/>
              <a:ahLst/>
              <a:cxnLst/>
              <a:rect l="0" t="0" r="0" b="0"/>
              <a:pathLst>
                <a:path w="136159" h="3700" fill="none">
                  <a:moveTo>
                    <a:pt x="-68079" y="0"/>
                  </a:moveTo>
                  <a:lnTo>
                    <a:pt x="68079" y="0"/>
                  </a:lnTo>
                </a:path>
              </a:pathLst>
            </a:custGeom>
            <a:noFill/>
            <a:ln w="19733" cap="rnd">
              <a:solidFill>
                <a:srgbClr val="006FAB"/>
              </a:solidFill>
              <a:round/>
              <a:tailEnd type="oval" w="sm" len="sm"/>
            </a:ln>
          </p:spPr>
        </p:sp>
        <p:sp>
          <p:nvSpPr>
            <p:cNvPr id="387" name="MMConnector"/>
            <p:cNvSpPr/>
            <p:nvPr/>
          </p:nvSpPr>
          <p:spPr>
            <a:xfrm>
              <a:off x="4639675" y="3485676"/>
              <a:ext cx="115285" cy="3700"/>
            </a:xfrm>
            <a:custGeom>
              <a:avLst/>
              <a:gdLst/>
              <a:ahLst/>
              <a:cxnLst/>
              <a:rect l="0" t="0" r="0" b="0"/>
              <a:pathLst>
                <a:path w="115285" h="3700" fill="none">
                  <a:moveTo>
                    <a:pt x="-57642" y="0"/>
                  </a:moveTo>
                  <a:lnTo>
                    <a:pt x="57642" y="0"/>
                  </a:lnTo>
                </a:path>
              </a:pathLst>
            </a:custGeom>
            <a:noFill/>
            <a:ln w="19733" cap="rnd">
              <a:solidFill>
                <a:srgbClr val="006FAB"/>
              </a:solidFill>
              <a:round/>
              <a:tailEnd type="oval" w="sm" len="sm"/>
            </a:ln>
          </p:spPr>
        </p:sp>
        <p:sp>
          <p:nvSpPr>
            <p:cNvPr id="393" name="MMConnector"/>
            <p:cNvSpPr/>
            <p:nvPr/>
          </p:nvSpPr>
          <p:spPr>
            <a:xfrm>
              <a:off x="5138839" y="4052393"/>
              <a:ext cx="243751" cy="669700"/>
            </a:xfrm>
            <a:custGeom>
              <a:avLst/>
              <a:gdLst/>
              <a:ahLst/>
              <a:cxnLst/>
              <a:rect l="0" t="0" r="0" b="0"/>
              <a:pathLst>
                <a:path w="243751" h="669700">
                  <a:moveTo>
                    <a:pt x="127512" y="342476"/>
                  </a:moveTo>
                  <a:cubicBezTo>
                    <a:pt x="126850" y="343083"/>
                    <a:pt x="126065" y="343562"/>
                    <a:pt x="125166" y="343890"/>
                  </a:cubicBezTo>
                  <a:cubicBezTo>
                    <a:pt x="124266" y="344217"/>
                    <a:pt x="123356" y="344355"/>
                    <a:pt x="122460" y="344315"/>
                  </a:cubicBezTo>
                  <a:cubicBezTo>
                    <a:pt x="115008" y="343985"/>
                    <a:pt x="112875" y="334260"/>
                    <a:pt x="109870" y="327433"/>
                  </a:cubicBezTo>
                  <a:lnTo>
                    <a:pt x="-168976" y="-305920"/>
                  </a:lnTo>
                  <a:cubicBezTo>
                    <a:pt x="-171982" y="-312747"/>
                    <a:pt x="-175199" y="-319331"/>
                    <a:pt x="-177182" y="-326522"/>
                  </a:cubicBezTo>
                  <a:cubicBezTo>
                    <a:pt x="-186041" y="-358646"/>
                    <a:pt x="-170016" y="-387415"/>
                    <a:pt x="-144401" y="-396738"/>
                  </a:cubicBezTo>
                  <a:cubicBezTo>
                    <a:pt x="-118786" y="-406061"/>
                    <a:pt x="-88018" y="-394324"/>
                    <a:pt x="-74155" y="-364021"/>
                  </a:cubicBezTo>
                  <a:cubicBezTo>
                    <a:pt x="-71052" y="-357237"/>
                    <a:pt x="-69284" y="-350126"/>
                    <a:pt x="-67198" y="-342964"/>
                  </a:cubicBezTo>
                  <a:lnTo>
                    <a:pt x="126305" y="321451"/>
                  </a:lnTo>
                  <a:cubicBezTo>
                    <a:pt x="128391" y="328613"/>
                    <a:pt x="133008" y="337434"/>
                    <a:pt x="127512" y="342476"/>
                  </a:cubicBezTo>
                  <a:close/>
                </a:path>
              </a:pathLst>
            </a:custGeom>
            <a:solidFill>
              <a:srgbClr val="006FAB"/>
            </a:solidFill>
            <a:ln w="3700" cap="rnd">
              <a:solidFill>
                <a:srgbClr val="006FAB"/>
              </a:solidFill>
              <a:round/>
              <a:tailEnd type="oval" w="sm" len="sm"/>
            </a:ln>
          </p:spPr>
        </p:sp>
        <p:sp>
          <p:nvSpPr>
            <p:cNvPr id="395" name="MMConnector"/>
            <p:cNvSpPr/>
            <p:nvPr/>
          </p:nvSpPr>
          <p:spPr>
            <a:xfrm>
              <a:off x="5220721" y="4118993"/>
              <a:ext cx="115285" cy="3700"/>
            </a:xfrm>
            <a:custGeom>
              <a:avLst/>
              <a:gdLst/>
              <a:ahLst/>
              <a:cxnLst/>
              <a:rect l="0" t="0" r="0" b="0"/>
              <a:pathLst>
                <a:path w="115285" h="3700" fill="none">
                  <a:moveTo>
                    <a:pt x="-57642" y="0"/>
                  </a:moveTo>
                  <a:lnTo>
                    <a:pt x="57642" y="0"/>
                  </a:lnTo>
                </a:path>
              </a:pathLst>
            </a:custGeom>
            <a:noFill/>
            <a:ln w="19733" cap="rnd">
              <a:solidFill>
                <a:srgbClr val="006FAB"/>
              </a:solidFill>
              <a:round/>
              <a:tailEnd type="oval" w="sm" len="sm"/>
            </a:ln>
          </p:spPr>
        </p:sp>
        <p:sp>
          <p:nvSpPr>
            <p:cNvPr id="401" name="MMConnector"/>
            <p:cNvSpPr/>
            <p:nvPr/>
          </p:nvSpPr>
          <p:spPr>
            <a:xfrm>
              <a:off x="5158998" y="3949409"/>
              <a:ext cx="115285" cy="3700"/>
            </a:xfrm>
            <a:custGeom>
              <a:avLst/>
              <a:gdLst/>
              <a:ahLst/>
              <a:cxnLst/>
              <a:rect l="0" t="0" r="0" b="0"/>
              <a:pathLst>
                <a:path w="115285" h="3700" fill="none">
                  <a:moveTo>
                    <a:pt x="-57642" y="0"/>
                  </a:moveTo>
                  <a:lnTo>
                    <a:pt x="57642" y="0"/>
                  </a:lnTo>
                </a:path>
              </a:pathLst>
            </a:custGeom>
            <a:noFill/>
            <a:ln w="19733" cap="rnd">
              <a:solidFill>
                <a:srgbClr val="006FAB"/>
              </a:solidFill>
              <a:round/>
              <a:tailEnd type="oval" w="sm" len="sm"/>
            </a:ln>
          </p:spPr>
        </p:sp>
        <p:sp>
          <p:nvSpPr>
            <p:cNvPr id="409" name="MMConnector"/>
            <p:cNvSpPr/>
            <p:nvPr/>
          </p:nvSpPr>
          <p:spPr>
            <a:xfrm>
              <a:off x="6412007" y="3119993"/>
              <a:ext cx="115285" cy="3700"/>
            </a:xfrm>
            <a:custGeom>
              <a:avLst/>
              <a:gdLst/>
              <a:ahLst/>
              <a:cxnLst/>
              <a:rect l="0" t="0" r="0" b="0"/>
              <a:pathLst>
                <a:path w="115285" h="3700" fill="none">
                  <a:moveTo>
                    <a:pt x="-57642" y="0"/>
                  </a:moveTo>
                  <a:lnTo>
                    <a:pt x="57642" y="0"/>
                  </a:lnTo>
                </a:path>
              </a:pathLst>
            </a:custGeom>
            <a:noFill/>
            <a:ln w="19733" cap="rnd">
              <a:solidFill>
                <a:srgbClr val="006FAB"/>
              </a:solidFill>
              <a:round/>
              <a:tailEnd type="oval" w="sm" len="sm"/>
            </a:ln>
          </p:spPr>
        </p:sp>
        <p:sp>
          <p:nvSpPr>
            <p:cNvPr id="415" name="MMConnector"/>
            <p:cNvSpPr/>
            <p:nvPr/>
          </p:nvSpPr>
          <p:spPr>
            <a:xfrm>
              <a:off x="6314597" y="3387626"/>
              <a:ext cx="115285" cy="3700"/>
            </a:xfrm>
            <a:custGeom>
              <a:avLst/>
              <a:gdLst/>
              <a:ahLst/>
              <a:cxnLst/>
              <a:rect l="0" t="0" r="0" b="0"/>
              <a:pathLst>
                <a:path w="115285" h="3700" fill="none">
                  <a:moveTo>
                    <a:pt x="-57642" y="0"/>
                  </a:moveTo>
                  <a:lnTo>
                    <a:pt x="57642" y="0"/>
                  </a:lnTo>
                </a:path>
              </a:pathLst>
            </a:custGeom>
            <a:noFill/>
            <a:ln w="19733" cap="rnd">
              <a:solidFill>
                <a:srgbClr val="006FAB"/>
              </a:solidFill>
              <a:round/>
              <a:tailEnd type="oval" w="sm" len="sm"/>
            </a:ln>
          </p:spPr>
        </p:sp>
        <p:sp>
          <p:nvSpPr>
            <p:cNvPr id="423" name="MMConnector"/>
            <p:cNvSpPr/>
            <p:nvPr/>
          </p:nvSpPr>
          <p:spPr>
            <a:xfrm>
              <a:off x="6734812" y="4006759"/>
              <a:ext cx="136159" cy="3700"/>
            </a:xfrm>
            <a:custGeom>
              <a:avLst/>
              <a:gdLst/>
              <a:ahLst/>
              <a:cxnLst/>
              <a:rect l="0" t="0" r="0" b="0"/>
              <a:pathLst>
                <a:path w="136159" h="3700" fill="none">
                  <a:moveTo>
                    <a:pt x="-68079" y="0"/>
                  </a:moveTo>
                  <a:lnTo>
                    <a:pt x="68079" y="0"/>
                  </a:lnTo>
                </a:path>
              </a:pathLst>
            </a:custGeom>
            <a:noFill/>
            <a:ln w="19733" cap="rnd">
              <a:solidFill>
                <a:srgbClr val="006FAB"/>
              </a:solidFill>
              <a:round/>
              <a:tailEnd type="oval" w="sm" len="sm"/>
            </a:ln>
          </p:spPr>
        </p:sp>
        <p:sp>
          <p:nvSpPr>
            <p:cNvPr id="550" name="MMConnector"/>
            <p:cNvSpPr/>
            <p:nvPr/>
          </p:nvSpPr>
          <p:spPr>
            <a:xfrm>
              <a:off x="6281082" y="3321334"/>
              <a:ext cx="288416" cy="792417"/>
            </a:xfrm>
            <a:custGeom>
              <a:avLst/>
              <a:gdLst/>
              <a:ahLst/>
              <a:cxnLst/>
              <a:rect l="0" t="0" r="0" b="0"/>
              <a:pathLst>
                <a:path w="288416" h="792417">
                  <a:moveTo>
                    <a:pt x="144776" y="-405675"/>
                  </a:moveTo>
                  <a:cubicBezTo>
                    <a:pt x="145679" y="-405715"/>
                    <a:pt x="146595" y="-405577"/>
                    <a:pt x="147498" y="-405248"/>
                  </a:cubicBezTo>
                  <a:cubicBezTo>
                    <a:pt x="148402" y="-404919"/>
                    <a:pt x="149192" y="-404437"/>
                    <a:pt x="149859" y="-403825"/>
                  </a:cubicBezTo>
                  <a:cubicBezTo>
                    <a:pt x="155356" y="-398784"/>
                    <a:pt x="150688" y="-389981"/>
                    <a:pt x="148529" y="-382841"/>
                  </a:cubicBezTo>
                  <a:lnTo>
                    <a:pt x="-89423" y="404354"/>
                  </a:lnTo>
                  <a:cubicBezTo>
                    <a:pt x="-91581" y="411494"/>
                    <a:pt x="-93427" y="418584"/>
                    <a:pt x="-96576" y="425346"/>
                  </a:cubicBezTo>
                  <a:cubicBezTo>
                    <a:pt x="-110660" y="455588"/>
                    <a:pt x="-141117" y="467420"/>
                    <a:pt x="-166733" y="458096"/>
                  </a:cubicBezTo>
                  <a:cubicBezTo>
                    <a:pt x="-192350" y="448773"/>
                    <a:pt x="-208076" y="420131"/>
                    <a:pt x="-199426" y="387912"/>
                  </a:cubicBezTo>
                  <a:cubicBezTo>
                    <a:pt x="-197491" y="380708"/>
                    <a:pt x="-194348" y="374090"/>
                    <a:pt x="-191412" y="367233"/>
                  </a:cubicBezTo>
                  <a:lnTo>
                    <a:pt x="132305" y="-388746"/>
                  </a:lnTo>
                  <a:cubicBezTo>
                    <a:pt x="135242" y="-395603"/>
                    <a:pt x="137324" y="-405347"/>
                    <a:pt x="144776" y="-405675"/>
                  </a:cubicBezTo>
                  <a:close/>
                </a:path>
              </a:pathLst>
            </a:custGeom>
            <a:solidFill>
              <a:srgbClr val="006FAB"/>
            </a:solidFill>
            <a:ln w="3700" cap="rnd">
              <a:solidFill>
                <a:srgbClr val="006FAB"/>
              </a:solidFill>
              <a:round/>
              <a:tailEnd type="oval" w="sm" len="sm"/>
            </a:ln>
          </p:spPr>
        </p:sp>
        <p:sp>
          <p:nvSpPr>
            <p:cNvPr id="559" name="MMConnector"/>
            <p:cNvSpPr/>
            <p:nvPr/>
          </p:nvSpPr>
          <p:spPr>
            <a:xfrm>
              <a:off x="6685365" y="4057949"/>
              <a:ext cx="247796" cy="680813"/>
            </a:xfrm>
            <a:custGeom>
              <a:avLst/>
              <a:gdLst/>
              <a:ahLst/>
              <a:cxnLst/>
              <a:rect l="0" t="0" r="0" b="0"/>
              <a:pathLst>
                <a:path w="247796" h="680813">
                  <a:moveTo>
                    <a:pt x="129536" y="348032"/>
                  </a:moveTo>
                  <a:cubicBezTo>
                    <a:pt x="128874" y="348639"/>
                    <a:pt x="128088" y="349119"/>
                    <a:pt x="127188" y="349446"/>
                  </a:cubicBezTo>
                  <a:cubicBezTo>
                    <a:pt x="126288" y="349774"/>
                    <a:pt x="125378" y="349911"/>
                    <a:pt x="124480" y="349872"/>
                  </a:cubicBezTo>
                  <a:cubicBezTo>
                    <a:pt x="117028" y="349542"/>
                    <a:pt x="114901" y="339815"/>
                    <a:pt x="111903" y="332985"/>
                  </a:cubicBezTo>
                  <a:lnTo>
                    <a:pt x="-171009" y="-311471"/>
                  </a:lnTo>
                  <a:cubicBezTo>
                    <a:pt x="-174008" y="-318301"/>
                    <a:pt x="-177217" y="-324889"/>
                    <a:pt x="-179195" y="-332082"/>
                  </a:cubicBezTo>
                  <a:cubicBezTo>
                    <a:pt x="-188032" y="-364216"/>
                    <a:pt x="-172039" y="-392971"/>
                    <a:pt x="-146423" y="-402295"/>
                  </a:cubicBezTo>
                  <a:cubicBezTo>
                    <a:pt x="-120808" y="-411618"/>
                    <a:pt x="-90073" y="-399871"/>
                    <a:pt x="-76187" y="-369574"/>
                  </a:cubicBezTo>
                  <a:cubicBezTo>
                    <a:pt x="-73079" y="-362793"/>
                    <a:pt x="-71303" y="-355683"/>
                    <a:pt x="-69209" y="-348524"/>
                  </a:cubicBezTo>
                  <a:lnTo>
                    <a:pt x="128316" y="327011"/>
                  </a:lnTo>
                  <a:cubicBezTo>
                    <a:pt x="130409" y="334170"/>
                    <a:pt x="135032" y="342989"/>
                    <a:pt x="129536" y="348032"/>
                  </a:cubicBezTo>
                  <a:close/>
                </a:path>
              </a:pathLst>
            </a:custGeom>
            <a:solidFill>
              <a:srgbClr val="006FAB"/>
            </a:solidFill>
            <a:ln w="3700" cap="rnd">
              <a:solidFill>
                <a:srgbClr val="006FAB"/>
              </a:solidFill>
              <a:round/>
              <a:tailEnd type="oval" w="sm" len="sm"/>
            </a:ln>
          </p:spPr>
        </p:sp>
        <p:sp>
          <p:nvSpPr>
            <p:cNvPr id="280" name="MMConnector"/>
            <p:cNvSpPr/>
            <p:nvPr/>
          </p:nvSpPr>
          <p:spPr>
            <a:xfrm>
              <a:off x="6356793" y="3253809"/>
              <a:ext cx="102267" cy="3700"/>
            </a:xfrm>
            <a:custGeom>
              <a:avLst/>
              <a:gdLst/>
              <a:ahLst/>
              <a:cxnLst/>
              <a:rect l="0" t="0" r="0" b="0"/>
              <a:pathLst>
                <a:path w="102267" h="3700" fill="none">
                  <a:moveTo>
                    <a:pt x="-51133" y="0"/>
                  </a:moveTo>
                  <a:lnTo>
                    <a:pt x="51133" y="0"/>
                  </a:lnTo>
                </a:path>
              </a:pathLst>
            </a:custGeom>
            <a:noFill/>
            <a:ln w="19733" cap="rnd">
              <a:solidFill>
                <a:srgbClr val="FFFFFF">
                  <a:alpha val="0"/>
                </a:srgbClr>
              </a:solidFill>
              <a:round/>
              <a:tailEnd type="oval" w="sm" len="sm"/>
            </a:ln>
          </p:spPr>
        </p:sp>
        <p:sp>
          <p:nvSpPr>
            <p:cNvPr id="284" name="MMConnector"/>
            <p:cNvSpPr/>
            <p:nvPr/>
          </p:nvSpPr>
          <p:spPr>
            <a:xfrm>
              <a:off x="4805374" y="3030884"/>
              <a:ext cx="115622" cy="3700"/>
            </a:xfrm>
            <a:custGeom>
              <a:avLst/>
              <a:gdLst/>
              <a:ahLst/>
              <a:cxnLst/>
              <a:rect l="0" t="0" r="0" b="0"/>
              <a:pathLst>
                <a:path w="115622" h="3700" fill="none">
                  <a:moveTo>
                    <a:pt x="-57811" y="0"/>
                  </a:moveTo>
                  <a:lnTo>
                    <a:pt x="57811" y="0"/>
                  </a:lnTo>
                </a:path>
              </a:pathLst>
            </a:custGeom>
            <a:noFill/>
            <a:ln w="19733" cap="rnd">
              <a:solidFill>
                <a:srgbClr val="FFFFFF">
                  <a:alpha val="0"/>
                </a:srgbClr>
              </a:solidFill>
              <a:round/>
              <a:tailEnd type="oval" w="sm" len="sm"/>
            </a:ln>
          </p:spPr>
        </p:sp>
        <p:sp>
          <p:nvSpPr>
            <p:cNvPr id="290" name="MMConnector"/>
            <p:cNvSpPr/>
            <p:nvPr/>
          </p:nvSpPr>
          <p:spPr>
            <a:xfrm>
              <a:off x="5282950" y="4289501"/>
              <a:ext cx="115622" cy="3700"/>
            </a:xfrm>
            <a:custGeom>
              <a:avLst/>
              <a:gdLst/>
              <a:ahLst/>
              <a:cxnLst/>
              <a:rect l="0" t="0" r="0" b="0"/>
              <a:pathLst>
                <a:path w="115622" h="3700" fill="none">
                  <a:moveTo>
                    <a:pt x="-57811" y="0"/>
                  </a:moveTo>
                  <a:lnTo>
                    <a:pt x="57811" y="0"/>
                  </a:lnTo>
                </a:path>
              </a:pathLst>
            </a:custGeom>
            <a:noFill/>
            <a:ln w="19733" cap="rnd">
              <a:solidFill>
                <a:srgbClr val="FFFFFF">
                  <a:alpha val="0"/>
                </a:srgbClr>
              </a:solidFill>
              <a:round/>
              <a:tailEnd type="oval" w="sm" len="sm"/>
            </a:ln>
          </p:spPr>
        </p:sp>
        <p:sp>
          <p:nvSpPr>
            <p:cNvPr id="292" name="MMConnector"/>
            <p:cNvSpPr/>
            <p:nvPr/>
          </p:nvSpPr>
          <p:spPr>
            <a:xfrm>
              <a:off x="6825493" y="4267616"/>
              <a:ext cx="127632" cy="3700"/>
            </a:xfrm>
            <a:custGeom>
              <a:avLst/>
              <a:gdLst/>
              <a:ahLst/>
              <a:cxnLst/>
              <a:rect l="0" t="0" r="0" b="0"/>
              <a:pathLst>
                <a:path w="127632" h="3700" fill="none">
                  <a:moveTo>
                    <a:pt x="-63816" y="0"/>
                  </a:moveTo>
                  <a:lnTo>
                    <a:pt x="63816" y="0"/>
                  </a:lnTo>
                </a:path>
              </a:pathLst>
            </a:custGeom>
            <a:noFill/>
            <a:ln w="19733" cap="rnd">
              <a:solidFill>
                <a:srgbClr val="FFFFFF">
                  <a:alpha val="0"/>
                </a:srgbClr>
              </a:solidFill>
              <a:round/>
              <a:tailEnd type="oval" w="sm" len="sm"/>
            </a:ln>
          </p:spPr>
        </p:sp>
        <p:sp>
          <p:nvSpPr>
            <p:cNvPr id="297" name="MMConnector"/>
            <p:cNvSpPr/>
            <p:nvPr/>
          </p:nvSpPr>
          <p:spPr>
            <a:xfrm>
              <a:off x="6259382" y="3521443"/>
              <a:ext cx="102267" cy="3700"/>
            </a:xfrm>
            <a:custGeom>
              <a:avLst/>
              <a:gdLst/>
              <a:ahLst/>
              <a:cxnLst/>
              <a:rect l="0" t="0" r="0" b="0"/>
              <a:pathLst>
                <a:path w="102267" h="3700" fill="none">
                  <a:moveTo>
                    <a:pt x="-51133" y="0"/>
                  </a:moveTo>
                  <a:lnTo>
                    <a:pt x="51133" y="0"/>
                  </a:lnTo>
                </a:path>
              </a:pathLst>
            </a:custGeom>
            <a:noFill/>
            <a:ln w="19733" cap="rnd">
              <a:solidFill>
                <a:srgbClr val="FFFFFF">
                  <a:alpha val="0"/>
                </a:srgbClr>
              </a:solidFill>
              <a:round/>
              <a:tailEnd type="oval" w="sm" len="sm"/>
            </a:ln>
          </p:spPr>
        </p:sp>
        <p:sp>
          <p:nvSpPr>
            <p:cNvPr id="303" name="MMConnector"/>
            <p:cNvSpPr/>
            <p:nvPr/>
          </p:nvSpPr>
          <p:spPr>
            <a:xfrm>
              <a:off x="6454204" y="2986176"/>
              <a:ext cx="102267" cy="3700"/>
            </a:xfrm>
            <a:custGeom>
              <a:avLst/>
              <a:gdLst/>
              <a:ahLst/>
              <a:cxnLst/>
              <a:rect l="0" t="0" r="0" b="0"/>
              <a:pathLst>
                <a:path w="102267" h="3700" fill="none">
                  <a:moveTo>
                    <a:pt x="-51133" y="0"/>
                  </a:moveTo>
                  <a:lnTo>
                    <a:pt x="51133" y="0"/>
                  </a:lnTo>
                </a:path>
              </a:pathLst>
            </a:custGeom>
            <a:noFill/>
            <a:ln w="19733" cap="rnd">
              <a:solidFill>
                <a:srgbClr val="FFFFFF">
                  <a:alpha val="0"/>
                </a:srgbClr>
              </a:solidFill>
              <a:round/>
              <a:tailEnd type="oval" w="sm" len="sm"/>
            </a:ln>
          </p:spPr>
        </p:sp>
        <p:sp>
          <p:nvSpPr>
            <p:cNvPr id="308" name="MMConnector"/>
            <p:cNvSpPr/>
            <p:nvPr/>
          </p:nvSpPr>
          <p:spPr>
            <a:xfrm>
              <a:off x="2643592" y="1788666"/>
              <a:ext cx="70432" cy="193510"/>
            </a:xfrm>
            <a:custGeom>
              <a:avLst/>
              <a:gdLst/>
              <a:ahLst/>
              <a:cxnLst/>
              <a:rect l="0" t="0" r="0" b="0"/>
              <a:pathLst>
                <a:path w="70432" h="193510" fill="none">
                  <a:moveTo>
                    <a:pt x="35216" y="96755"/>
                  </a:moveTo>
                  <a:lnTo>
                    <a:pt x="-35216" y="-96755"/>
                  </a:lnTo>
                </a:path>
              </a:pathLst>
            </a:custGeom>
            <a:noFill/>
            <a:ln w="11100" cap="rnd">
              <a:solidFill>
                <a:srgbClr val="7CB5E9"/>
              </a:solidFill>
              <a:round/>
            </a:ln>
          </p:spPr>
        </p:sp>
        <p:sp>
          <p:nvSpPr>
            <p:cNvPr id="309" name="MMConnector"/>
            <p:cNvSpPr/>
            <p:nvPr/>
          </p:nvSpPr>
          <p:spPr>
            <a:xfrm>
              <a:off x="2579463" y="1752961"/>
              <a:ext cx="102267" cy="3700"/>
            </a:xfrm>
            <a:custGeom>
              <a:avLst/>
              <a:gdLst/>
              <a:ahLst/>
              <a:cxnLst/>
              <a:rect l="0" t="0" r="0" b="0"/>
              <a:pathLst>
                <a:path w="102267" h="3700" fill="none">
                  <a:moveTo>
                    <a:pt x="51133" y="0"/>
                  </a:moveTo>
                  <a:lnTo>
                    <a:pt x="-51133" y="0"/>
                  </a:lnTo>
                </a:path>
              </a:pathLst>
            </a:custGeom>
            <a:noFill/>
            <a:ln w="11100" cap="rnd">
              <a:solidFill>
                <a:srgbClr val="7CB5E9"/>
              </a:solidFill>
              <a:round/>
            </a:ln>
          </p:spPr>
        </p:sp>
        <p:sp>
          <p:nvSpPr>
            <p:cNvPr id="316" name="MMConnector"/>
            <p:cNvSpPr/>
            <p:nvPr/>
          </p:nvSpPr>
          <p:spPr>
            <a:xfrm>
              <a:off x="2565136" y="1982176"/>
              <a:ext cx="70432" cy="193510"/>
            </a:xfrm>
            <a:custGeom>
              <a:avLst/>
              <a:gdLst/>
              <a:ahLst/>
              <a:cxnLst/>
              <a:rect l="0" t="0" r="0" b="0"/>
              <a:pathLst>
                <a:path w="70432" h="193510" fill="none">
                  <a:moveTo>
                    <a:pt x="35216" y="-96755"/>
                  </a:moveTo>
                  <a:lnTo>
                    <a:pt x="-35216" y="96755"/>
                  </a:lnTo>
                </a:path>
              </a:pathLst>
            </a:custGeom>
            <a:noFill/>
            <a:ln w="11100" cap="rnd">
              <a:solidFill>
                <a:srgbClr val="7CB5E9"/>
              </a:solidFill>
              <a:round/>
            </a:ln>
          </p:spPr>
        </p:sp>
        <p:sp>
          <p:nvSpPr>
            <p:cNvPr id="317" name="MMConnector"/>
            <p:cNvSpPr/>
            <p:nvPr/>
          </p:nvSpPr>
          <p:spPr>
            <a:xfrm>
              <a:off x="2501007" y="2017881"/>
              <a:ext cx="102267" cy="3700"/>
            </a:xfrm>
            <a:custGeom>
              <a:avLst/>
              <a:gdLst/>
              <a:ahLst/>
              <a:cxnLst/>
              <a:rect l="0" t="0" r="0" b="0"/>
              <a:pathLst>
                <a:path w="102267" h="3700" fill="none">
                  <a:moveTo>
                    <a:pt x="51133" y="0"/>
                  </a:moveTo>
                  <a:lnTo>
                    <a:pt x="-51133" y="0"/>
                  </a:lnTo>
                </a:path>
              </a:pathLst>
            </a:custGeom>
            <a:noFill/>
            <a:ln w="11100" cap="rnd">
              <a:solidFill>
                <a:srgbClr val="7CB5E9"/>
              </a:solidFill>
              <a:round/>
            </a:ln>
          </p:spPr>
        </p:sp>
        <p:sp>
          <p:nvSpPr>
            <p:cNvPr id="348" name="MMConnector"/>
            <p:cNvSpPr/>
            <p:nvPr/>
          </p:nvSpPr>
          <p:spPr>
            <a:xfrm>
              <a:off x="6241278" y="1748302"/>
              <a:ext cx="70432" cy="193510"/>
            </a:xfrm>
            <a:custGeom>
              <a:avLst/>
              <a:gdLst/>
              <a:ahLst/>
              <a:cxnLst/>
              <a:rect l="0" t="0" r="0" b="0"/>
              <a:pathLst>
                <a:path w="70432" h="193510" fill="none">
                  <a:moveTo>
                    <a:pt x="-35216" y="96755"/>
                  </a:moveTo>
                  <a:lnTo>
                    <a:pt x="35216" y="-96755"/>
                  </a:lnTo>
                </a:path>
              </a:pathLst>
            </a:custGeom>
            <a:noFill/>
            <a:ln w="11100" cap="rnd">
              <a:solidFill>
                <a:srgbClr val="7CB5E9"/>
              </a:solidFill>
              <a:round/>
            </a:ln>
          </p:spPr>
        </p:sp>
        <p:sp>
          <p:nvSpPr>
            <p:cNvPr id="349" name="MMConnector"/>
            <p:cNvSpPr/>
            <p:nvPr/>
          </p:nvSpPr>
          <p:spPr>
            <a:xfrm>
              <a:off x="6305407" y="1712597"/>
              <a:ext cx="102267" cy="3700"/>
            </a:xfrm>
            <a:custGeom>
              <a:avLst/>
              <a:gdLst/>
              <a:ahLst/>
              <a:cxnLst/>
              <a:rect l="0" t="0" r="0" b="0"/>
              <a:pathLst>
                <a:path w="102267" h="3700" fill="none">
                  <a:moveTo>
                    <a:pt x="-51133" y="0"/>
                  </a:moveTo>
                  <a:lnTo>
                    <a:pt x="51133" y="0"/>
                  </a:lnTo>
                </a:path>
              </a:pathLst>
            </a:custGeom>
            <a:noFill/>
            <a:ln w="11100" cap="rnd">
              <a:solidFill>
                <a:srgbClr val="7CB5E9"/>
              </a:solidFill>
              <a:round/>
            </a:ln>
          </p:spPr>
        </p:sp>
        <p:sp>
          <p:nvSpPr>
            <p:cNvPr id="350" name="MMConnector"/>
            <p:cNvSpPr/>
            <p:nvPr/>
          </p:nvSpPr>
          <p:spPr>
            <a:xfrm>
              <a:off x="6319735" y="1941812"/>
              <a:ext cx="70432" cy="193510"/>
            </a:xfrm>
            <a:custGeom>
              <a:avLst/>
              <a:gdLst/>
              <a:ahLst/>
              <a:cxnLst/>
              <a:rect l="0" t="0" r="0" b="0"/>
              <a:pathLst>
                <a:path w="70432" h="193510" fill="none">
                  <a:moveTo>
                    <a:pt x="-35216" y="-96755"/>
                  </a:moveTo>
                  <a:lnTo>
                    <a:pt x="35216" y="96755"/>
                  </a:lnTo>
                </a:path>
              </a:pathLst>
            </a:custGeom>
            <a:noFill/>
            <a:ln w="11100" cap="rnd">
              <a:solidFill>
                <a:srgbClr val="7CB5E9"/>
              </a:solidFill>
              <a:round/>
            </a:ln>
          </p:spPr>
        </p:sp>
        <p:sp>
          <p:nvSpPr>
            <p:cNvPr id="351" name="MMConnector"/>
            <p:cNvSpPr/>
            <p:nvPr/>
          </p:nvSpPr>
          <p:spPr>
            <a:xfrm>
              <a:off x="6383864" y="1977517"/>
              <a:ext cx="102267" cy="3700"/>
            </a:xfrm>
            <a:custGeom>
              <a:avLst/>
              <a:gdLst/>
              <a:ahLst/>
              <a:cxnLst/>
              <a:rect l="0" t="0" r="0" b="0"/>
              <a:pathLst>
                <a:path w="102267" h="3700" fill="none">
                  <a:moveTo>
                    <a:pt x="-51133" y="0"/>
                  </a:moveTo>
                  <a:lnTo>
                    <a:pt x="51133" y="0"/>
                  </a:lnTo>
                </a:path>
              </a:pathLst>
            </a:custGeom>
            <a:noFill/>
            <a:ln w="11100" cap="rnd">
              <a:solidFill>
                <a:srgbClr val="7CB5E9"/>
              </a:solidFill>
              <a:round/>
            </a:ln>
          </p:spPr>
        </p:sp>
        <p:sp>
          <p:nvSpPr>
            <p:cNvPr id="101" name="MainIdea"/>
            <p:cNvSpPr/>
            <p:nvPr/>
          </p:nvSpPr>
          <p:spPr>
            <a:xfrm>
              <a:off x="986774" y="3514043"/>
              <a:ext cx="276760" cy="407000"/>
            </a:xfrm>
            <a:custGeom>
              <a:avLst/>
              <a:gdLst>
                <a:gd name="rtl" fmla="*/ 161087 w 276760"/>
                <a:gd name="rtt" fmla="*/ 144755 h 407000"/>
                <a:gd name="rtr" fmla="*/ 205487 w 276760"/>
                <a:gd name="rtb" fmla="*/ 261305 h 407000"/>
              </a:gdLst>
              <a:ahLst/>
              <a:cxnLst/>
              <a:rect l="rtl" t="rtt" r="rtr" b="rtb"/>
              <a:pathLst>
                <a:path w="276760" h="407000">
                  <a:moveTo>
                    <a:pt x="251775" y="0"/>
                  </a:moveTo>
                  <a:cubicBezTo>
                    <a:pt x="251775" y="0"/>
                    <a:pt x="121045" y="21508"/>
                    <a:pt x="44934" y="179762"/>
                  </a:cubicBezTo>
                  <a:cubicBezTo>
                    <a:pt x="44934" y="179762"/>
                    <a:pt x="40457" y="187809"/>
                    <a:pt x="34189" y="179762"/>
                  </a:cubicBezTo>
                  <a:cubicBezTo>
                    <a:pt x="27921" y="171715"/>
                    <a:pt x="20758" y="160092"/>
                    <a:pt x="7327" y="169927"/>
                  </a:cubicBezTo>
                  <a:cubicBezTo>
                    <a:pt x="-6105" y="179762"/>
                    <a:pt x="1059" y="200326"/>
                    <a:pt x="11804" y="203500"/>
                  </a:cubicBezTo>
                  <a:cubicBezTo>
                    <a:pt x="11804" y="203500"/>
                    <a:pt x="-7896" y="224466"/>
                    <a:pt x="6431" y="236089"/>
                  </a:cubicBezTo>
                  <a:cubicBezTo>
                    <a:pt x="20758" y="247712"/>
                    <a:pt x="27921" y="236983"/>
                    <a:pt x="32398" y="229831"/>
                  </a:cubicBezTo>
                  <a:cubicBezTo>
                    <a:pt x="36875" y="222678"/>
                    <a:pt x="45829" y="223572"/>
                    <a:pt x="47621" y="229831"/>
                  </a:cubicBezTo>
                  <a:cubicBezTo>
                    <a:pt x="49411" y="236089"/>
                    <a:pt x="109404" y="371991"/>
                    <a:pt x="251775" y="407000"/>
                  </a:cubicBezTo>
                  <a:cubicBezTo>
                    <a:pt x="251775" y="407000"/>
                    <a:pt x="275467" y="408616"/>
                    <a:pt x="276760" y="388269"/>
                  </a:cubicBezTo>
                  <a:lnTo>
                    <a:pt x="276760" y="18641"/>
                  </a:lnTo>
                  <a:cubicBezTo>
                    <a:pt x="276760" y="-1031"/>
                    <a:pt x="251775" y="0"/>
                    <a:pt x="251775" y="0"/>
                  </a:cubicBezTo>
                  <a:close/>
                  <a:moveTo>
                    <a:pt x="177146" y="159142"/>
                  </a:moveTo>
                  <a:cubicBezTo>
                    <a:pt x="150397" y="159142"/>
                    <a:pt x="128713" y="137492"/>
                    <a:pt x="128713" y="110785"/>
                  </a:cubicBezTo>
                  <a:cubicBezTo>
                    <a:pt x="128713" y="84078"/>
                    <a:pt x="150397" y="62428"/>
                    <a:pt x="177146" y="62428"/>
                  </a:cubicBezTo>
                  <a:cubicBezTo>
                    <a:pt x="203896" y="62428"/>
                    <a:pt x="225580" y="84078"/>
                    <a:pt x="225580" y="110785"/>
                  </a:cubicBezTo>
                  <a:cubicBezTo>
                    <a:pt x="225580" y="137492"/>
                    <a:pt x="203896" y="159142"/>
                    <a:pt x="177146" y="159142"/>
                  </a:cubicBezTo>
                  <a:close/>
                  <a:moveTo>
                    <a:pt x="177146" y="141969"/>
                  </a:moveTo>
                  <a:cubicBezTo>
                    <a:pt x="159897" y="141969"/>
                    <a:pt x="145913" y="128008"/>
                    <a:pt x="145913" y="110785"/>
                  </a:cubicBezTo>
                  <a:cubicBezTo>
                    <a:pt x="145913" y="93563"/>
                    <a:pt x="159897" y="79601"/>
                    <a:pt x="177146" y="79601"/>
                  </a:cubicBezTo>
                  <a:cubicBezTo>
                    <a:pt x="194396" y="79601"/>
                    <a:pt x="208379" y="93563"/>
                    <a:pt x="208379" y="110785"/>
                  </a:cubicBezTo>
                  <a:cubicBezTo>
                    <a:pt x="208379" y="128008"/>
                    <a:pt x="194396" y="141969"/>
                    <a:pt x="177146" y="141969"/>
                  </a:cubicBezTo>
                  <a:close/>
                  <a:moveTo>
                    <a:pt x="6997942" y="201650"/>
                  </a:moveTo>
                  <a:lnTo>
                    <a:pt x="276760" y="201650"/>
                  </a:lnTo>
                  <a:lnTo>
                    <a:pt x="276760" y="205350"/>
                  </a:lnTo>
                  <a:lnTo>
                    <a:pt x="6997942" y="205350"/>
                  </a:lnTo>
                  <a:lnTo>
                    <a:pt x="6997942" y="201650"/>
                  </a:lnTo>
                  <a:close/>
                  <a:moveTo>
                    <a:pt x="7111191" y="40700"/>
                  </a:moveTo>
                  <a:cubicBezTo>
                    <a:pt x="7111191" y="40700"/>
                    <a:pt x="7060787" y="51310"/>
                    <a:pt x="7030415" y="94414"/>
                  </a:cubicBezTo>
                  <a:cubicBezTo>
                    <a:pt x="7014906" y="121603"/>
                    <a:pt x="7022014" y="147465"/>
                    <a:pt x="7014260" y="166696"/>
                  </a:cubicBezTo>
                  <a:cubicBezTo>
                    <a:pt x="7006505" y="185927"/>
                    <a:pt x="6997942" y="196900"/>
                    <a:pt x="6997942" y="196900"/>
                  </a:cubicBezTo>
                  <a:cubicBezTo>
                    <a:pt x="6997942" y="196900"/>
                    <a:pt x="6997942" y="210100"/>
                    <a:pt x="6997942" y="210100"/>
                  </a:cubicBezTo>
                  <a:cubicBezTo>
                    <a:pt x="6997942" y="210100"/>
                    <a:pt x="7009090" y="221074"/>
                    <a:pt x="7014260" y="240305"/>
                  </a:cubicBezTo>
                  <a:cubicBezTo>
                    <a:pt x="7019429" y="259536"/>
                    <a:pt x="7018783" y="290040"/>
                    <a:pt x="7030415" y="312587"/>
                  </a:cubicBezTo>
                  <a:cubicBezTo>
                    <a:pt x="7042047" y="335134"/>
                    <a:pt x="7085343" y="361659"/>
                    <a:pt x="7111191" y="366300"/>
                  </a:cubicBezTo>
                  <a:cubicBezTo>
                    <a:pt x="7111191" y="366300"/>
                    <a:pt x="7128182" y="335134"/>
                    <a:pt x="7128182" y="290040"/>
                  </a:cubicBezTo>
                  <a:cubicBezTo>
                    <a:pt x="7126055" y="244947"/>
                    <a:pt x="7086636" y="203169"/>
                    <a:pt x="7086636" y="203169"/>
                  </a:cubicBezTo>
                  <a:cubicBezTo>
                    <a:pt x="7086636" y="203169"/>
                    <a:pt x="7127347" y="162717"/>
                    <a:pt x="7128182" y="117825"/>
                  </a:cubicBezTo>
                  <a:cubicBezTo>
                    <a:pt x="7128640" y="85995"/>
                    <a:pt x="7119592" y="57278"/>
                    <a:pt x="7111191" y="40700"/>
                  </a:cubicBezTo>
                  <a:close/>
                </a:path>
              </a:pathLst>
            </a:custGeom>
            <a:solidFill>
              <a:srgbClr val="006FAB"/>
            </a:solidFill>
            <a:ln w="19733" cap="rnd">
              <a:solidFill>
                <a:srgbClr val="006FAB"/>
              </a:solidFill>
              <a:round/>
            </a:ln>
          </p:spPr>
        </p:sp>
        <p:sp>
          <p:nvSpPr>
            <p:cNvPr id="298" name="MainTopic"/>
            <p:cNvSpPr/>
            <p:nvPr/>
          </p:nvSpPr>
          <p:spPr>
            <a:xfrm>
              <a:off x="1450014" y="2260359"/>
              <a:ext cx="971816" cy="330533"/>
            </a:xfrm>
            <a:custGeom>
              <a:avLst/>
              <a:gdLst>
                <a:gd name="rtl" fmla="*/ 154047 w 971816"/>
                <a:gd name="rtt" fmla="*/ 37247 h 330533"/>
                <a:gd name="rtr" fmla="*/ 819989 w 971816"/>
                <a:gd name="rtb" fmla="*/ 303647 h 330533"/>
              </a:gdLst>
              <a:ahLst/>
              <a:cxnLst/>
              <a:rect l="rtl" t="rtt" r="rtr" b="rtb"/>
              <a:pathLst>
                <a:path w="971816" h="330533">
                  <a:moveTo>
                    <a:pt x="165267" y="0"/>
                  </a:moveTo>
                  <a:lnTo>
                    <a:pt x="806549" y="0"/>
                  </a:lnTo>
                  <a:cubicBezTo>
                    <a:pt x="897826" y="0"/>
                    <a:pt x="971816" y="73990"/>
                    <a:pt x="971816" y="165267"/>
                  </a:cubicBezTo>
                  <a:cubicBezTo>
                    <a:pt x="971816" y="256543"/>
                    <a:pt x="897826" y="330533"/>
                    <a:pt x="806549" y="330533"/>
                  </a:cubicBezTo>
                  <a:lnTo>
                    <a:pt x="165267" y="330533"/>
                  </a:lnTo>
                  <a:cubicBezTo>
                    <a:pt x="73990" y="330533"/>
                    <a:pt x="0" y="256543"/>
                    <a:pt x="0" y="165267"/>
                  </a:cubicBezTo>
                  <a:cubicBezTo>
                    <a:pt x="0" y="73990"/>
                    <a:pt x="73990" y="0"/>
                    <a:pt x="165267" y="0"/>
                  </a:cubicBezTo>
                  <a:close/>
                </a:path>
              </a:pathLst>
            </a:custGeom>
            <a:solidFill>
              <a:srgbClr val="7CC1F9"/>
            </a:solidFill>
            <a:ln w="19733" cap="rnd">
              <a:solidFill>
                <a:srgbClr val="006FAB"/>
              </a:solidFill>
              <a:round/>
            </a:ln>
          </p:spPr>
          <p:txBody>
            <a:bodyPr wrap="square" lIns="0" tIns="0" rIns="0" bIns="11000" rtlCol="0" anchor="ctr"/>
            <a:lstStyle/>
            <a:p>
              <a:pPr algn="ctr">
                <a:lnSpc>
                  <a:spcPct val="100000"/>
                </a:lnSpc>
              </a:pPr>
              <a:r>
                <a:rPr sz="740" b="1">
                  <a:solidFill>
                    <a:srgbClr val="FFFFFF"/>
                  </a:solidFill>
                  <a:latin typeface="微软雅黑"/>
                </a:rPr>
                <a:t>direct pollution</a:t>
              </a:r>
            </a:p>
          </p:txBody>
        </p:sp>
        <p:sp>
          <p:nvSpPr>
            <p:cNvPr id="300" name="SubTopic"/>
            <p:cNvSpPr/>
            <p:nvPr/>
          </p:nvSpPr>
          <p:spPr>
            <a:xfrm>
              <a:off x="2015968" y="2614943"/>
              <a:ext cx="374933" cy="145533"/>
            </a:xfrm>
            <a:custGeom>
              <a:avLst/>
              <a:gdLst>
                <a:gd name="rtl" fmla="*/ 38727 w 374933"/>
                <a:gd name="rtt" fmla="*/ 22447 h 145533"/>
                <a:gd name="rtr" fmla="*/ 342127 w 374933"/>
                <a:gd name="rtb" fmla="*/ 137147 h 145533"/>
              </a:gdLst>
              <a:ahLst/>
              <a:cxnLst/>
              <a:rect l="rtl" t="rtt" r="rtr" b="rtb"/>
              <a:pathLst>
                <a:path w="374933" h="145533" stroke="0">
                  <a:moveTo>
                    <a:pt x="0" y="0"/>
                  </a:moveTo>
                  <a:lnTo>
                    <a:pt x="374933" y="0"/>
                  </a:lnTo>
                  <a:lnTo>
                    <a:pt x="374933" y="145533"/>
                  </a:lnTo>
                  <a:lnTo>
                    <a:pt x="0" y="14553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9733" cap="rnd">
              <a:solidFill>
                <a:srgbClr val="006FAB"/>
              </a:solidFill>
              <a:round/>
            </a:ln>
          </p:spPr>
          <p:txBody>
            <a:bodyPr wrap="none" lIns="0" tIns="0" rIns="0" bIns="11000" rtlCol="0" anchor="ctr"/>
            <a:lstStyle/>
            <a:p>
              <a:pPr algn="ctr">
                <a:lnSpc>
                  <a:spcPct val="100000"/>
                </a:lnSpc>
              </a:pPr>
              <a:r>
                <a:rPr sz="666">
                  <a:solidFill>
                    <a:srgbClr val="000000"/>
                  </a:solidFill>
                  <a:latin typeface="微软雅黑"/>
                </a:rPr>
                <a:t>oil spill</a:t>
              </a:r>
            </a:p>
          </p:txBody>
        </p:sp>
        <p:sp>
          <p:nvSpPr>
            <p:cNvPr id="306" name="SubTopic"/>
            <p:cNvSpPr/>
            <p:nvPr/>
          </p:nvSpPr>
          <p:spPr>
            <a:xfrm>
              <a:off x="1954245" y="2784526"/>
              <a:ext cx="745603" cy="374933"/>
            </a:xfrm>
            <a:custGeom>
              <a:avLst/>
              <a:gdLst>
                <a:gd name="rtl" fmla="*/ 38727 w 745603"/>
                <a:gd name="rtt" fmla="*/ 22447 h 374933"/>
                <a:gd name="rtr" fmla="*/ 712763 w 745603"/>
                <a:gd name="rtb" fmla="*/ 366547 h 374933"/>
              </a:gdLst>
              <a:ahLst/>
              <a:cxnLst/>
              <a:rect l="rtl" t="rtt" r="rtr" b="rtb"/>
              <a:pathLst>
                <a:path w="745603" h="374933" stroke="0">
                  <a:moveTo>
                    <a:pt x="0" y="0"/>
                  </a:moveTo>
                  <a:lnTo>
                    <a:pt x="745603" y="0"/>
                  </a:lnTo>
                  <a:lnTo>
                    <a:pt x="745603" y="374933"/>
                  </a:lnTo>
                  <a:lnTo>
                    <a:pt x="0" y="37493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9733" cap="rnd">
              <a:solidFill>
                <a:srgbClr val="006FAB"/>
              </a:solidFill>
              <a:round/>
            </a:ln>
          </p:spPr>
          <p:txBody>
            <a:bodyPr wrap="square" lIns="0" tIns="0" rIns="0" bIns="11000" rtlCol="0" anchor="ctr"/>
            <a:lstStyle/>
            <a:p>
              <a:pPr algn="ctr">
                <a:lnSpc>
                  <a:spcPct val="100000"/>
                </a:lnSpc>
              </a:pPr>
              <a:r>
                <a:rPr sz="666">
                  <a:solidFill>
                    <a:srgbClr val="000000"/>
                  </a:solidFill>
                  <a:latin typeface="微软雅黑"/>
                </a:rPr>
                <a:t>Industrial wastewater discharge</a:t>
              </a:r>
            </a:p>
          </p:txBody>
        </p:sp>
        <p:sp>
          <p:nvSpPr>
            <p:cNvPr id="312" name="SubTopic"/>
            <p:cNvSpPr/>
            <p:nvPr/>
          </p:nvSpPr>
          <p:spPr>
            <a:xfrm>
              <a:off x="1809027" y="3183509"/>
              <a:ext cx="634806" cy="374933"/>
            </a:xfrm>
            <a:custGeom>
              <a:avLst/>
              <a:gdLst>
                <a:gd name="rtl" fmla="*/ 38727 w 634806"/>
                <a:gd name="rtt" fmla="*/ 22447 h 374933"/>
                <a:gd name="rtr" fmla="*/ 601994 w 634806"/>
                <a:gd name="rtb" fmla="*/ 366547 h 374933"/>
              </a:gdLst>
              <a:ahLst/>
              <a:cxnLst/>
              <a:rect l="rtl" t="rtt" r="rtr" b="rtb"/>
              <a:pathLst>
                <a:path w="634806" h="374933" stroke="0">
                  <a:moveTo>
                    <a:pt x="0" y="0"/>
                  </a:moveTo>
                  <a:lnTo>
                    <a:pt x="634806" y="0"/>
                  </a:lnTo>
                  <a:lnTo>
                    <a:pt x="634806" y="374933"/>
                  </a:lnTo>
                  <a:lnTo>
                    <a:pt x="0" y="37493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9733" cap="rnd">
              <a:solidFill>
                <a:srgbClr val="006FAB"/>
              </a:solidFill>
              <a:round/>
            </a:ln>
          </p:spPr>
          <p:txBody>
            <a:bodyPr wrap="square" lIns="0" tIns="0" rIns="0" bIns="11000" rtlCol="0" anchor="ctr"/>
            <a:lstStyle/>
            <a:p>
              <a:pPr algn="ctr">
                <a:lnSpc>
                  <a:spcPct val="100000"/>
                </a:lnSpc>
              </a:pPr>
              <a:r>
                <a:rPr sz="666">
                  <a:solidFill>
                    <a:srgbClr val="000000"/>
                  </a:solidFill>
                  <a:latin typeface="微软雅黑"/>
                </a:rPr>
                <a:t>Urban sewage discharge</a:t>
              </a:r>
            </a:p>
          </p:txBody>
        </p:sp>
        <p:sp>
          <p:nvSpPr>
            <p:cNvPr id="318" name="MainTopic"/>
            <p:cNvSpPr/>
            <p:nvPr/>
          </p:nvSpPr>
          <p:spPr>
            <a:xfrm>
              <a:off x="1712335" y="4500093"/>
              <a:ext cx="971816" cy="330533"/>
            </a:xfrm>
            <a:custGeom>
              <a:avLst/>
              <a:gdLst>
                <a:gd name="rtl" fmla="*/ 154047 w 971816"/>
                <a:gd name="rtt" fmla="*/ 37247 h 330533"/>
                <a:gd name="rtr" fmla="*/ 819989 w 971816"/>
                <a:gd name="rtb" fmla="*/ 303647 h 330533"/>
              </a:gdLst>
              <a:ahLst/>
              <a:cxnLst/>
              <a:rect l="rtl" t="rtt" r="rtr" b="rtb"/>
              <a:pathLst>
                <a:path w="971816" h="330533">
                  <a:moveTo>
                    <a:pt x="165267" y="0"/>
                  </a:moveTo>
                  <a:lnTo>
                    <a:pt x="806549" y="0"/>
                  </a:lnTo>
                  <a:cubicBezTo>
                    <a:pt x="897826" y="0"/>
                    <a:pt x="971816" y="73990"/>
                    <a:pt x="971816" y="165267"/>
                  </a:cubicBezTo>
                  <a:cubicBezTo>
                    <a:pt x="971816" y="256543"/>
                    <a:pt x="897826" y="330533"/>
                    <a:pt x="806549" y="330533"/>
                  </a:cubicBezTo>
                  <a:lnTo>
                    <a:pt x="165267" y="330533"/>
                  </a:lnTo>
                  <a:cubicBezTo>
                    <a:pt x="73990" y="330533"/>
                    <a:pt x="0" y="256543"/>
                    <a:pt x="0" y="165267"/>
                  </a:cubicBezTo>
                  <a:cubicBezTo>
                    <a:pt x="0" y="73990"/>
                    <a:pt x="73990" y="0"/>
                    <a:pt x="165267" y="0"/>
                  </a:cubicBezTo>
                  <a:close/>
                </a:path>
              </a:pathLst>
            </a:custGeom>
            <a:solidFill>
              <a:srgbClr val="7CC1F9"/>
            </a:solidFill>
            <a:ln w="19733" cap="rnd">
              <a:solidFill>
                <a:srgbClr val="006FAB"/>
              </a:solidFill>
              <a:round/>
            </a:ln>
          </p:spPr>
          <p:txBody>
            <a:bodyPr wrap="square" lIns="0" tIns="0" rIns="0" bIns="11000" rtlCol="0" anchor="ctr"/>
            <a:lstStyle/>
            <a:p>
              <a:pPr algn="ctr">
                <a:lnSpc>
                  <a:spcPct val="100000"/>
                </a:lnSpc>
              </a:pPr>
              <a:r>
                <a:rPr sz="740" b="1">
                  <a:solidFill>
                    <a:srgbClr val="FFFFFF"/>
                  </a:solidFill>
                  <a:latin typeface="微软雅黑"/>
                </a:rPr>
                <a:t>indirect pollution</a:t>
              </a:r>
            </a:p>
          </p:txBody>
        </p:sp>
        <p:sp>
          <p:nvSpPr>
            <p:cNvPr id="320" name="SubTopic"/>
            <p:cNvSpPr/>
            <p:nvPr/>
          </p:nvSpPr>
          <p:spPr>
            <a:xfrm>
              <a:off x="2278289" y="4215809"/>
              <a:ext cx="687514" cy="260233"/>
            </a:xfrm>
            <a:custGeom>
              <a:avLst/>
              <a:gdLst>
                <a:gd name="rtl" fmla="*/ 38727 w 687514"/>
                <a:gd name="rtt" fmla="*/ 22447 h 260233"/>
                <a:gd name="rtr" fmla="*/ 654661 w 687514"/>
                <a:gd name="rtb" fmla="*/ 251847 h 260233"/>
              </a:gdLst>
              <a:ahLst/>
              <a:cxnLst/>
              <a:rect l="rtl" t="rtt" r="rtr" b="rtb"/>
              <a:pathLst>
                <a:path w="687514" h="260233" stroke="0">
                  <a:moveTo>
                    <a:pt x="0" y="0"/>
                  </a:moveTo>
                  <a:lnTo>
                    <a:pt x="687514" y="0"/>
                  </a:lnTo>
                  <a:lnTo>
                    <a:pt x="687514" y="260233"/>
                  </a:lnTo>
                  <a:lnTo>
                    <a:pt x="0" y="26023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9733" cap="rnd">
              <a:solidFill>
                <a:srgbClr val="006FAB"/>
              </a:solidFill>
              <a:round/>
            </a:ln>
          </p:spPr>
          <p:txBody>
            <a:bodyPr wrap="square" lIns="0" tIns="0" rIns="0" bIns="11000" rtlCol="0" anchor="ctr"/>
            <a:lstStyle/>
            <a:p>
              <a:pPr algn="ctr">
                <a:lnSpc>
                  <a:spcPct val="100000"/>
                </a:lnSpc>
              </a:pPr>
              <a:r>
                <a:rPr sz="666">
                  <a:solidFill>
                    <a:srgbClr val="000000"/>
                  </a:solidFill>
                  <a:latin typeface="微软雅黑"/>
                </a:rPr>
                <a:t>Air pollution control</a:t>
              </a:r>
            </a:p>
          </p:txBody>
        </p:sp>
        <p:sp>
          <p:nvSpPr>
            <p:cNvPr id="326" name="SubTopic"/>
            <p:cNvSpPr/>
            <p:nvPr/>
          </p:nvSpPr>
          <p:spPr>
            <a:xfrm>
              <a:off x="2174818" y="4046226"/>
              <a:ext cx="667233" cy="145533"/>
            </a:xfrm>
            <a:custGeom>
              <a:avLst/>
              <a:gdLst>
                <a:gd name="rtl" fmla="*/ 38727 w 667233"/>
                <a:gd name="rtt" fmla="*/ 22447 h 145533"/>
                <a:gd name="rtr" fmla="*/ 634427 w 667233"/>
                <a:gd name="rtb" fmla="*/ 137147 h 145533"/>
              </a:gdLst>
              <a:ahLst/>
              <a:cxnLst/>
              <a:rect l="rtl" t="rtt" r="rtr" b="rtb"/>
              <a:pathLst>
                <a:path w="667233" h="145533" stroke="0">
                  <a:moveTo>
                    <a:pt x="0" y="0"/>
                  </a:moveTo>
                  <a:lnTo>
                    <a:pt x="667233" y="0"/>
                  </a:lnTo>
                  <a:lnTo>
                    <a:pt x="667233" y="145533"/>
                  </a:lnTo>
                  <a:lnTo>
                    <a:pt x="0" y="14553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9733" cap="rnd">
              <a:solidFill>
                <a:srgbClr val="006FAB"/>
              </a:solidFill>
              <a:round/>
            </a:ln>
          </p:spPr>
          <p:txBody>
            <a:bodyPr wrap="none" lIns="0" tIns="0" rIns="0" bIns="11000" rtlCol="0" anchor="ctr"/>
            <a:lstStyle/>
            <a:p>
              <a:pPr algn="ctr">
                <a:lnSpc>
                  <a:spcPct val="100000"/>
                </a:lnSpc>
              </a:pPr>
              <a:r>
                <a:rPr sz="666">
                  <a:solidFill>
                    <a:srgbClr val="000000"/>
                  </a:solidFill>
                  <a:latin typeface="微软雅黑"/>
                </a:rPr>
                <a:t>input via river</a:t>
              </a:r>
            </a:p>
          </p:txBody>
        </p:sp>
        <p:sp>
          <p:nvSpPr>
            <p:cNvPr id="332" name="SubTopic"/>
            <p:cNvSpPr/>
            <p:nvPr/>
          </p:nvSpPr>
          <p:spPr>
            <a:xfrm>
              <a:off x="2113095" y="3876643"/>
              <a:ext cx="996533" cy="145533"/>
            </a:xfrm>
            <a:custGeom>
              <a:avLst/>
              <a:gdLst>
                <a:gd name="rtl" fmla="*/ 38727 w 996533"/>
                <a:gd name="rtt" fmla="*/ 22447 h 145533"/>
                <a:gd name="rtr" fmla="*/ 963727 w 996533"/>
                <a:gd name="rtb" fmla="*/ 137147 h 145533"/>
              </a:gdLst>
              <a:ahLst/>
              <a:cxnLst/>
              <a:rect l="rtl" t="rtt" r="rtr" b="rtb"/>
              <a:pathLst>
                <a:path w="996533" h="145533" stroke="0">
                  <a:moveTo>
                    <a:pt x="0" y="0"/>
                  </a:moveTo>
                  <a:lnTo>
                    <a:pt x="996533" y="0"/>
                  </a:lnTo>
                  <a:lnTo>
                    <a:pt x="996533" y="145533"/>
                  </a:lnTo>
                  <a:lnTo>
                    <a:pt x="0" y="14553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9733" cap="rnd">
              <a:solidFill>
                <a:srgbClr val="006FAB"/>
              </a:solidFill>
              <a:round/>
            </a:ln>
          </p:spPr>
          <p:txBody>
            <a:bodyPr wrap="none" lIns="0" tIns="0" rIns="0" bIns="11000" rtlCol="0" anchor="ctr"/>
            <a:lstStyle/>
            <a:p>
              <a:pPr algn="ctr">
                <a:lnSpc>
                  <a:spcPct val="100000"/>
                </a:lnSpc>
              </a:pPr>
              <a:r>
                <a:rPr sz="666">
                  <a:solidFill>
                    <a:srgbClr val="000000"/>
                  </a:solidFill>
                  <a:latin typeface="微软雅黑"/>
                </a:rPr>
                <a:t>Discharge solid waste</a:t>
              </a:r>
            </a:p>
          </p:txBody>
        </p:sp>
        <p:sp>
          <p:nvSpPr>
            <p:cNvPr id="338" name="MainTopic"/>
            <p:cNvSpPr/>
            <p:nvPr/>
          </p:nvSpPr>
          <p:spPr>
            <a:xfrm>
              <a:off x="2886328" y="2356559"/>
              <a:ext cx="1067720" cy="463733"/>
            </a:xfrm>
            <a:custGeom>
              <a:avLst/>
              <a:gdLst>
                <a:gd name="rtl" fmla="*/ 201999 w 1067720"/>
                <a:gd name="rtt" fmla="*/ 37247 h 463733"/>
                <a:gd name="rtr" fmla="*/ 867941 w 1067720"/>
                <a:gd name="rtb" fmla="*/ 436847 h 463733"/>
              </a:gdLst>
              <a:ahLst/>
              <a:cxnLst/>
              <a:rect l="rtl" t="rtt" r="rtr" b="rtb"/>
              <a:pathLst>
                <a:path w="1067720" h="463733">
                  <a:moveTo>
                    <a:pt x="231867" y="0"/>
                  </a:moveTo>
                  <a:lnTo>
                    <a:pt x="835853" y="0"/>
                  </a:lnTo>
                  <a:cubicBezTo>
                    <a:pt x="963913" y="0"/>
                    <a:pt x="1067720" y="103807"/>
                    <a:pt x="1067720" y="231867"/>
                  </a:cubicBezTo>
                  <a:cubicBezTo>
                    <a:pt x="1067720" y="359927"/>
                    <a:pt x="963913" y="463733"/>
                    <a:pt x="835853" y="463733"/>
                  </a:cubicBezTo>
                  <a:lnTo>
                    <a:pt x="231867" y="463733"/>
                  </a:lnTo>
                  <a:cubicBezTo>
                    <a:pt x="103807" y="463733"/>
                    <a:pt x="0" y="359927"/>
                    <a:pt x="0" y="231867"/>
                  </a:cubicBezTo>
                  <a:cubicBezTo>
                    <a:pt x="0" y="103807"/>
                    <a:pt x="103807" y="0"/>
                    <a:pt x="231867" y="0"/>
                  </a:cubicBezTo>
                  <a:close/>
                </a:path>
              </a:pathLst>
            </a:custGeom>
            <a:solidFill>
              <a:srgbClr val="7CC1F9"/>
            </a:solidFill>
            <a:ln w="19733" cap="rnd">
              <a:solidFill>
                <a:srgbClr val="006FAB"/>
              </a:solidFill>
              <a:round/>
            </a:ln>
          </p:spPr>
          <p:txBody>
            <a:bodyPr wrap="square" lIns="0" tIns="0" rIns="0" bIns="11000" rtlCol="0" anchor="ctr"/>
            <a:lstStyle/>
            <a:p>
              <a:pPr algn="ctr">
                <a:lnSpc>
                  <a:spcPct val="100000"/>
                </a:lnSpc>
              </a:pPr>
              <a:r>
                <a:rPr sz="740" b="1">
                  <a:solidFill>
                    <a:srgbClr val="FFFFFF"/>
                  </a:solidFill>
                  <a:latin typeface="微软雅黑"/>
                </a:rPr>
                <a:t>Impact of human activities</a:t>
              </a:r>
            </a:p>
          </p:txBody>
        </p:sp>
        <p:sp>
          <p:nvSpPr>
            <p:cNvPr id="340" name="SubTopic"/>
            <p:cNvSpPr/>
            <p:nvPr/>
          </p:nvSpPr>
          <p:spPr>
            <a:xfrm>
              <a:off x="3500235" y="2844343"/>
              <a:ext cx="556233" cy="145533"/>
            </a:xfrm>
            <a:custGeom>
              <a:avLst/>
              <a:gdLst>
                <a:gd name="rtl" fmla="*/ 38727 w 556233"/>
                <a:gd name="rtt" fmla="*/ 22447 h 145533"/>
                <a:gd name="rtr" fmla="*/ 523427 w 556233"/>
                <a:gd name="rtb" fmla="*/ 137147 h 145533"/>
              </a:gdLst>
              <a:ahLst/>
              <a:cxnLst/>
              <a:rect l="rtl" t="rtt" r="rtr" b="rtb"/>
              <a:pathLst>
                <a:path w="556233" h="145533" stroke="0">
                  <a:moveTo>
                    <a:pt x="0" y="0"/>
                  </a:moveTo>
                  <a:lnTo>
                    <a:pt x="556233" y="0"/>
                  </a:lnTo>
                  <a:lnTo>
                    <a:pt x="556233" y="145533"/>
                  </a:lnTo>
                  <a:lnTo>
                    <a:pt x="0" y="14553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9733" cap="rnd">
              <a:solidFill>
                <a:srgbClr val="006FAB"/>
              </a:solidFill>
              <a:round/>
            </a:ln>
          </p:spPr>
          <p:txBody>
            <a:bodyPr wrap="none" lIns="0" tIns="0" rIns="0" bIns="11000" rtlCol="0" anchor="ctr"/>
            <a:lstStyle/>
            <a:p>
              <a:pPr algn="ctr">
                <a:lnSpc>
                  <a:spcPct val="100000"/>
                </a:lnSpc>
              </a:pPr>
              <a:r>
                <a:rPr sz="666">
                  <a:solidFill>
                    <a:srgbClr val="000000"/>
                  </a:solidFill>
                  <a:latin typeface="微软雅黑"/>
                </a:rPr>
                <a:t>overfishing</a:t>
              </a:r>
            </a:p>
          </p:txBody>
        </p:sp>
        <p:sp>
          <p:nvSpPr>
            <p:cNvPr id="346" name="SubTopic"/>
            <p:cNvSpPr/>
            <p:nvPr/>
          </p:nvSpPr>
          <p:spPr>
            <a:xfrm>
              <a:off x="3438511" y="3013926"/>
              <a:ext cx="672239" cy="374933"/>
            </a:xfrm>
            <a:custGeom>
              <a:avLst/>
              <a:gdLst>
                <a:gd name="rtl" fmla="*/ 38727 w 672239"/>
                <a:gd name="rtt" fmla="*/ 22447 h 374933"/>
                <a:gd name="rtr" fmla="*/ 639399 w 672239"/>
                <a:gd name="rtb" fmla="*/ 366547 h 374933"/>
              </a:gdLst>
              <a:ahLst/>
              <a:cxnLst/>
              <a:rect l="rtl" t="rtt" r="rtr" b="rtb"/>
              <a:pathLst>
                <a:path w="672239" h="374933" stroke="0">
                  <a:moveTo>
                    <a:pt x="0" y="0"/>
                  </a:moveTo>
                  <a:lnTo>
                    <a:pt x="672239" y="0"/>
                  </a:lnTo>
                  <a:lnTo>
                    <a:pt x="672239" y="374933"/>
                  </a:lnTo>
                  <a:lnTo>
                    <a:pt x="0" y="37493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9733" cap="rnd">
              <a:solidFill>
                <a:srgbClr val="006FAB"/>
              </a:solidFill>
              <a:round/>
            </a:ln>
          </p:spPr>
          <p:txBody>
            <a:bodyPr wrap="square" lIns="0" tIns="0" rIns="0" bIns="11000" rtlCol="0" anchor="ctr"/>
            <a:lstStyle/>
            <a:p>
              <a:pPr algn="ctr">
                <a:lnSpc>
                  <a:spcPct val="100000"/>
                </a:lnSpc>
              </a:pPr>
              <a:r>
                <a:rPr sz="666">
                  <a:solidFill>
                    <a:srgbClr val="000000"/>
                  </a:solidFill>
                  <a:latin typeface="微软雅黑"/>
                </a:rPr>
                <a:t>Marine engineering construction</a:t>
              </a:r>
            </a:p>
          </p:txBody>
        </p:sp>
        <p:sp>
          <p:nvSpPr>
            <p:cNvPr id="352" name="SubTopic"/>
            <p:cNvSpPr/>
            <p:nvPr/>
          </p:nvSpPr>
          <p:spPr>
            <a:xfrm>
              <a:off x="3293293" y="3412909"/>
              <a:ext cx="730133" cy="145533"/>
            </a:xfrm>
            <a:custGeom>
              <a:avLst/>
              <a:gdLst>
                <a:gd name="rtl" fmla="*/ 38727 w 730133"/>
                <a:gd name="rtt" fmla="*/ 22447 h 145533"/>
                <a:gd name="rtr" fmla="*/ 697327 w 730133"/>
                <a:gd name="rtb" fmla="*/ 137147 h 145533"/>
              </a:gdLst>
              <a:ahLst/>
              <a:cxnLst/>
              <a:rect l="rtl" t="rtt" r="rtr" b="rtb"/>
              <a:pathLst>
                <a:path w="730133" h="145533" stroke="0">
                  <a:moveTo>
                    <a:pt x="0" y="0"/>
                  </a:moveTo>
                  <a:lnTo>
                    <a:pt x="730133" y="0"/>
                  </a:lnTo>
                  <a:lnTo>
                    <a:pt x="730133" y="145533"/>
                  </a:lnTo>
                  <a:lnTo>
                    <a:pt x="0" y="14553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9733" cap="rnd">
              <a:solidFill>
                <a:srgbClr val="006FAB"/>
              </a:solidFill>
              <a:round/>
            </a:ln>
          </p:spPr>
          <p:txBody>
            <a:bodyPr wrap="none" lIns="0" tIns="0" rIns="0" bIns="11000" rtlCol="0" anchor="ctr"/>
            <a:lstStyle/>
            <a:p>
              <a:pPr algn="ctr">
                <a:lnSpc>
                  <a:spcPct val="100000"/>
                </a:lnSpc>
              </a:pPr>
              <a:r>
                <a:rPr sz="666" dirty="0">
                  <a:solidFill>
                    <a:srgbClr val="000000"/>
                  </a:solidFill>
                  <a:latin typeface="微软雅黑"/>
                </a:rPr>
                <a:t>ship navigation</a:t>
              </a:r>
            </a:p>
          </p:txBody>
        </p:sp>
        <p:sp>
          <p:nvSpPr>
            <p:cNvPr id="358" name="MainTopic"/>
            <p:cNvSpPr/>
            <p:nvPr/>
          </p:nvSpPr>
          <p:spPr>
            <a:xfrm>
              <a:off x="3296108" y="4389093"/>
              <a:ext cx="1067720" cy="463733"/>
            </a:xfrm>
            <a:custGeom>
              <a:avLst/>
              <a:gdLst>
                <a:gd name="rtl" fmla="*/ 201999 w 1067720"/>
                <a:gd name="rtt" fmla="*/ 37247 h 463733"/>
                <a:gd name="rtr" fmla="*/ 867941 w 1067720"/>
                <a:gd name="rtb" fmla="*/ 436847 h 463733"/>
              </a:gdLst>
              <a:ahLst/>
              <a:cxnLst/>
              <a:rect l="rtl" t="rtt" r="rtr" b="rtb"/>
              <a:pathLst>
                <a:path w="1067720" h="463733">
                  <a:moveTo>
                    <a:pt x="231867" y="0"/>
                  </a:moveTo>
                  <a:lnTo>
                    <a:pt x="835853" y="0"/>
                  </a:lnTo>
                  <a:cubicBezTo>
                    <a:pt x="963913" y="0"/>
                    <a:pt x="1067720" y="103807"/>
                    <a:pt x="1067720" y="231867"/>
                  </a:cubicBezTo>
                  <a:cubicBezTo>
                    <a:pt x="1067720" y="359927"/>
                    <a:pt x="963913" y="463733"/>
                    <a:pt x="835853" y="463733"/>
                  </a:cubicBezTo>
                  <a:lnTo>
                    <a:pt x="231867" y="463733"/>
                  </a:lnTo>
                  <a:cubicBezTo>
                    <a:pt x="103807" y="463733"/>
                    <a:pt x="0" y="359927"/>
                    <a:pt x="0" y="231867"/>
                  </a:cubicBezTo>
                  <a:cubicBezTo>
                    <a:pt x="0" y="103807"/>
                    <a:pt x="103807" y="0"/>
                    <a:pt x="231867" y="0"/>
                  </a:cubicBezTo>
                  <a:close/>
                </a:path>
              </a:pathLst>
            </a:custGeom>
            <a:solidFill>
              <a:srgbClr val="7CC1F9"/>
            </a:solidFill>
            <a:ln w="19733" cap="rnd">
              <a:solidFill>
                <a:srgbClr val="006FAB"/>
              </a:solidFill>
              <a:round/>
            </a:ln>
          </p:spPr>
          <p:txBody>
            <a:bodyPr wrap="square" lIns="0" tIns="0" rIns="0" bIns="11000" rtlCol="0" anchor="ctr"/>
            <a:lstStyle/>
            <a:p>
              <a:pPr algn="ctr">
                <a:lnSpc>
                  <a:spcPct val="100000"/>
                </a:lnSpc>
              </a:pPr>
              <a:r>
                <a:rPr sz="740" b="1">
                  <a:solidFill>
                    <a:srgbClr val="FFFFFF"/>
                  </a:solidFill>
                  <a:latin typeface="微软雅黑"/>
                </a:rPr>
                <a:t>global climate change</a:t>
              </a:r>
            </a:p>
          </p:txBody>
        </p:sp>
        <p:sp>
          <p:nvSpPr>
            <p:cNvPr id="360" name="SubTopic"/>
            <p:cNvSpPr/>
            <p:nvPr/>
          </p:nvSpPr>
          <p:spPr>
            <a:xfrm>
              <a:off x="3910015" y="4215809"/>
              <a:ext cx="622833" cy="149233"/>
            </a:xfrm>
            <a:custGeom>
              <a:avLst/>
              <a:gdLst>
                <a:gd name="rtl" fmla="*/ 38727 w 622833"/>
                <a:gd name="rtt" fmla="*/ 22447 h 149233"/>
                <a:gd name="rtr" fmla="*/ 590027 w 622833"/>
                <a:gd name="rtb" fmla="*/ 140847 h 149233"/>
              </a:gdLst>
              <a:ahLst/>
              <a:cxnLst/>
              <a:rect l="rtl" t="rtt" r="rtr" b="rtb"/>
              <a:pathLst>
                <a:path w="622833" h="149233" stroke="0">
                  <a:moveTo>
                    <a:pt x="0" y="0"/>
                  </a:moveTo>
                  <a:lnTo>
                    <a:pt x="622833" y="0"/>
                  </a:lnTo>
                  <a:lnTo>
                    <a:pt x="622833" y="149233"/>
                  </a:lnTo>
                  <a:lnTo>
                    <a:pt x="0" y="14923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9733" cap="rnd">
              <a:solidFill>
                <a:srgbClr val="006FAB"/>
              </a:solidFill>
              <a:round/>
            </a:ln>
          </p:spPr>
          <p:txBody>
            <a:bodyPr wrap="none" lIns="0" tIns="0" rIns="0" bIns="11000" rtlCol="0" anchor="ctr"/>
            <a:lstStyle/>
            <a:p>
              <a:pPr algn="ctr">
                <a:lnSpc>
                  <a:spcPct val="100000"/>
                </a:lnSpc>
              </a:pPr>
              <a:r>
                <a:rPr sz="666">
                  <a:solidFill>
                    <a:srgbClr val="000000"/>
                  </a:solidFill>
                  <a:latin typeface="微软雅黑"/>
                </a:rPr>
                <a:t>sea ​​level rise</a:t>
              </a:r>
            </a:p>
          </p:txBody>
        </p:sp>
        <p:sp>
          <p:nvSpPr>
            <p:cNvPr id="366" name="SubTopic"/>
            <p:cNvSpPr/>
            <p:nvPr/>
          </p:nvSpPr>
          <p:spPr>
            <a:xfrm>
              <a:off x="3846945" y="4046226"/>
              <a:ext cx="789333" cy="145533"/>
            </a:xfrm>
            <a:custGeom>
              <a:avLst/>
              <a:gdLst>
                <a:gd name="rtl" fmla="*/ 38727 w 789333"/>
                <a:gd name="rtt" fmla="*/ 22447 h 145533"/>
                <a:gd name="rtr" fmla="*/ 756527 w 789333"/>
                <a:gd name="rtb" fmla="*/ 137147 h 145533"/>
              </a:gdLst>
              <a:ahLst/>
              <a:cxnLst/>
              <a:rect l="rtl" t="rtt" r="rtr" b="rtb"/>
              <a:pathLst>
                <a:path w="789333" h="145533" stroke="0">
                  <a:moveTo>
                    <a:pt x="0" y="0"/>
                  </a:moveTo>
                  <a:lnTo>
                    <a:pt x="789333" y="0"/>
                  </a:lnTo>
                  <a:lnTo>
                    <a:pt x="789333" y="145533"/>
                  </a:lnTo>
                  <a:lnTo>
                    <a:pt x="0" y="14553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9733" cap="rnd">
              <a:solidFill>
                <a:srgbClr val="006FAB"/>
              </a:solidFill>
              <a:round/>
            </a:ln>
          </p:spPr>
          <p:txBody>
            <a:bodyPr wrap="none" lIns="0" tIns="0" rIns="0" bIns="11000" rtlCol="0" anchor="ctr"/>
            <a:lstStyle/>
            <a:p>
              <a:pPr algn="ctr">
                <a:lnSpc>
                  <a:spcPct val="100000"/>
                </a:lnSpc>
              </a:pPr>
              <a:r>
                <a:rPr sz="666">
                  <a:solidFill>
                    <a:srgbClr val="000000"/>
                  </a:solidFill>
                  <a:latin typeface="微软雅黑"/>
                </a:rPr>
                <a:t>temperature rise</a:t>
              </a:r>
            </a:p>
          </p:txBody>
        </p:sp>
        <p:sp>
          <p:nvSpPr>
            <p:cNvPr id="372" name="SubTopic"/>
            <p:cNvSpPr/>
            <p:nvPr/>
          </p:nvSpPr>
          <p:spPr>
            <a:xfrm>
              <a:off x="3785222" y="3876643"/>
              <a:ext cx="589533" cy="145533"/>
            </a:xfrm>
            <a:custGeom>
              <a:avLst/>
              <a:gdLst>
                <a:gd name="rtl" fmla="*/ 38727 w 589533"/>
                <a:gd name="rtt" fmla="*/ 22447 h 145533"/>
                <a:gd name="rtr" fmla="*/ 556727 w 589533"/>
                <a:gd name="rtb" fmla="*/ 137147 h 145533"/>
              </a:gdLst>
              <a:ahLst/>
              <a:cxnLst/>
              <a:rect l="rtl" t="rtt" r="rtr" b="rtb"/>
              <a:pathLst>
                <a:path w="589533" h="145533" stroke="0">
                  <a:moveTo>
                    <a:pt x="0" y="0"/>
                  </a:moveTo>
                  <a:lnTo>
                    <a:pt x="589533" y="0"/>
                  </a:lnTo>
                  <a:lnTo>
                    <a:pt x="589533" y="145533"/>
                  </a:lnTo>
                  <a:lnTo>
                    <a:pt x="0" y="14553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9733" cap="rnd">
              <a:solidFill>
                <a:srgbClr val="006FAB"/>
              </a:solidFill>
              <a:round/>
            </a:ln>
          </p:spPr>
          <p:txBody>
            <a:bodyPr wrap="none" lIns="0" tIns="0" rIns="0" bIns="11000" rtlCol="0" anchor="ctr"/>
            <a:lstStyle/>
            <a:p>
              <a:pPr algn="ctr">
                <a:lnSpc>
                  <a:spcPct val="100000"/>
                </a:lnSpc>
              </a:pPr>
              <a:r>
                <a:rPr sz="666">
                  <a:solidFill>
                    <a:srgbClr val="000000"/>
                  </a:solidFill>
                  <a:latin typeface="微软雅黑"/>
                </a:rPr>
                <a:t>acidification</a:t>
              </a:r>
            </a:p>
          </p:txBody>
        </p:sp>
        <p:sp>
          <p:nvSpPr>
            <p:cNvPr id="378" name="MainTopic"/>
            <p:cNvSpPr/>
            <p:nvPr/>
          </p:nvSpPr>
          <p:spPr>
            <a:xfrm>
              <a:off x="4297230" y="2602609"/>
              <a:ext cx="971816" cy="330533"/>
            </a:xfrm>
            <a:custGeom>
              <a:avLst/>
              <a:gdLst>
                <a:gd name="rtl" fmla="*/ 154047 w 971816"/>
                <a:gd name="rtt" fmla="*/ 37247 h 330533"/>
                <a:gd name="rtr" fmla="*/ 819989 w 971816"/>
                <a:gd name="rtb" fmla="*/ 303647 h 330533"/>
              </a:gdLst>
              <a:ahLst/>
              <a:cxnLst/>
              <a:rect l="rtl" t="rtt" r="rtr" b="rtb"/>
              <a:pathLst>
                <a:path w="971816" h="330533">
                  <a:moveTo>
                    <a:pt x="165267" y="0"/>
                  </a:moveTo>
                  <a:lnTo>
                    <a:pt x="806549" y="0"/>
                  </a:lnTo>
                  <a:cubicBezTo>
                    <a:pt x="897826" y="0"/>
                    <a:pt x="971816" y="73990"/>
                    <a:pt x="971816" y="165267"/>
                  </a:cubicBezTo>
                  <a:cubicBezTo>
                    <a:pt x="971816" y="256543"/>
                    <a:pt x="897826" y="330533"/>
                    <a:pt x="806549" y="330533"/>
                  </a:cubicBezTo>
                  <a:lnTo>
                    <a:pt x="165267" y="330533"/>
                  </a:lnTo>
                  <a:cubicBezTo>
                    <a:pt x="73990" y="330533"/>
                    <a:pt x="0" y="256543"/>
                    <a:pt x="0" y="165267"/>
                  </a:cubicBezTo>
                  <a:cubicBezTo>
                    <a:pt x="0" y="73990"/>
                    <a:pt x="73990" y="0"/>
                    <a:pt x="165267" y="0"/>
                  </a:cubicBezTo>
                  <a:close/>
                </a:path>
              </a:pathLst>
            </a:custGeom>
            <a:solidFill>
              <a:srgbClr val="7CC1F9"/>
            </a:solidFill>
            <a:ln w="19733" cap="rnd">
              <a:solidFill>
                <a:srgbClr val="006FAB"/>
              </a:solidFill>
              <a:round/>
            </a:ln>
          </p:spPr>
          <p:txBody>
            <a:bodyPr wrap="square" lIns="0" tIns="0" rIns="0" bIns="11000" rtlCol="0" anchor="ctr"/>
            <a:lstStyle/>
            <a:p>
              <a:pPr algn="ctr">
                <a:lnSpc>
                  <a:spcPct val="100000"/>
                </a:lnSpc>
              </a:pPr>
              <a:r>
                <a:rPr sz="740" b="1">
                  <a:solidFill>
                    <a:srgbClr val="FFFFFF"/>
                  </a:solidFill>
                  <a:latin typeface="微软雅黑"/>
                </a:rPr>
                <a:t>agricultural activities</a:t>
              </a:r>
            </a:p>
          </p:txBody>
        </p:sp>
        <p:sp>
          <p:nvSpPr>
            <p:cNvPr id="380" name="SubTopic"/>
            <p:cNvSpPr/>
            <p:nvPr/>
          </p:nvSpPr>
          <p:spPr>
            <a:xfrm>
              <a:off x="4800788" y="3128626"/>
              <a:ext cx="842138" cy="260233"/>
            </a:xfrm>
            <a:custGeom>
              <a:avLst/>
              <a:gdLst>
                <a:gd name="rtl" fmla="*/ 38727 w 842138"/>
                <a:gd name="rtt" fmla="*/ 22447 h 260233"/>
                <a:gd name="rtr" fmla="*/ 809309 w 842138"/>
                <a:gd name="rtb" fmla="*/ 251847 h 260233"/>
              </a:gdLst>
              <a:ahLst/>
              <a:cxnLst/>
              <a:rect l="rtl" t="rtt" r="rtr" b="rtb"/>
              <a:pathLst>
                <a:path w="842138" h="260233" stroke="0">
                  <a:moveTo>
                    <a:pt x="0" y="0"/>
                  </a:moveTo>
                  <a:lnTo>
                    <a:pt x="842138" y="0"/>
                  </a:lnTo>
                  <a:lnTo>
                    <a:pt x="842138" y="260233"/>
                  </a:lnTo>
                  <a:lnTo>
                    <a:pt x="0" y="26023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9733" cap="rnd">
              <a:solidFill>
                <a:srgbClr val="006FAB"/>
              </a:solidFill>
              <a:round/>
            </a:ln>
          </p:spPr>
          <p:txBody>
            <a:bodyPr wrap="square" lIns="0" tIns="0" rIns="0" bIns="11000" rtlCol="0" anchor="ctr"/>
            <a:lstStyle/>
            <a:p>
              <a:pPr algn="ctr">
                <a:lnSpc>
                  <a:spcPct val="100000"/>
                </a:lnSpc>
              </a:pPr>
              <a:r>
                <a:rPr sz="666">
                  <a:solidFill>
                    <a:srgbClr val="000000"/>
                  </a:solidFill>
                  <a:latin typeface="微软雅黑"/>
                </a:rPr>
                <a:t>Loss of pesticides and fertilizers</a:t>
              </a:r>
            </a:p>
          </p:txBody>
        </p:sp>
        <p:sp>
          <p:nvSpPr>
            <p:cNvPr id="386" name="SubTopic"/>
            <p:cNvSpPr/>
            <p:nvPr/>
          </p:nvSpPr>
          <p:spPr>
            <a:xfrm>
              <a:off x="4697317" y="3412909"/>
              <a:ext cx="1007633" cy="145533"/>
            </a:xfrm>
            <a:custGeom>
              <a:avLst/>
              <a:gdLst>
                <a:gd name="rtl" fmla="*/ 38727 w 1007633"/>
                <a:gd name="rtt" fmla="*/ 22447 h 145533"/>
                <a:gd name="rtr" fmla="*/ 974827 w 1007633"/>
                <a:gd name="rtb" fmla="*/ 137147 h 145533"/>
              </a:gdLst>
              <a:ahLst/>
              <a:cxnLst/>
              <a:rect l="rtl" t="rtt" r="rtr" b="rtb"/>
              <a:pathLst>
                <a:path w="1007633" h="145533" stroke="0">
                  <a:moveTo>
                    <a:pt x="0" y="0"/>
                  </a:moveTo>
                  <a:lnTo>
                    <a:pt x="1007633" y="0"/>
                  </a:lnTo>
                  <a:lnTo>
                    <a:pt x="1007633" y="145533"/>
                  </a:lnTo>
                  <a:lnTo>
                    <a:pt x="0" y="14553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9733" cap="rnd">
              <a:solidFill>
                <a:srgbClr val="006FAB"/>
              </a:solidFill>
              <a:round/>
            </a:ln>
          </p:spPr>
          <p:txBody>
            <a:bodyPr wrap="none" lIns="0" tIns="0" rIns="0" bIns="11000" rtlCol="0" anchor="ctr"/>
            <a:lstStyle/>
            <a:p>
              <a:pPr algn="ctr">
                <a:lnSpc>
                  <a:spcPct val="100000"/>
                </a:lnSpc>
              </a:pPr>
              <a:r>
                <a:rPr sz="666">
                  <a:solidFill>
                    <a:srgbClr val="000000"/>
                  </a:solidFill>
                  <a:latin typeface="微软雅黑"/>
                </a:rPr>
                <a:t>Aquaculture pollution</a:t>
              </a:r>
            </a:p>
          </p:txBody>
        </p:sp>
        <p:sp>
          <p:nvSpPr>
            <p:cNvPr id="392" name="MainTopic"/>
            <p:cNvSpPr/>
            <p:nvPr/>
          </p:nvSpPr>
          <p:spPr>
            <a:xfrm>
              <a:off x="4822758" y="4387243"/>
              <a:ext cx="875912" cy="197333"/>
            </a:xfrm>
            <a:custGeom>
              <a:avLst/>
              <a:gdLst>
                <a:gd name="rtl" fmla="*/ 107916 w 875912"/>
                <a:gd name="rtt" fmla="*/ 37247 h 197333"/>
                <a:gd name="rtr" fmla="*/ 770216 w 875912"/>
                <a:gd name="rtb" fmla="*/ 170447 h 197333"/>
              </a:gdLst>
              <a:ahLst/>
              <a:cxnLst/>
              <a:rect l="rtl" t="rtt" r="rtr" b="rtb"/>
              <a:pathLst>
                <a:path w="875912" h="197333">
                  <a:moveTo>
                    <a:pt x="98667" y="0"/>
                  </a:moveTo>
                  <a:lnTo>
                    <a:pt x="777245" y="0"/>
                  </a:lnTo>
                  <a:cubicBezTo>
                    <a:pt x="831739" y="0"/>
                    <a:pt x="875912" y="44173"/>
                    <a:pt x="875912" y="98667"/>
                  </a:cubicBezTo>
                  <a:cubicBezTo>
                    <a:pt x="875912" y="153160"/>
                    <a:pt x="831739" y="197333"/>
                    <a:pt x="777245" y="197333"/>
                  </a:cubicBezTo>
                  <a:lnTo>
                    <a:pt x="98667" y="197333"/>
                  </a:lnTo>
                  <a:cubicBezTo>
                    <a:pt x="44173" y="197333"/>
                    <a:pt x="0" y="153160"/>
                    <a:pt x="0" y="98667"/>
                  </a:cubicBezTo>
                  <a:cubicBezTo>
                    <a:pt x="0" y="44173"/>
                    <a:pt x="44173" y="0"/>
                    <a:pt x="98667" y="0"/>
                  </a:cubicBezTo>
                  <a:close/>
                </a:path>
              </a:pathLst>
            </a:custGeom>
            <a:solidFill>
              <a:srgbClr val="7CC1F9"/>
            </a:solidFill>
            <a:ln w="19733" cap="rnd">
              <a:solidFill>
                <a:srgbClr val="006FAB"/>
              </a:solidFill>
              <a:round/>
            </a:ln>
          </p:spPr>
          <p:txBody>
            <a:bodyPr wrap="square" lIns="0" tIns="0" rIns="0" bIns="11000" rtlCol="0" anchor="ctr"/>
            <a:lstStyle/>
            <a:p>
              <a:pPr algn="ctr">
                <a:lnSpc>
                  <a:spcPct val="100000"/>
                </a:lnSpc>
              </a:pPr>
              <a:r>
                <a:rPr sz="740" b="1">
                  <a:solidFill>
                    <a:srgbClr val="FFFFFF"/>
                  </a:solidFill>
                  <a:latin typeface="微软雅黑"/>
                </a:rPr>
                <a:t>plastic waste</a:t>
              </a:r>
            </a:p>
          </p:txBody>
        </p:sp>
        <p:sp>
          <p:nvSpPr>
            <p:cNvPr id="394" name="SubTopic"/>
            <p:cNvSpPr/>
            <p:nvPr/>
          </p:nvSpPr>
          <p:spPr>
            <a:xfrm>
              <a:off x="5278364" y="4046226"/>
              <a:ext cx="656133" cy="145533"/>
            </a:xfrm>
            <a:custGeom>
              <a:avLst/>
              <a:gdLst>
                <a:gd name="rtl" fmla="*/ 38727 w 656133"/>
                <a:gd name="rtt" fmla="*/ 22447 h 145533"/>
                <a:gd name="rtr" fmla="*/ 623327 w 656133"/>
                <a:gd name="rtb" fmla="*/ 137147 h 145533"/>
              </a:gdLst>
              <a:ahLst/>
              <a:cxnLst/>
              <a:rect l="rtl" t="rtt" r="rtr" b="rtb"/>
              <a:pathLst>
                <a:path w="656133" h="145533" stroke="0">
                  <a:moveTo>
                    <a:pt x="0" y="0"/>
                  </a:moveTo>
                  <a:lnTo>
                    <a:pt x="656133" y="0"/>
                  </a:lnTo>
                  <a:lnTo>
                    <a:pt x="656133" y="145533"/>
                  </a:lnTo>
                  <a:lnTo>
                    <a:pt x="0" y="14553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9733" cap="rnd">
              <a:solidFill>
                <a:srgbClr val="006FAB"/>
              </a:solidFill>
              <a:round/>
            </a:ln>
          </p:spPr>
          <p:txBody>
            <a:bodyPr wrap="none" lIns="0" tIns="0" rIns="0" bIns="11000" rtlCol="0" anchor="ctr"/>
            <a:lstStyle/>
            <a:p>
              <a:pPr algn="ctr">
                <a:lnSpc>
                  <a:spcPct val="100000"/>
                </a:lnSpc>
              </a:pPr>
              <a:r>
                <a:rPr sz="666">
                  <a:solidFill>
                    <a:srgbClr val="000000"/>
                  </a:solidFill>
                  <a:latin typeface="微软雅黑"/>
                </a:rPr>
                <a:t>plastic pellets</a:t>
              </a:r>
            </a:p>
          </p:txBody>
        </p:sp>
        <p:sp>
          <p:nvSpPr>
            <p:cNvPr id="400" name="SubTopic"/>
            <p:cNvSpPr/>
            <p:nvPr/>
          </p:nvSpPr>
          <p:spPr>
            <a:xfrm>
              <a:off x="5216641" y="3876643"/>
              <a:ext cx="881833" cy="145533"/>
            </a:xfrm>
            <a:custGeom>
              <a:avLst/>
              <a:gdLst>
                <a:gd name="rtl" fmla="*/ 38727 w 881833"/>
                <a:gd name="rtt" fmla="*/ 22447 h 145533"/>
                <a:gd name="rtr" fmla="*/ 849027 w 881833"/>
                <a:gd name="rtb" fmla="*/ 137147 h 145533"/>
              </a:gdLst>
              <a:ahLst/>
              <a:cxnLst/>
              <a:rect l="rtl" t="rtt" r="rtr" b="rtb"/>
              <a:pathLst>
                <a:path w="881833" h="145533" stroke="0">
                  <a:moveTo>
                    <a:pt x="0" y="0"/>
                  </a:moveTo>
                  <a:lnTo>
                    <a:pt x="881833" y="0"/>
                  </a:lnTo>
                  <a:lnTo>
                    <a:pt x="881833" y="145533"/>
                  </a:lnTo>
                  <a:lnTo>
                    <a:pt x="0" y="14553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9733" cap="rnd">
              <a:solidFill>
                <a:srgbClr val="006FAB"/>
              </a:solidFill>
              <a:round/>
            </a:ln>
          </p:spPr>
          <p:txBody>
            <a:bodyPr wrap="none" lIns="0" tIns="0" rIns="0" bIns="11000" rtlCol="0" anchor="ctr"/>
            <a:lstStyle/>
            <a:p>
              <a:pPr algn="ctr">
                <a:lnSpc>
                  <a:spcPct val="100000"/>
                </a:lnSpc>
              </a:pPr>
              <a:r>
                <a:rPr sz="666">
                  <a:solidFill>
                    <a:srgbClr val="000000"/>
                  </a:solidFill>
                  <a:latin typeface="微软雅黑"/>
                </a:rPr>
                <a:t>Large plastic waste</a:t>
              </a:r>
            </a:p>
          </p:txBody>
        </p:sp>
        <p:sp>
          <p:nvSpPr>
            <p:cNvPr id="406" name="MainTopic"/>
            <p:cNvSpPr/>
            <p:nvPr/>
          </p:nvSpPr>
          <p:spPr>
            <a:xfrm>
              <a:off x="5891431" y="2461393"/>
              <a:ext cx="1067720" cy="463733"/>
            </a:xfrm>
            <a:custGeom>
              <a:avLst/>
              <a:gdLst>
                <a:gd name="rtl" fmla="*/ 201999 w 1067720"/>
                <a:gd name="rtt" fmla="*/ 37247 h 463733"/>
                <a:gd name="rtr" fmla="*/ 867941 w 1067720"/>
                <a:gd name="rtb" fmla="*/ 436847 h 463733"/>
              </a:gdLst>
              <a:ahLst/>
              <a:cxnLst/>
              <a:rect l="rtl" t="rtt" r="rtr" b="rtb"/>
              <a:pathLst>
                <a:path w="1067720" h="463733">
                  <a:moveTo>
                    <a:pt x="231867" y="0"/>
                  </a:moveTo>
                  <a:lnTo>
                    <a:pt x="835853" y="0"/>
                  </a:lnTo>
                  <a:cubicBezTo>
                    <a:pt x="963913" y="0"/>
                    <a:pt x="1067720" y="103807"/>
                    <a:pt x="1067720" y="231867"/>
                  </a:cubicBezTo>
                  <a:cubicBezTo>
                    <a:pt x="1067720" y="359927"/>
                    <a:pt x="963913" y="463733"/>
                    <a:pt x="835853" y="463733"/>
                  </a:cubicBezTo>
                  <a:lnTo>
                    <a:pt x="231867" y="463733"/>
                  </a:lnTo>
                  <a:cubicBezTo>
                    <a:pt x="103807" y="463733"/>
                    <a:pt x="0" y="359927"/>
                    <a:pt x="0" y="231867"/>
                  </a:cubicBezTo>
                  <a:cubicBezTo>
                    <a:pt x="0" y="103807"/>
                    <a:pt x="103807" y="0"/>
                    <a:pt x="231867" y="0"/>
                  </a:cubicBezTo>
                  <a:close/>
                </a:path>
              </a:pathLst>
            </a:custGeom>
            <a:solidFill>
              <a:srgbClr val="7CC1F9"/>
            </a:solidFill>
            <a:ln w="19733" cap="rnd">
              <a:solidFill>
                <a:srgbClr val="006FAB"/>
              </a:solidFill>
              <a:round/>
            </a:ln>
          </p:spPr>
          <p:txBody>
            <a:bodyPr wrap="square" lIns="0" tIns="0" rIns="0" bIns="11000" rtlCol="0" anchor="ctr"/>
            <a:lstStyle/>
            <a:p>
              <a:pPr algn="ctr">
                <a:lnSpc>
                  <a:spcPct val="100000"/>
                </a:lnSpc>
              </a:pPr>
              <a:r>
                <a:rPr sz="740" b="1" dirty="0">
                  <a:solidFill>
                    <a:srgbClr val="FFFFFF"/>
                  </a:solidFill>
                  <a:latin typeface="微软雅黑"/>
                </a:rPr>
                <a:t>radioactive contamination</a:t>
              </a:r>
            </a:p>
          </p:txBody>
        </p:sp>
        <p:sp>
          <p:nvSpPr>
            <p:cNvPr id="408" name="SubTopic"/>
            <p:cNvSpPr/>
            <p:nvPr/>
          </p:nvSpPr>
          <p:spPr>
            <a:xfrm>
              <a:off x="6469650" y="3047226"/>
              <a:ext cx="1122333" cy="145533"/>
            </a:xfrm>
            <a:custGeom>
              <a:avLst/>
              <a:gdLst>
                <a:gd name="rtl" fmla="*/ 38727 w 1122333"/>
                <a:gd name="rtt" fmla="*/ 22447 h 145533"/>
                <a:gd name="rtr" fmla="*/ 1089527 w 1122333"/>
                <a:gd name="rtb" fmla="*/ 137147 h 145533"/>
              </a:gdLst>
              <a:ahLst/>
              <a:cxnLst/>
              <a:rect l="rtl" t="rtt" r="rtr" b="rtb"/>
              <a:pathLst>
                <a:path w="1122333" h="145533" stroke="0">
                  <a:moveTo>
                    <a:pt x="0" y="0"/>
                  </a:moveTo>
                  <a:lnTo>
                    <a:pt x="1122333" y="0"/>
                  </a:lnTo>
                  <a:lnTo>
                    <a:pt x="1122333" y="145533"/>
                  </a:lnTo>
                  <a:lnTo>
                    <a:pt x="0" y="14553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9733" cap="rnd">
              <a:solidFill>
                <a:srgbClr val="006FAB"/>
              </a:solidFill>
              <a:round/>
            </a:ln>
          </p:spPr>
          <p:txBody>
            <a:bodyPr wrap="none" lIns="0" tIns="0" rIns="0" bIns="11000" rtlCol="0" anchor="ctr"/>
            <a:lstStyle/>
            <a:p>
              <a:pPr algn="ctr">
                <a:lnSpc>
                  <a:spcPct val="100000"/>
                </a:lnSpc>
              </a:pPr>
              <a:r>
                <a:rPr sz="666">
                  <a:solidFill>
                    <a:srgbClr val="000000"/>
                  </a:solidFill>
                  <a:latin typeface="微软雅黑"/>
                </a:rPr>
                <a:t>Nuclear waste emissions</a:t>
              </a:r>
            </a:p>
          </p:txBody>
        </p:sp>
        <p:sp>
          <p:nvSpPr>
            <p:cNvPr id="414" name="SubTopic"/>
            <p:cNvSpPr/>
            <p:nvPr/>
          </p:nvSpPr>
          <p:spPr>
            <a:xfrm>
              <a:off x="6372239" y="3314859"/>
              <a:ext cx="1111233" cy="145533"/>
            </a:xfrm>
            <a:custGeom>
              <a:avLst/>
              <a:gdLst>
                <a:gd name="rtl" fmla="*/ 38727 w 1111233"/>
                <a:gd name="rtt" fmla="*/ 22447 h 145533"/>
                <a:gd name="rtr" fmla="*/ 1078427 w 1111233"/>
                <a:gd name="rtb" fmla="*/ 137147 h 145533"/>
              </a:gdLst>
              <a:ahLst/>
              <a:cxnLst/>
              <a:rect l="rtl" t="rtt" r="rtr" b="rtb"/>
              <a:pathLst>
                <a:path w="1111233" h="145533" stroke="0">
                  <a:moveTo>
                    <a:pt x="0" y="0"/>
                  </a:moveTo>
                  <a:lnTo>
                    <a:pt x="1111233" y="0"/>
                  </a:lnTo>
                  <a:lnTo>
                    <a:pt x="1111233" y="145533"/>
                  </a:lnTo>
                  <a:lnTo>
                    <a:pt x="0" y="14553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9733" cap="rnd">
              <a:solidFill>
                <a:srgbClr val="006FAB"/>
              </a:solidFill>
              <a:round/>
            </a:ln>
          </p:spPr>
          <p:txBody>
            <a:bodyPr wrap="none" lIns="0" tIns="0" rIns="0" bIns="11000" rtlCol="0" anchor="ctr"/>
            <a:lstStyle/>
            <a:p>
              <a:pPr algn="ctr">
                <a:lnSpc>
                  <a:spcPct val="100000"/>
                </a:lnSpc>
              </a:pPr>
              <a:r>
                <a:rPr sz="666">
                  <a:solidFill>
                    <a:srgbClr val="000000"/>
                  </a:solidFill>
                  <a:latin typeface="微软雅黑"/>
                </a:rPr>
                <a:t>radioactive material leak</a:t>
              </a:r>
            </a:p>
          </p:txBody>
        </p:sp>
        <p:sp>
          <p:nvSpPr>
            <p:cNvPr id="420" name="MainTopic"/>
            <p:cNvSpPr/>
            <p:nvPr/>
          </p:nvSpPr>
          <p:spPr>
            <a:xfrm>
              <a:off x="6323354" y="4398355"/>
              <a:ext cx="971816" cy="330533"/>
            </a:xfrm>
            <a:custGeom>
              <a:avLst/>
              <a:gdLst>
                <a:gd name="rtl" fmla="*/ 154047 w 971816"/>
                <a:gd name="rtt" fmla="*/ 37247 h 330533"/>
                <a:gd name="rtr" fmla="*/ 819989 w 971816"/>
                <a:gd name="rtb" fmla="*/ 303647 h 330533"/>
              </a:gdLst>
              <a:ahLst/>
              <a:cxnLst/>
              <a:rect l="rtl" t="rtt" r="rtr" b="rtb"/>
              <a:pathLst>
                <a:path w="971816" h="330533">
                  <a:moveTo>
                    <a:pt x="165267" y="0"/>
                  </a:moveTo>
                  <a:lnTo>
                    <a:pt x="806549" y="0"/>
                  </a:lnTo>
                  <a:cubicBezTo>
                    <a:pt x="897826" y="0"/>
                    <a:pt x="971816" y="73990"/>
                    <a:pt x="971816" y="165267"/>
                  </a:cubicBezTo>
                  <a:cubicBezTo>
                    <a:pt x="971816" y="256543"/>
                    <a:pt x="897826" y="330533"/>
                    <a:pt x="806549" y="330533"/>
                  </a:cubicBezTo>
                  <a:lnTo>
                    <a:pt x="165267" y="330533"/>
                  </a:lnTo>
                  <a:cubicBezTo>
                    <a:pt x="73990" y="330533"/>
                    <a:pt x="0" y="256543"/>
                    <a:pt x="0" y="165267"/>
                  </a:cubicBezTo>
                  <a:cubicBezTo>
                    <a:pt x="0" y="73990"/>
                    <a:pt x="73990" y="0"/>
                    <a:pt x="165267" y="0"/>
                  </a:cubicBezTo>
                  <a:close/>
                </a:path>
              </a:pathLst>
            </a:custGeom>
            <a:solidFill>
              <a:srgbClr val="7CC1F9"/>
            </a:solidFill>
            <a:ln w="19733" cap="rnd">
              <a:solidFill>
                <a:srgbClr val="006FAB"/>
              </a:solidFill>
              <a:round/>
            </a:ln>
          </p:spPr>
          <p:txBody>
            <a:bodyPr wrap="square" lIns="0" tIns="0" rIns="0" bIns="11000" rtlCol="0" anchor="ctr"/>
            <a:lstStyle/>
            <a:p>
              <a:pPr algn="ctr">
                <a:lnSpc>
                  <a:spcPct val="100000"/>
                </a:lnSpc>
              </a:pPr>
              <a:r>
                <a:rPr sz="740" b="1">
                  <a:solidFill>
                    <a:srgbClr val="FFFFFF"/>
                  </a:solidFill>
                  <a:latin typeface="微软雅黑"/>
                </a:rPr>
                <a:t>biological invasion</a:t>
              </a:r>
            </a:p>
          </p:txBody>
        </p:sp>
        <p:sp>
          <p:nvSpPr>
            <p:cNvPr id="422" name="SubTopic"/>
            <p:cNvSpPr/>
            <p:nvPr/>
          </p:nvSpPr>
          <p:spPr>
            <a:xfrm>
              <a:off x="6802892" y="3876643"/>
              <a:ext cx="996824" cy="260233"/>
            </a:xfrm>
            <a:custGeom>
              <a:avLst/>
              <a:gdLst>
                <a:gd name="rtl" fmla="*/ 38727 w 996824"/>
                <a:gd name="rtt" fmla="*/ 22447 h 260233"/>
                <a:gd name="rtr" fmla="*/ 964016 w 996824"/>
                <a:gd name="rtb" fmla="*/ 251847 h 260233"/>
              </a:gdLst>
              <a:ahLst/>
              <a:cxnLst/>
              <a:rect l="rtl" t="rtt" r="rtr" b="rtb"/>
              <a:pathLst>
                <a:path w="996824" h="260233" stroke="0">
                  <a:moveTo>
                    <a:pt x="0" y="0"/>
                  </a:moveTo>
                  <a:lnTo>
                    <a:pt x="996824" y="0"/>
                  </a:lnTo>
                  <a:lnTo>
                    <a:pt x="996824" y="260233"/>
                  </a:lnTo>
                  <a:lnTo>
                    <a:pt x="0" y="26023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9733" cap="rnd">
              <a:solidFill>
                <a:srgbClr val="006FAB"/>
              </a:solidFill>
              <a:round/>
            </a:ln>
          </p:spPr>
          <p:txBody>
            <a:bodyPr wrap="square" lIns="0" tIns="0" rIns="0" bIns="11000" rtlCol="0" anchor="ctr"/>
            <a:lstStyle/>
            <a:p>
              <a:pPr algn="ctr">
                <a:lnSpc>
                  <a:spcPct val="100000"/>
                </a:lnSpc>
              </a:pPr>
              <a:r>
                <a:rPr sz="666">
                  <a:solidFill>
                    <a:srgbClr val="000000"/>
                  </a:solidFill>
                  <a:latin typeface="微软雅黑"/>
                </a:rPr>
                <a:t>Pollutants carried by alien species</a:t>
              </a:r>
            </a:p>
          </p:txBody>
        </p:sp>
        <p:sp>
          <p:nvSpPr>
            <p:cNvPr id="606" name="Floating"/>
            <p:cNvSpPr/>
            <p:nvPr/>
          </p:nvSpPr>
          <p:spPr>
            <a:xfrm>
              <a:off x="5214781" y="1479950"/>
              <a:ext cx="301550" cy="301550"/>
            </a:xfrm>
            <a:custGeom>
              <a:avLst/>
              <a:gdLst>
                <a:gd name="rtl" fmla="*/ 112850 w 301550"/>
                <a:gd name="rtt" fmla="*/ 54945 h 301550"/>
                <a:gd name="rtr" fmla="*/ 157250 w 301550"/>
                <a:gd name="rtb" fmla="*/ 241795 h 301550"/>
              </a:gdLst>
              <a:ahLst/>
              <a:cxnLst/>
              <a:rect l="rtl" t="rtt" r="rtr" b="rtb"/>
              <a:pathLst>
                <a:path w="301550" h="301550">
                  <a:moveTo>
                    <a:pt x="0" y="150775"/>
                  </a:moveTo>
                  <a:cubicBezTo>
                    <a:pt x="0" y="67504"/>
                    <a:pt x="67504" y="0"/>
                    <a:pt x="150775" y="0"/>
                  </a:cubicBezTo>
                  <a:cubicBezTo>
                    <a:pt x="234046" y="0"/>
                    <a:pt x="301550" y="67504"/>
                    <a:pt x="301550" y="150775"/>
                  </a:cubicBezTo>
                  <a:cubicBezTo>
                    <a:pt x="301550" y="234046"/>
                    <a:pt x="234046" y="301550"/>
                    <a:pt x="150775" y="301550"/>
                  </a:cubicBezTo>
                  <a:cubicBezTo>
                    <a:pt x="67504" y="301550"/>
                    <a:pt x="0" y="234046"/>
                    <a:pt x="0" y="150775"/>
                  </a:cubicBezTo>
                  <a:close/>
                </a:path>
              </a:pathLst>
            </a:custGeom>
            <a:noFill/>
            <a:ln w="19733" cap="rnd">
              <a:solidFill>
                <a:srgbClr val="7CB5E9"/>
              </a:solidFill>
              <a:round/>
            </a:ln>
          </p:spPr>
        </p:sp>
        <p:sp>
          <p:nvSpPr>
            <p:cNvPr id="607" name="Floating"/>
            <p:cNvSpPr/>
            <p:nvPr/>
          </p:nvSpPr>
          <p:spPr>
            <a:xfrm>
              <a:off x="5587802" y="1728876"/>
              <a:ext cx="74000" cy="74000"/>
            </a:xfrm>
            <a:custGeom>
              <a:avLst/>
              <a:gdLst>
                <a:gd name="rtt" fmla="*/ 9312 h 74000"/>
                <a:gd name="rtr" fmla="*/ 45942 w 74000"/>
                <a:gd name="rtb" fmla="*/ 196162 h 74000"/>
              </a:gdLst>
              <a:ahLst/>
              <a:cxnLst/>
              <a:rect l="l" t="rtt" r="rtr" b="rtb"/>
              <a:pathLst>
                <a:path w="74000" h="74000">
                  <a:moveTo>
                    <a:pt x="0" y="37000"/>
                  </a:moveTo>
                  <a:cubicBezTo>
                    <a:pt x="0" y="16565"/>
                    <a:pt x="16565" y="0"/>
                    <a:pt x="37000" y="0"/>
                  </a:cubicBezTo>
                  <a:cubicBezTo>
                    <a:pt x="57435" y="0"/>
                    <a:pt x="74000" y="16565"/>
                    <a:pt x="74000" y="37000"/>
                  </a:cubicBezTo>
                  <a:cubicBezTo>
                    <a:pt x="74000" y="57435"/>
                    <a:pt x="57435" y="74000"/>
                    <a:pt x="37000" y="74000"/>
                  </a:cubicBezTo>
                  <a:cubicBezTo>
                    <a:pt x="16565" y="74000"/>
                    <a:pt x="0" y="57435"/>
                    <a:pt x="0" y="37000"/>
                  </a:cubicBezTo>
                  <a:close/>
                </a:path>
              </a:pathLst>
            </a:custGeom>
            <a:noFill/>
            <a:ln w="19733" cap="rnd">
              <a:solidFill>
                <a:srgbClr val="7CB5E9"/>
              </a:solidFill>
              <a:round/>
            </a:ln>
          </p:spPr>
        </p:sp>
        <p:grpSp>
          <p:nvGrpSpPr>
            <p:cNvPr id="227" name="Group 227"/>
            <p:cNvGrpSpPr/>
            <p:nvPr/>
          </p:nvGrpSpPr>
          <p:grpSpPr>
            <a:xfrm>
              <a:off x="1204177" y="5226746"/>
              <a:ext cx="361688" cy="361688"/>
              <a:chOff x="1204177" y="5226746"/>
              <a:chExt cx="361688" cy="361688"/>
            </a:xfrm>
          </p:grpSpPr>
          <p:sp>
            <p:nvSpPr>
              <p:cNvPr id="612" name="Floating"/>
              <p:cNvSpPr/>
              <p:nvPr/>
            </p:nvSpPr>
            <p:spPr>
              <a:xfrm>
                <a:off x="1204177" y="5226746"/>
                <a:ext cx="361688" cy="361688"/>
              </a:xfrm>
              <a:custGeom>
                <a:avLst/>
                <a:gdLst/>
                <a:ahLst/>
                <a:cxnLst/>
                <a:rect l="0" t="0" r="0" b="0"/>
                <a:pathLst>
                  <a:path w="361688" h="361688">
                    <a:moveTo>
                      <a:pt x="0" y="180844"/>
                    </a:moveTo>
                    <a:cubicBezTo>
                      <a:pt x="0" y="80967"/>
                      <a:pt x="80967" y="0"/>
                      <a:pt x="180844" y="0"/>
                    </a:cubicBezTo>
                    <a:cubicBezTo>
                      <a:pt x="280721" y="0"/>
                      <a:pt x="361688" y="80967"/>
                      <a:pt x="361688" y="180844"/>
                    </a:cubicBezTo>
                    <a:cubicBezTo>
                      <a:pt x="361688" y="280721"/>
                      <a:pt x="280721" y="361688"/>
                      <a:pt x="180844" y="361688"/>
                    </a:cubicBezTo>
                    <a:cubicBezTo>
                      <a:pt x="80967" y="361688"/>
                      <a:pt x="0" y="280721"/>
                      <a:pt x="0" y="180844"/>
                    </a:cubicBezTo>
                    <a:close/>
                  </a:path>
                </a:pathLst>
              </a:custGeom>
              <a:noFill/>
              <a:ln w="19733" cap="rnd">
                <a:solidFill>
                  <a:srgbClr val="7CB5E9"/>
                </a:solidFill>
                <a:round/>
              </a:ln>
            </p:spPr>
          </p:sp>
          <p:pic>
            <p:nvPicPr>
              <p:cNvPr id="544" name="ClipArt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14522" y="5307691"/>
                <a:ext cx="148399" cy="200539"/>
              </a:xfrm>
              <a:prstGeom prst="rect">
                <a:avLst/>
              </a:prstGeom>
            </p:spPr>
          </p:pic>
        </p:grpSp>
        <p:grpSp>
          <p:nvGrpSpPr>
            <p:cNvPr id="228" name="Group 228"/>
            <p:cNvGrpSpPr/>
            <p:nvPr/>
          </p:nvGrpSpPr>
          <p:grpSpPr>
            <a:xfrm>
              <a:off x="1951350" y="5231924"/>
              <a:ext cx="356506" cy="356506"/>
              <a:chOff x="1951350" y="5231924"/>
              <a:chExt cx="356506" cy="356506"/>
            </a:xfrm>
          </p:grpSpPr>
          <p:sp>
            <p:nvSpPr>
              <p:cNvPr id="613" name="Floating"/>
              <p:cNvSpPr/>
              <p:nvPr/>
            </p:nvSpPr>
            <p:spPr>
              <a:xfrm>
                <a:off x="1951350" y="5231924"/>
                <a:ext cx="356506" cy="356506"/>
              </a:xfrm>
              <a:custGeom>
                <a:avLst/>
                <a:gdLst/>
                <a:ahLst/>
                <a:cxnLst/>
                <a:rect l="0" t="0" r="0" b="0"/>
                <a:pathLst>
                  <a:path w="356506" h="356506">
                    <a:moveTo>
                      <a:pt x="0" y="178253"/>
                    </a:moveTo>
                    <a:cubicBezTo>
                      <a:pt x="0" y="79807"/>
                      <a:pt x="79807" y="0"/>
                      <a:pt x="178253" y="0"/>
                    </a:cubicBezTo>
                    <a:cubicBezTo>
                      <a:pt x="276699" y="0"/>
                      <a:pt x="356506" y="79807"/>
                      <a:pt x="356506" y="178253"/>
                    </a:cubicBezTo>
                    <a:cubicBezTo>
                      <a:pt x="356506" y="276699"/>
                      <a:pt x="276699" y="356506"/>
                      <a:pt x="178253" y="356506"/>
                    </a:cubicBezTo>
                    <a:cubicBezTo>
                      <a:pt x="79807" y="356506"/>
                      <a:pt x="0" y="276699"/>
                      <a:pt x="0" y="178253"/>
                    </a:cubicBezTo>
                    <a:close/>
                  </a:path>
                </a:pathLst>
              </a:custGeom>
              <a:noFill/>
              <a:ln w="19733" cap="rnd">
                <a:solidFill>
                  <a:srgbClr val="7CB5E9"/>
                </a:solidFill>
                <a:round/>
              </a:ln>
            </p:spPr>
          </p:sp>
          <p:pic>
            <p:nvPicPr>
              <p:cNvPr id="546" name="ClipArt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057672" y="5313584"/>
                <a:ext cx="151262" cy="193925"/>
              </a:xfrm>
              <a:prstGeom prst="rect">
                <a:avLst/>
              </a:prstGeom>
            </p:spPr>
          </p:pic>
        </p:grpSp>
        <p:grpSp>
          <p:nvGrpSpPr>
            <p:cNvPr id="229" name="Group 229"/>
            <p:cNvGrpSpPr/>
            <p:nvPr/>
          </p:nvGrpSpPr>
          <p:grpSpPr>
            <a:xfrm>
              <a:off x="2692691" y="5249453"/>
              <a:ext cx="366889" cy="366889"/>
              <a:chOff x="2692691" y="5249453"/>
              <a:chExt cx="366889" cy="366889"/>
            </a:xfrm>
          </p:grpSpPr>
          <p:sp>
            <p:nvSpPr>
              <p:cNvPr id="614" name="Floating"/>
              <p:cNvSpPr/>
              <p:nvPr/>
            </p:nvSpPr>
            <p:spPr>
              <a:xfrm>
                <a:off x="2692691" y="5249453"/>
                <a:ext cx="366889" cy="366889"/>
              </a:xfrm>
              <a:custGeom>
                <a:avLst/>
                <a:gdLst/>
                <a:ahLst/>
                <a:cxnLst/>
                <a:rect l="0" t="0" r="0" b="0"/>
                <a:pathLst>
                  <a:path w="366889" h="366889">
                    <a:moveTo>
                      <a:pt x="0" y="183444"/>
                    </a:moveTo>
                    <a:cubicBezTo>
                      <a:pt x="0" y="82131"/>
                      <a:pt x="82131" y="0"/>
                      <a:pt x="183444" y="0"/>
                    </a:cubicBezTo>
                    <a:cubicBezTo>
                      <a:pt x="284758" y="0"/>
                      <a:pt x="366889" y="82131"/>
                      <a:pt x="366889" y="183444"/>
                    </a:cubicBezTo>
                    <a:cubicBezTo>
                      <a:pt x="366889" y="284758"/>
                      <a:pt x="284758" y="366889"/>
                      <a:pt x="183444" y="366889"/>
                    </a:cubicBezTo>
                    <a:cubicBezTo>
                      <a:pt x="82131" y="366889"/>
                      <a:pt x="0" y="284758"/>
                      <a:pt x="0" y="183444"/>
                    </a:cubicBezTo>
                    <a:close/>
                  </a:path>
                </a:pathLst>
              </a:custGeom>
              <a:noFill/>
              <a:ln w="19733" cap="rnd">
                <a:solidFill>
                  <a:srgbClr val="7CB5E9"/>
                </a:solidFill>
                <a:round/>
              </a:ln>
            </p:spPr>
          </p:sp>
          <p:pic>
            <p:nvPicPr>
              <p:cNvPr id="543" name="ClipArt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786747" y="5348344"/>
                <a:ext cx="186177" cy="169846"/>
              </a:xfrm>
              <a:prstGeom prst="rect">
                <a:avLst/>
              </a:prstGeom>
            </p:spPr>
          </p:pic>
        </p:grpSp>
        <p:grpSp>
          <p:nvGrpSpPr>
            <p:cNvPr id="230" name="Group 230"/>
            <p:cNvGrpSpPr/>
            <p:nvPr/>
          </p:nvGrpSpPr>
          <p:grpSpPr>
            <a:xfrm>
              <a:off x="3435851" y="5246228"/>
              <a:ext cx="361696" cy="361696"/>
              <a:chOff x="3435851" y="5246228"/>
              <a:chExt cx="361696" cy="361696"/>
            </a:xfrm>
          </p:grpSpPr>
          <p:sp>
            <p:nvSpPr>
              <p:cNvPr id="615" name="Floating"/>
              <p:cNvSpPr/>
              <p:nvPr/>
            </p:nvSpPr>
            <p:spPr>
              <a:xfrm>
                <a:off x="3435851" y="5246228"/>
                <a:ext cx="361696" cy="361696"/>
              </a:xfrm>
              <a:custGeom>
                <a:avLst/>
                <a:gdLst/>
                <a:ahLst/>
                <a:cxnLst/>
                <a:rect l="0" t="0" r="0" b="0"/>
                <a:pathLst>
                  <a:path w="361696" h="361696">
                    <a:moveTo>
                      <a:pt x="0" y="180848"/>
                    </a:moveTo>
                    <a:cubicBezTo>
                      <a:pt x="0" y="80968"/>
                      <a:pt x="80968" y="0"/>
                      <a:pt x="180848" y="0"/>
                    </a:cubicBezTo>
                    <a:cubicBezTo>
                      <a:pt x="280727" y="0"/>
                      <a:pt x="361696" y="80968"/>
                      <a:pt x="361696" y="180848"/>
                    </a:cubicBezTo>
                    <a:cubicBezTo>
                      <a:pt x="361696" y="280727"/>
                      <a:pt x="280727" y="361696"/>
                      <a:pt x="180848" y="361696"/>
                    </a:cubicBezTo>
                    <a:cubicBezTo>
                      <a:pt x="80968" y="361696"/>
                      <a:pt x="0" y="280727"/>
                      <a:pt x="0" y="180848"/>
                    </a:cubicBezTo>
                    <a:close/>
                  </a:path>
                </a:pathLst>
              </a:custGeom>
              <a:noFill/>
              <a:ln w="19733" cap="rnd">
                <a:solidFill>
                  <a:srgbClr val="7CB5E9"/>
                </a:solidFill>
                <a:round/>
              </a:ln>
            </p:spPr>
          </p:sp>
          <p:pic>
            <p:nvPicPr>
              <p:cNvPr id="528" name="ClipArt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532504" y="5352369"/>
                <a:ext cx="175791" cy="150155"/>
              </a:xfrm>
              <a:prstGeom prst="rect">
                <a:avLst/>
              </a:prstGeom>
            </p:spPr>
          </p:pic>
        </p:grpSp>
        <p:grpSp>
          <p:nvGrpSpPr>
            <p:cNvPr id="231" name="Group 231"/>
            <p:cNvGrpSpPr/>
            <p:nvPr/>
          </p:nvGrpSpPr>
          <p:grpSpPr>
            <a:xfrm>
              <a:off x="4255456" y="5246048"/>
              <a:ext cx="366124" cy="366124"/>
              <a:chOff x="4255456" y="5246048"/>
              <a:chExt cx="366124" cy="366124"/>
            </a:xfrm>
          </p:grpSpPr>
          <p:sp>
            <p:nvSpPr>
              <p:cNvPr id="617" name="Floating"/>
              <p:cNvSpPr/>
              <p:nvPr/>
            </p:nvSpPr>
            <p:spPr>
              <a:xfrm>
                <a:off x="4255456" y="5246048"/>
                <a:ext cx="366124" cy="366124"/>
              </a:xfrm>
              <a:custGeom>
                <a:avLst/>
                <a:gdLst/>
                <a:ahLst/>
                <a:cxnLst/>
                <a:rect l="0" t="0" r="0" b="0"/>
                <a:pathLst>
                  <a:path w="366124" h="366124">
                    <a:moveTo>
                      <a:pt x="0" y="183062"/>
                    </a:moveTo>
                    <a:cubicBezTo>
                      <a:pt x="0" y="81960"/>
                      <a:pt x="81960" y="0"/>
                      <a:pt x="183062" y="0"/>
                    </a:cubicBezTo>
                    <a:cubicBezTo>
                      <a:pt x="284164" y="0"/>
                      <a:pt x="366124" y="81960"/>
                      <a:pt x="366124" y="183062"/>
                    </a:cubicBezTo>
                    <a:cubicBezTo>
                      <a:pt x="366124" y="284164"/>
                      <a:pt x="284164" y="366124"/>
                      <a:pt x="183062" y="366124"/>
                    </a:cubicBezTo>
                    <a:cubicBezTo>
                      <a:pt x="81960" y="366124"/>
                      <a:pt x="0" y="284164"/>
                      <a:pt x="0" y="183062"/>
                    </a:cubicBezTo>
                    <a:close/>
                  </a:path>
                </a:pathLst>
              </a:custGeom>
              <a:noFill/>
              <a:ln w="19733" cap="rnd">
                <a:solidFill>
                  <a:srgbClr val="7CB5E9"/>
                </a:solidFill>
                <a:round/>
              </a:ln>
            </p:spPr>
          </p:sp>
          <p:pic>
            <p:nvPicPr>
              <p:cNvPr id="527" name="ClipArt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337528" y="5359687"/>
                <a:ext cx="209381" cy="139587"/>
              </a:xfrm>
              <a:prstGeom prst="rect">
                <a:avLst/>
              </a:prstGeom>
            </p:spPr>
          </p:pic>
        </p:grpSp>
        <p:grpSp>
          <p:nvGrpSpPr>
            <p:cNvPr id="232" name="Group 232"/>
            <p:cNvGrpSpPr/>
            <p:nvPr/>
          </p:nvGrpSpPr>
          <p:grpSpPr>
            <a:xfrm>
              <a:off x="5099006" y="5247733"/>
              <a:ext cx="343447" cy="343447"/>
              <a:chOff x="5099006" y="5247733"/>
              <a:chExt cx="343447" cy="343447"/>
            </a:xfrm>
          </p:grpSpPr>
          <p:sp>
            <p:nvSpPr>
              <p:cNvPr id="618" name="Floating"/>
              <p:cNvSpPr/>
              <p:nvPr/>
            </p:nvSpPr>
            <p:spPr>
              <a:xfrm>
                <a:off x="5099006" y="5247733"/>
                <a:ext cx="343447" cy="343447"/>
              </a:xfrm>
              <a:custGeom>
                <a:avLst/>
                <a:gdLst/>
                <a:ahLst/>
                <a:cxnLst/>
                <a:rect l="0" t="0" r="0" b="0"/>
                <a:pathLst>
                  <a:path w="343447" h="343447">
                    <a:moveTo>
                      <a:pt x="0" y="171723"/>
                    </a:moveTo>
                    <a:cubicBezTo>
                      <a:pt x="0" y="76883"/>
                      <a:pt x="76883" y="0"/>
                      <a:pt x="171723" y="0"/>
                    </a:cubicBezTo>
                    <a:cubicBezTo>
                      <a:pt x="266563" y="0"/>
                      <a:pt x="343447" y="76883"/>
                      <a:pt x="343447" y="171723"/>
                    </a:cubicBezTo>
                    <a:cubicBezTo>
                      <a:pt x="343447" y="266563"/>
                      <a:pt x="266563" y="343447"/>
                      <a:pt x="171723" y="343447"/>
                    </a:cubicBezTo>
                    <a:cubicBezTo>
                      <a:pt x="76883" y="343447"/>
                      <a:pt x="0" y="266563"/>
                      <a:pt x="0" y="171723"/>
                    </a:cubicBezTo>
                    <a:close/>
                  </a:path>
                </a:pathLst>
              </a:custGeom>
              <a:noFill/>
              <a:ln w="19733" cap="rnd">
                <a:solidFill>
                  <a:srgbClr val="7CB5E9"/>
                </a:solidFill>
                <a:round/>
              </a:ln>
            </p:spPr>
          </p:sp>
          <p:pic>
            <p:nvPicPr>
              <p:cNvPr id="510" name="ClipArt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213981" y="5321802"/>
                <a:ext cx="120897" cy="196048"/>
              </a:xfrm>
              <a:prstGeom prst="rect">
                <a:avLst/>
              </a:prstGeom>
            </p:spPr>
          </p:pic>
        </p:grpSp>
        <p:grpSp>
          <p:nvGrpSpPr>
            <p:cNvPr id="233" name="Group 233"/>
            <p:cNvGrpSpPr/>
            <p:nvPr/>
          </p:nvGrpSpPr>
          <p:grpSpPr>
            <a:xfrm>
              <a:off x="5919875" y="5259010"/>
              <a:ext cx="349133" cy="349133"/>
              <a:chOff x="5919875" y="5259010"/>
              <a:chExt cx="349133" cy="349133"/>
            </a:xfrm>
          </p:grpSpPr>
          <p:sp>
            <p:nvSpPr>
              <p:cNvPr id="619" name="Floating"/>
              <p:cNvSpPr/>
              <p:nvPr/>
            </p:nvSpPr>
            <p:spPr>
              <a:xfrm>
                <a:off x="5919875" y="5259010"/>
                <a:ext cx="349133" cy="349133"/>
              </a:xfrm>
              <a:custGeom>
                <a:avLst/>
                <a:gdLst/>
                <a:ahLst/>
                <a:cxnLst/>
                <a:rect l="0" t="0" r="0" b="0"/>
                <a:pathLst>
                  <a:path w="349133" h="349133">
                    <a:moveTo>
                      <a:pt x="0" y="174566"/>
                    </a:moveTo>
                    <a:cubicBezTo>
                      <a:pt x="0" y="78156"/>
                      <a:pt x="78156" y="0"/>
                      <a:pt x="174566" y="0"/>
                    </a:cubicBezTo>
                    <a:cubicBezTo>
                      <a:pt x="270977" y="0"/>
                      <a:pt x="349133" y="78156"/>
                      <a:pt x="349133" y="174566"/>
                    </a:cubicBezTo>
                    <a:cubicBezTo>
                      <a:pt x="349133" y="270977"/>
                      <a:pt x="270977" y="349133"/>
                      <a:pt x="174566" y="349133"/>
                    </a:cubicBezTo>
                    <a:cubicBezTo>
                      <a:pt x="78156" y="349133"/>
                      <a:pt x="0" y="270977"/>
                      <a:pt x="0" y="174566"/>
                    </a:cubicBezTo>
                    <a:close/>
                  </a:path>
                </a:pathLst>
              </a:custGeom>
              <a:noFill/>
              <a:ln w="19733" cap="rnd">
                <a:solidFill>
                  <a:srgbClr val="7CB5E9"/>
                </a:solidFill>
                <a:round/>
              </a:ln>
            </p:spPr>
          </p:sp>
          <p:pic>
            <p:nvPicPr>
              <p:cNvPr id="545" name="ClipArt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044163" y="5329845"/>
                <a:ext cx="107958" cy="208204"/>
              </a:xfrm>
              <a:prstGeom prst="rect">
                <a:avLst/>
              </a:prstGeom>
            </p:spPr>
          </p:pic>
        </p:grpSp>
        <p:grpSp>
          <p:nvGrpSpPr>
            <p:cNvPr id="234" name="Group 234"/>
            <p:cNvGrpSpPr/>
            <p:nvPr/>
          </p:nvGrpSpPr>
          <p:grpSpPr>
            <a:xfrm>
              <a:off x="6745884" y="5245581"/>
              <a:ext cx="369689" cy="369689"/>
              <a:chOff x="6745884" y="5245581"/>
              <a:chExt cx="369689" cy="369689"/>
            </a:xfrm>
          </p:grpSpPr>
          <p:sp>
            <p:nvSpPr>
              <p:cNvPr id="621" name="Floating"/>
              <p:cNvSpPr/>
              <p:nvPr/>
            </p:nvSpPr>
            <p:spPr>
              <a:xfrm>
                <a:off x="6745884" y="5245581"/>
                <a:ext cx="369689" cy="369689"/>
              </a:xfrm>
              <a:custGeom>
                <a:avLst/>
                <a:gdLst/>
                <a:ahLst/>
                <a:cxnLst/>
                <a:rect l="0" t="0" r="0" b="0"/>
                <a:pathLst>
                  <a:path w="369689" h="369689">
                    <a:moveTo>
                      <a:pt x="0" y="184844"/>
                    </a:moveTo>
                    <a:cubicBezTo>
                      <a:pt x="0" y="82758"/>
                      <a:pt x="82758" y="0"/>
                      <a:pt x="184844" y="0"/>
                    </a:cubicBezTo>
                    <a:cubicBezTo>
                      <a:pt x="286931" y="0"/>
                      <a:pt x="369689" y="82758"/>
                      <a:pt x="369689" y="184844"/>
                    </a:cubicBezTo>
                    <a:cubicBezTo>
                      <a:pt x="369689" y="286931"/>
                      <a:pt x="286931" y="369689"/>
                      <a:pt x="184844" y="369689"/>
                    </a:cubicBezTo>
                    <a:cubicBezTo>
                      <a:pt x="82758" y="369689"/>
                      <a:pt x="0" y="286931"/>
                      <a:pt x="0" y="184844"/>
                    </a:cubicBezTo>
                    <a:close/>
                  </a:path>
                </a:pathLst>
              </a:custGeom>
              <a:noFill/>
              <a:ln w="19733" cap="rnd">
                <a:solidFill>
                  <a:srgbClr val="7CB5E9"/>
                </a:solidFill>
                <a:round/>
              </a:ln>
            </p:spPr>
          </p:sp>
          <p:pic>
            <p:nvPicPr>
              <p:cNvPr id="623" name="ClipArt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839772" y="5363620"/>
                <a:ext cx="189314" cy="134352"/>
              </a:xfrm>
              <a:prstGeom prst="rect">
                <a:avLst/>
              </a:prstGeom>
            </p:spPr>
          </p:pic>
        </p:grpSp>
        <p:sp>
          <p:nvSpPr>
            <p:cNvPr id="638" name="Floating"/>
            <p:cNvSpPr/>
            <p:nvPr/>
          </p:nvSpPr>
          <p:spPr>
            <a:xfrm>
              <a:off x="100305" y="5863621"/>
              <a:ext cx="421104" cy="402109"/>
            </a:xfrm>
            <a:custGeom>
              <a:avLst/>
              <a:gdLst>
                <a:gd name="rtl" fmla="*/ 172627 w 421104"/>
                <a:gd name="rtt" fmla="*/ 100176 h 402109"/>
                <a:gd name="rtr" fmla="*/ 217027 w 421104"/>
                <a:gd name="rtb" fmla="*/ 287026 h 402109"/>
              </a:gdLst>
              <a:ahLst/>
              <a:cxnLst/>
              <a:rect l="rtl" t="rtt" r="rtr" b="rtb"/>
              <a:pathLst>
                <a:path w="421104" h="402109">
                  <a:moveTo>
                    <a:pt x="210552" y="0"/>
                  </a:moveTo>
                  <a:lnTo>
                    <a:pt x="275616" y="132366"/>
                  </a:lnTo>
                  <a:lnTo>
                    <a:pt x="421104" y="153592"/>
                  </a:lnTo>
                  <a:lnTo>
                    <a:pt x="315828" y="256625"/>
                  </a:lnTo>
                  <a:lnTo>
                    <a:pt x="340681" y="402109"/>
                  </a:lnTo>
                  <a:lnTo>
                    <a:pt x="210552" y="333421"/>
                  </a:lnTo>
                  <a:lnTo>
                    <a:pt x="80424" y="402109"/>
                  </a:lnTo>
                  <a:lnTo>
                    <a:pt x="105276" y="256625"/>
                  </a:lnTo>
                  <a:lnTo>
                    <a:pt x="0" y="153592"/>
                  </a:lnTo>
                  <a:lnTo>
                    <a:pt x="145488" y="132366"/>
                  </a:lnTo>
                  <a:lnTo>
                    <a:pt x="210552" y="0"/>
                  </a:lnTo>
                  <a:close/>
                </a:path>
              </a:pathLst>
            </a:custGeom>
            <a:noFill/>
            <a:ln w="19733" cap="rnd">
              <a:solidFill>
                <a:srgbClr val="00679E"/>
              </a:solidFill>
              <a:round/>
            </a:ln>
          </p:spPr>
        </p:sp>
        <p:sp>
          <p:nvSpPr>
            <p:cNvPr id="639" name="Floating"/>
            <p:cNvSpPr/>
            <p:nvPr/>
          </p:nvSpPr>
          <p:spPr>
            <a:xfrm>
              <a:off x="8731834" y="5863621"/>
              <a:ext cx="421104" cy="402109"/>
            </a:xfrm>
            <a:custGeom>
              <a:avLst/>
              <a:gdLst>
                <a:gd name="rtl" fmla="*/ 172627 w 421104"/>
                <a:gd name="rtt" fmla="*/ 100176 h 402109"/>
                <a:gd name="rtr" fmla="*/ 217027 w 421104"/>
                <a:gd name="rtb" fmla="*/ 287026 h 402109"/>
              </a:gdLst>
              <a:ahLst/>
              <a:cxnLst/>
              <a:rect l="rtl" t="rtt" r="rtr" b="rtb"/>
              <a:pathLst>
                <a:path w="421104" h="402109">
                  <a:moveTo>
                    <a:pt x="210552" y="0"/>
                  </a:moveTo>
                  <a:lnTo>
                    <a:pt x="275616" y="132366"/>
                  </a:lnTo>
                  <a:lnTo>
                    <a:pt x="421104" y="153592"/>
                  </a:lnTo>
                  <a:lnTo>
                    <a:pt x="315828" y="256625"/>
                  </a:lnTo>
                  <a:lnTo>
                    <a:pt x="340681" y="402109"/>
                  </a:lnTo>
                  <a:lnTo>
                    <a:pt x="210552" y="333421"/>
                  </a:lnTo>
                  <a:lnTo>
                    <a:pt x="80424" y="402109"/>
                  </a:lnTo>
                  <a:lnTo>
                    <a:pt x="105276" y="256625"/>
                  </a:lnTo>
                  <a:lnTo>
                    <a:pt x="0" y="153592"/>
                  </a:lnTo>
                  <a:lnTo>
                    <a:pt x="145488" y="132366"/>
                  </a:lnTo>
                  <a:lnTo>
                    <a:pt x="210552" y="0"/>
                  </a:lnTo>
                  <a:close/>
                </a:path>
              </a:pathLst>
            </a:custGeom>
            <a:noFill/>
            <a:ln w="19733" cap="rnd">
              <a:solidFill>
                <a:srgbClr val="00679E"/>
              </a:solidFill>
              <a:round/>
            </a:ln>
          </p:spPr>
        </p:sp>
        <p:sp>
          <p:nvSpPr>
            <p:cNvPr id="641" name="Floating"/>
            <p:cNvSpPr/>
            <p:nvPr/>
          </p:nvSpPr>
          <p:spPr>
            <a:xfrm>
              <a:off x="8724434" y="655503"/>
              <a:ext cx="421104" cy="402109"/>
            </a:xfrm>
            <a:custGeom>
              <a:avLst/>
              <a:gdLst>
                <a:gd name="rtl" fmla="*/ 172627 w 421104"/>
                <a:gd name="rtt" fmla="*/ 100176 h 402109"/>
                <a:gd name="rtr" fmla="*/ 217027 w 421104"/>
                <a:gd name="rtb" fmla="*/ 287026 h 402109"/>
              </a:gdLst>
              <a:ahLst/>
              <a:cxnLst/>
              <a:rect l="rtl" t="rtt" r="rtr" b="rtb"/>
              <a:pathLst>
                <a:path w="421104" h="402109">
                  <a:moveTo>
                    <a:pt x="210552" y="0"/>
                  </a:moveTo>
                  <a:lnTo>
                    <a:pt x="275616" y="132366"/>
                  </a:lnTo>
                  <a:lnTo>
                    <a:pt x="421104" y="153592"/>
                  </a:lnTo>
                  <a:lnTo>
                    <a:pt x="315828" y="256625"/>
                  </a:lnTo>
                  <a:lnTo>
                    <a:pt x="340681" y="402109"/>
                  </a:lnTo>
                  <a:lnTo>
                    <a:pt x="210552" y="333421"/>
                  </a:lnTo>
                  <a:lnTo>
                    <a:pt x="80424" y="402109"/>
                  </a:lnTo>
                  <a:lnTo>
                    <a:pt x="105276" y="256625"/>
                  </a:lnTo>
                  <a:lnTo>
                    <a:pt x="0" y="153592"/>
                  </a:lnTo>
                  <a:lnTo>
                    <a:pt x="145488" y="132366"/>
                  </a:lnTo>
                  <a:lnTo>
                    <a:pt x="210552" y="0"/>
                  </a:lnTo>
                  <a:close/>
                </a:path>
              </a:pathLst>
            </a:custGeom>
            <a:noFill/>
            <a:ln w="19733" cap="rnd">
              <a:solidFill>
                <a:srgbClr val="00679E"/>
              </a:solidFill>
              <a:round/>
            </a:ln>
          </p:spPr>
        </p:sp>
        <p:sp>
          <p:nvSpPr>
            <p:cNvPr id="642" name="Floating"/>
            <p:cNvSpPr/>
            <p:nvPr/>
          </p:nvSpPr>
          <p:spPr>
            <a:xfrm>
              <a:off x="92905" y="655503"/>
              <a:ext cx="421104" cy="402109"/>
            </a:xfrm>
            <a:custGeom>
              <a:avLst/>
              <a:gdLst>
                <a:gd name="rtl" fmla="*/ 172627 w 421104"/>
                <a:gd name="rtt" fmla="*/ 100176 h 402109"/>
                <a:gd name="rtr" fmla="*/ 217027 w 421104"/>
                <a:gd name="rtb" fmla="*/ 287026 h 402109"/>
              </a:gdLst>
              <a:ahLst/>
              <a:cxnLst/>
              <a:rect l="rtl" t="rtt" r="rtr" b="rtb"/>
              <a:pathLst>
                <a:path w="421104" h="402109">
                  <a:moveTo>
                    <a:pt x="210552" y="0"/>
                  </a:moveTo>
                  <a:lnTo>
                    <a:pt x="275616" y="132366"/>
                  </a:lnTo>
                  <a:lnTo>
                    <a:pt x="421104" y="153592"/>
                  </a:lnTo>
                  <a:lnTo>
                    <a:pt x="315828" y="256625"/>
                  </a:lnTo>
                  <a:lnTo>
                    <a:pt x="340681" y="402109"/>
                  </a:lnTo>
                  <a:lnTo>
                    <a:pt x="210552" y="333421"/>
                  </a:lnTo>
                  <a:lnTo>
                    <a:pt x="80424" y="402109"/>
                  </a:lnTo>
                  <a:lnTo>
                    <a:pt x="105276" y="256625"/>
                  </a:lnTo>
                  <a:lnTo>
                    <a:pt x="0" y="153592"/>
                  </a:lnTo>
                  <a:lnTo>
                    <a:pt x="145488" y="132366"/>
                  </a:lnTo>
                  <a:lnTo>
                    <a:pt x="210552" y="0"/>
                  </a:lnTo>
                  <a:close/>
                </a:path>
              </a:pathLst>
            </a:custGeom>
            <a:noFill/>
            <a:ln w="19733" cap="rnd">
              <a:solidFill>
                <a:srgbClr val="00679E"/>
              </a:solidFill>
              <a:round/>
            </a:ln>
          </p:spPr>
        </p:sp>
        <p:grpSp>
          <p:nvGrpSpPr>
            <p:cNvPr id="235" name="Group 235"/>
            <p:cNvGrpSpPr/>
            <p:nvPr/>
          </p:nvGrpSpPr>
          <p:grpSpPr>
            <a:xfrm>
              <a:off x="7645935" y="5224708"/>
              <a:ext cx="361688" cy="361688"/>
              <a:chOff x="7645935" y="5224708"/>
              <a:chExt cx="361688" cy="361688"/>
            </a:xfrm>
          </p:grpSpPr>
          <p:sp>
            <p:nvSpPr>
              <p:cNvPr id="563" name="Floating"/>
              <p:cNvSpPr/>
              <p:nvPr/>
            </p:nvSpPr>
            <p:spPr>
              <a:xfrm>
                <a:off x="7645935" y="5224708"/>
                <a:ext cx="361688" cy="361688"/>
              </a:xfrm>
              <a:custGeom>
                <a:avLst/>
                <a:gdLst/>
                <a:ahLst/>
                <a:cxnLst/>
                <a:rect l="0" t="0" r="0" b="0"/>
                <a:pathLst>
                  <a:path w="361688" h="361688">
                    <a:moveTo>
                      <a:pt x="0" y="180844"/>
                    </a:moveTo>
                    <a:cubicBezTo>
                      <a:pt x="0" y="80967"/>
                      <a:pt x="80967" y="0"/>
                      <a:pt x="180844" y="0"/>
                    </a:cubicBezTo>
                    <a:cubicBezTo>
                      <a:pt x="280721" y="0"/>
                      <a:pt x="361688" y="80967"/>
                      <a:pt x="361688" y="180844"/>
                    </a:cubicBezTo>
                    <a:cubicBezTo>
                      <a:pt x="361688" y="280721"/>
                      <a:pt x="280721" y="361688"/>
                      <a:pt x="180844" y="361688"/>
                    </a:cubicBezTo>
                    <a:cubicBezTo>
                      <a:pt x="80967" y="361688"/>
                      <a:pt x="0" y="280721"/>
                      <a:pt x="0" y="180844"/>
                    </a:cubicBezTo>
                    <a:close/>
                  </a:path>
                </a:pathLst>
              </a:custGeom>
              <a:noFill/>
              <a:ln w="19733" cap="rnd">
                <a:solidFill>
                  <a:srgbClr val="7CB5E9"/>
                </a:solidFill>
                <a:round/>
              </a:ln>
            </p:spPr>
          </p:sp>
          <p:pic>
            <p:nvPicPr>
              <p:cNvPr id="564" name="ClipArt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56280" y="5305653"/>
                <a:ext cx="148398" cy="200539"/>
              </a:xfrm>
              <a:prstGeom prst="rect">
                <a:avLst/>
              </a:prstGeom>
            </p:spPr>
          </p:pic>
        </p:grpSp>
        <p:sp>
          <p:nvSpPr>
            <p:cNvPr id="555" name="Floating"/>
            <p:cNvSpPr/>
            <p:nvPr/>
          </p:nvSpPr>
          <p:spPr>
            <a:xfrm>
              <a:off x="3805842" y="919510"/>
              <a:ext cx="1282177" cy="1282177"/>
            </a:xfrm>
            <a:custGeom>
              <a:avLst/>
              <a:gdLst>
                <a:gd name="rtl" fmla="*/ 229591 w 1282177"/>
                <a:gd name="rtt" fmla="*/ 274418 h 1282177"/>
                <a:gd name="rtr" fmla="*/ 1054806 w 1282177"/>
                <a:gd name="rtb" fmla="*/ 1014418 h 1282177"/>
              </a:gdLst>
              <a:ahLst/>
              <a:cxnLst/>
              <a:rect l="rtl" t="rtt" r="rtr" b="rtb"/>
              <a:pathLst>
                <a:path w="1282177" h="1282177">
                  <a:moveTo>
                    <a:pt x="0" y="641088"/>
                  </a:moveTo>
                  <a:cubicBezTo>
                    <a:pt x="0" y="287026"/>
                    <a:pt x="287026" y="0"/>
                    <a:pt x="641088" y="0"/>
                  </a:cubicBezTo>
                  <a:cubicBezTo>
                    <a:pt x="995151" y="0"/>
                    <a:pt x="1282177" y="287026"/>
                    <a:pt x="1282177" y="641088"/>
                  </a:cubicBezTo>
                  <a:cubicBezTo>
                    <a:pt x="1282177" y="995151"/>
                    <a:pt x="995151" y="1282177"/>
                    <a:pt x="641088" y="1282177"/>
                  </a:cubicBezTo>
                  <a:cubicBezTo>
                    <a:pt x="287026" y="1282177"/>
                    <a:pt x="0" y="995151"/>
                    <a:pt x="0" y="641088"/>
                  </a:cubicBezTo>
                  <a:close/>
                </a:path>
              </a:pathLst>
            </a:custGeom>
            <a:noFill/>
            <a:ln w="19733" cap="rnd">
              <a:solidFill>
                <a:srgbClr val="7CB5E9"/>
              </a:solidFill>
              <a:round/>
            </a:ln>
          </p:spPr>
          <p:txBody>
            <a:bodyPr wrap="square" lIns="0" tIns="0" rIns="0" bIns="11000" rtlCol="0" anchor="ctr"/>
            <a:lstStyle/>
            <a:p>
              <a:pPr algn="ctr">
                <a:lnSpc>
                  <a:spcPct val="100000"/>
                </a:lnSpc>
              </a:pPr>
              <a:r>
                <a:rPr sz="1036" b="1">
                  <a:solidFill>
                    <a:srgbClr val="00679E"/>
                  </a:solidFill>
                  <a:latin typeface="微软雅黑"/>
                </a:rPr>
                <a:t>Analysis of causes of marine pollution</a:t>
              </a:r>
            </a:p>
          </p:txBody>
        </p:sp>
        <p:sp>
          <p:nvSpPr>
            <p:cNvPr id="279" name="SubTopic"/>
            <p:cNvSpPr/>
            <p:nvPr/>
          </p:nvSpPr>
          <p:spPr>
            <a:xfrm>
              <a:off x="6407926" y="3216809"/>
              <a:ext cx="74000" cy="74000"/>
            </a:xfrm>
            <a:custGeom>
              <a:avLst/>
              <a:gdLst>
                <a:gd name="rtt" fmla="*/ 9312 h 74000"/>
                <a:gd name="rtr" fmla="*/ 45942 w 74000"/>
                <a:gd name="rtb" fmla="*/ 125862 h 74000"/>
              </a:gdLst>
              <a:ahLst/>
              <a:cxnLst/>
              <a:rect l="l" t="rtt" r="rtr" b="rtb"/>
              <a:pathLst>
                <a:path w="74000" h="74000">
                  <a:moveTo>
                    <a:pt x="21969" y="37000"/>
                  </a:moveTo>
                  <a:cubicBezTo>
                    <a:pt x="21969" y="28698"/>
                    <a:pt x="28698" y="21969"/>
                    <a:pt x="37000" y="21969"/>
                  </a:cubicBezTo>
                  <a:cubicBezTo>
                    <a:pt x="45302" y="21969"/>
                    <a:pt x="52031" y="28698"/>
                    <a:pt x="52031" y="37000"/>
                  </a:cubicBezTo>
                  <a:cubicBezTo>
                    <a:pt x="52031" y="45302"/>
                    <a:pt x="45302" y="52031"/>
                    <a:pt x="37000" y="52031"/>
                  </a:cubicBezTo>
                  <a:cubicBezTo>
                    <a:pt x="28698" y="52031"/>
                    <a:pt x="21969" y="45302"/>
                    <a:pt x="21969" y="37000"/>
                  </a:cubicBezTo>
                  <a:close/>
                  <a:moveTo>
                    <a:pt x="0" y="37000"/>
                  </a:moveTo>
                  <a:cubicBezTo>
                    <a:pt x="0" y="16565"/>
                    <a:pt x="16565" y="0"/>
                    <a:pt x="37000" y="0"/>
                  </a:cubicBezTo>
                  <a:cubicBezTo>
                    <a:pt x="57435" y="0"/>
                    <a:pt x="74000" y="16565"/>
                    <a:pt x="74000" y="37000"/>
                  </a:cubicBezTo>
                  <a:cubicBezTo>
                    <a:pt x="74000" y="57435"/>
                    <a:pt x="57435" y="74000"/>
                    <a:pt x="37000" y="74000"/>
                  </a:cubicBezTo>
                  <a:cubicBezTo>
                    <a:pt x="16565" y="74000"/>
                    <a:pt x="0" y="57435"/>
                    <a:pt x="0" y="37000"/>
                  </a:cubicBezTo>
                  <a:close/>
                  <a:moveTo>
                    <a:pt x="37000" y="63016"/>
                  </a:moveTo>
                  <a:cubicBezTo>
                    <a:pt x="51368" y="63016"/>
                    <a:pt x="63016" y="51368"/>
                    <a:pt x="63016" y="37000"/>
                  </a:cubicBezTo>
                  <a:cubicBezTo>
                    <a:pt x="63016" y="22632"/>
                    <a:pt x="51368" y="10984"/>
                    <a:pt x="37000" y="10984"/>
                  </a:cubicBezTo>
                  <a:cubicBezTo>
                    <a:pt x="22632" y="10984"/>
                    <a:pt x="10984" y="22632"/>
                    <a:pt x="10984" y="37000"/>
                  </a:cubicBezTo>
                  <a:cubicBezTo>
                    <a:pt x="10984" y="51368"/>
                    <a:pt x="22632" y="63016"/>
                    <a:pt x="37000" y="63016"/>
                  </a:cubicBezTo>
                  <a:close/>
                </a:path>
              </a:pathLst>
            </a:custGeom>
            <a:noFill/>
            <a:ln w="19733" cap="rnd">
              <a:solidFill>
                <a:srgbClr val="FFFFFF">
                  <a:alpha val="0"/>
                </a:srgbClr>
              </a:solidFill>
              <a:round/>
            </a:ln>
          </p:spPr>
        </p:sp>
        <p:sp>
          <p:nvSpPr>
            <p:cNvPr id="283" name="SubTopic"/>
            <p:cNvSpPr/>
            <p:nvPr/>
          </p:nvSpPr>
          <p:spPr>
            <a:xfrm>
              <a:off x="4863185" y="2957193"/>
              <a:ext cx="127033" cy="147383"/>
            </a:xfrm>
            <a:custGeom>
              <a:avLst/>
              <a:gdLst>
                <a:gd name="rtl" fmla="*/ 27442 w 127033"/>
                <a:gd name="rtt" fmla="*/ 16712 h 147383"/>
                <a:gd name="rtr" fmla="*/ 71842 w 127033"/>
                <a:gd name="rtb" fmla="*/ 133262 h 147383"/>
              </a:gdLst>
              <a:ahLst/>
              <a:cxnLst/>
              <a:rect l="rtl" t="rtt" r="rtr" b="rtb"/>
              <a:pathLst>
                <a:path w="127033" h="147383" stroke="0">
                  <a:moveTo>
                    <a:pt x="0" y="0"/>
                  </a:moveTo>
                  <a:lnTo>
                    <a:pt x="127033" y="0"/>
                  </a:lnTo>
                  <a:lnTo>
                    <a:pt x="127033" y="147383"/>
                  </a:lnTo>
                  <a:lnTo>
                    <a:pt x="0" y="14738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9733" cap="rnd">
              <a:solidFill>
                <a:srgbClr val="FFFFFF">
                  <a:alpha val="0"/>
                </a:srgbClr>
              </a:solidFill>
              <a:round/>
            </a:ln>
          </p:spPr>
        </p:sp>
        <p:sp>
          <p:nvSpPr>
            <p:cNvPr id="289" name="SubTopic"/>
            <p:cNvSpPr/>
            <p:nvPr/>
          </p:nvSpPr>
          <p:spPr>
            <a:xfrm>
              <a:off x="5340761" y="4215809"/>
              <a:ext cx="127033" cy="147383"/>
            </a:xfrm>
            <a:custGeom>
              <a:avLst/>
              <a:gdLst>
                <a:gd name="rtl" fmla="*/ 27442 w 127033"/>
                <a:gd name="rtt" fmla="*/ 16712 h 147383"/>
                <a:gd name="rtr" fmla="*/ 71842 w 127033"/>
                <a:gd name="rtb" fmla="*/ 133262 h 147383"/>
              </a:gdLst>
              <a:ahLst/>
              <a:cxnLst/>
              <a:rect l="rtl" t="rtt" r="rtr" b="rtb"/>
              <a:pathLst>
                <a:path w="127033" h="147383" stroke="0">
                  <a:moveTo>
                    <a:pt x="0" y="0"/>
                  </a:moveTo>
                  <a:lnTo>
                    <a:pt x="127033" y="0"/>
                  </a:lnTo>
                  <a:lnTo>
                    <a:pt x="127033" y="147383"/>
                  </a:lnTo>
                  <a:lnTo>
                    <a:pt x="0" y="14738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9733" cap="rnd">
              <a:solidFill>
                <a:srgbClr val="FFFFFF">
                  <a:alpha val="0"/>
                </a:srgbClr>
              </a:solidFill>
              <a:round/>
            </a:ln>
          </p:spPr>
        </p:sp>
        <p:sp>
          <p:nvSpPr>
            <p:cNvPr id="291" name="SubTopic"/>
            <p:cNvSpPr/>
            <p:nvPr/>
          </p:nvSpPr>
          <p:spPr>
            <a:xfrm>
              <a:off x="6889309" y="4160926"/>
              <a:ext cx="213379" cy="213379"/>
            </a:xfrm>
            <a:custGeom>
              <a:avLst/>
              <a:gdLst>
                <a:gd name="rtl" fmla="*/ 66915 w 213379"/>
                <a:gd name="rtt" fmla="*/ 46010 h 213379"/>
                <a:gd name="rtr" fmla="*/ 111315 w 213379"/>
                <a:gd name="rtb" fmla="*/ 162560 h 213379"/>
              </a:gdLst>
              <a:ahLst/>
              <a:cxnLst/>
              <a:rect l="rtl" t="rtt" r="rtr" b="rtb"/>
              <a:pathLst>
                <a:path w="213379" h="213379">
                  <a:moveTo>
                    <a:pt x="150882" y="0"/>
                  </a:moveTo>
                  <a:lnTo>
                    <a:pt x="213379" y="62497"/>
                  </a:lnTo>
                  <a:lnTo>
                    <a:pt x="213379" y="150882"/>
                  </a:lnTo>
                  <a:lnTo>
                    <a:pt x="150882" y="213379"/>
                  </a:lnTo>
                  <a:lnTo>
                    <a:pt x="62497" y="213379"/>
                  </a:lnTo>
                  <a:lnTo>
                    <a:pt x="0" y="150882"/>
                  </a:lnTo>
                  <a:lnTo>
                    <a:pt x="0" y="62497"/>
                  </a:lnTo>
                  <a:lnTo>
                    <a:pt x="62497" y="0"/>
                  </a:lnTo>
                  <a:lnTo>
                    <a:pt x="150882" y="0"/>
                  </a:lnTo>
                  <a:close/>
                </a:path>
              </a:pathLst>
            </a:custGeom>
            <a:noFill/>
            <a:ln w="19733" cap="rnd">
              <a:solidFill>
                <a:srgbClr val="FFFFFF">
                  <a:alpha val="0"/>
                </a:srgbClr>
              </a:solidFill>
              <a:round/>
            </a:ln>
          </p:spPr>
        </p:sp>
        <p:sp>
          <p:nvSpPr>
            <p:cNvPr id="296" name="SubTopic"/>
            <p:cNvSpPr/>
            <p:nvPr/>
          </p:nvSpPr>
          <p:spPr>
            <a:xfrm>
              <a:off x="6310516" y="3484443"/>
              <a:ext cx="74000" cy="74000"/>
            </a:xfrm>
            <a:custGeom>
              <a:avLst/>
              <a:gdLst>
                <a:gd name="rtt" fmla="*/ 9312 h 74000"/>
                <a:gd name="rtr" fmla="*/ 45942 w 74000"/>
                <a:gd name="rtb" fmla="*/ 125862 h 74000"/>
              </a:gdLst>
              <a:ahLst/>
              <a:cxnLst/>
              <a:rect l="l" t="rtt" r="rtr" b="rtb"/>
              <a:pathLst>
                <a:path w="74000" h="74000">
                  <a:moveTo>
                    <a:pt x="21969" y="37000"/>
                  </a:moveTo>
                  <a:cubicBezTo>
                    <a:pt x="21969" y="28698"/>
                    <a:pt x="28698" y="21969"/>
                    <a:pt x="37000" y="21969"/>
                  </a:cubicBezTo>
                  <a:cubicBezTo>
                    <a:pt x="45302" y="21969"/>
                    <a:pt x="52031" y="28698"/>
                    <a:pt x="52031" y="37000"/>
                  </a:cubicBezTo>
                  <a:cubicBezTo>
                    <a:pt x="52031" y="45302"/>
                    <a:pt x="45302" y="52031"/>
                    <a:pt x="37000" y="52031"/>
                  </a:cubicBezTo>
                  <a:cubicBezTo>
                    <a:pt x="28698" y="52031"/>
                    <a:pt x="21969" y="45302"/>
                    <a:pt x="21969" y="37000"/>
                  </a:cubicBezTo>
                  <a:close/>
                  <a:moveTo>
                    <a:pt x="0" y="37000"/>
                  </a:moveTo>
                  <a:cubicBezTo>
                    <a:pt x="0" y="16565"/>
                    <a:pt x="16565" y="0"/>
                    <a:pt x="37000" y="0"/>
                  </a:cubicBezTo>
                  <a:cubicBezTo>
                    <a:pt x="57435" y="0"/>
                    <a:pt x="74000" y="16565"/>
                    <a:pt x="74000" y="37000"/>
                  </a:cubicBezTo>
                  <a:cubicBezTo>
                    <a:pt x="74000" y="57435"/>
                    <a:pt x="57435" y="74000"/>
                    <a:pt x="37000" y="74000"/>
                  </a:cubicBezTo>
                  <a:cubicBezTo>
                    <a:pt x="16565" y="74000"/>
                    <a:pt x="0" y="57435"/>
                    <a:pt x="0" y="37000"/>
                  </a:cubicBezTo>
                  <a:close/>
                  <a:moveTo>
                    <a:pt x="37000" y="63016"/>
                  </a:moveTo>
                  <a:cubicBezTo>
                    <a:pt x="51368" y="63016"/>
                    <a:pt x="63016" y="51368"/>
                    <a:pt x="63016" y="37000"/>
                  </a:cubicBezTo>
                  <a:cubicBezTo>
                    <a:pt x="63016" y="22632"/>
                    <a:pt x="51368" y="10984"/>
                    <a:pt x="37000" y="10984"/>
                  </a:cubicBezTo>
                  <a:cubicBezTo>
                    <a:pt x="22632" y="10984"/>
                    <a:pt x="10984" y="22632"/>
                    <a:pt x="10984" y="37000"/>
                  </a:cubicBezTo>
                  <a:cubicBezTo>
                    <a:pt x="10984" y="51368"/>
                    <a:pt x="22632" y="63016"/>
                    <a:pt x="37000" y="63016"/>
                  </a:cubicBezTo>
                  <a:close/>
                </a:path>
              </a:pathLst>
            </a:custGeom>
            <a:noFill/>
            <a:ln w="19733" cap="rnd">
              <a:solidFill>
                <a:srgbClr val="FFFFFF">
                  <a:alpha val="0"/>
                </a:srgbClr>
              </a:solidFill>
              <a:round/>
            </a:ln>
          </p:spPr>
        </p:sp>
        <p:sp>
          <p:nvSpPr>
            <p:cNvPr id="302" name="SubTopic"/>
            <p:cNvSpPr/>
            <p:nvPr/>
          </p:nvSpPr>
          <p:spPr>
            <a:xfrm>
              <a:off x="6505337" y="2949176"/>
              <a:ext cx="74000" cy="74000"/>
            </a:xfrm>
            <a:custGeom>
              <a:avLst/>
              <a:gdLst>
                <a:gd name="rtt" fmla="*/ 9312 h 74000"/>
                <a:gd name="rtr" fmla="*/ 45942 w 74000"/>
                <a:gd name="rtb" fmla="*/ 125862 h 74000"/>
              </a:gdLst>
              <a:ahLst/>
              <a:cxnLst/>
              <a:rect l="l" t="rtt" r="rtr" b="rtb"/>
              <a:pathLst>
                <a:path w="74000" h="74000">
                  <a:moveTo>
                    <a:pt x="21969" y="37000"/>
                  </a:moveTo>
                  <a:cubicBezTo>
                    <a:pt x="21969" y="28698"/>
                    <a:pt x="28698" y="21969"/>
                    <a:pt x="37000" y="21969"/>
                  </a:cubicBezTo>
                  <a:cubicBezTo>
                    <a:pt x="45302" y="21969"/>
                    <a:pt x="52031" y="28698"/>
                    <a:pt x="52031" y="37000"/>
                  </a:cubicBezTo>
                  <a:cubicBezTo>
                    <a:pt x="52031" y="45302"/>
                    <a:pt x="45302" y="52031"/>
                    <a:pt x="37000" y="52031"/>
                  </a:cubicBezTo>
                  <a:cubicBezTo>
                    <a:pt x="28698" y="52031"/>
                    <a:pt x="21969" y="45302"/>
                    <a:pt x="21969" y="37000"/>
                  </a:cubicBezTo>
                  <a:close/>
                  <a:moveTo>
                    <a:pt x="0" y="37000"/>
                  </a:moveTo>
                  <a:cubicBezTo>
                    <a:pt x="0" y="16565"/>
                    <a:pt x="16565" y="0"/>
                    <a:pt x="37000" y="0"/>
                  </a:cubicBezTo>
                  <a:cubicBezTo>
                    <a:pt x="57435" y="0"/>
                    <a:pt x="74000" y="16565"/>
                    <a:pt x="74000" y="37000"/>
                  </a:cubicBezTo>
                  <a:cubicBezTo>
                    <a:pt x="74000" y="57435"/>
                    <a:pt x="57435" y="74000"/>
                    <a:pt x="37000" y="74000"/>
                  </a:cubicBezTo>
                  <a:cubicBezTo>
                    <a:pt x="16565" y="74000"/>
                    <a:pt x="0" y="57435"/>
                    <a:pt x="0" y="37000"/>
                  </a:cubicBezTo>
                  <a:close/>
                  <a:moveTo>
                    <a:pt x="37000" y="63016"/>
                  </a:moveTo>
                  <a:cubicBezTo>
                    <a:pt x="51368" y="63016"/>
                    <a:pt x="63016" y="51368"/>
                    <a:pt x="63016" y="37000"/>
                  </a:cubicBezTo>
                  <a:cubicBezTo>
                    <a:pt x="63016" y="22632"/>
                    <a:pt x="51368" y="10984"/>
                    <a:pt x="37000" y="10984"/>
                  </a:cubicBezTo>
                  <a:cubicBezTo>
                    <a:pt x="22632" y="10984"/>
                    <a:pt x="10984" y="22632"/>
                    <a:pt x="10984" y="37000"/>
                  </a:cubicBezTo>
                  <a:cubicBezTo>
                    <a:pt x="10984" y="51368"/>
                    <a:pt x="22632" y="63016"/>
                    <a:pt x="37000" y="63016"/>
                  </a:cubicBezTo>
                  <a:close/>
                </a:path>
              </a:pathLst>
            </a:custGeom>
            <a:noFill/>
            <a:ln w="19733" cap="rnd">
              <a:solidFill>
                <a:srgbClr val="FFFFFF">
                  <a:alpha val="0"/>
                </a:srgbClr>
              </a:solidFill>
              <a:round/>
            </a:ln>
          </p:spPr>
        </p:sp>
        <p:sp>
          <p:nvSpPr>
            <p:cNvPr id="322" name="Floating"/>
            <p:cNvSpPr/>
            <p:nvPr/>
          </p:nvSpPr>
          <p:spPr>
            <a:xfrm>
              <a:off x="2757264" y="1719533"/>
              <a:ext cx="366174" cy="331776"/>
            </a:xfrm>
            <a:custGeom>
              <a:avLst/>
              <a:gdLst>
                <a:gd name="rtl" fmla="*/ 194234 w 366174"/>
                <a:gd name="rtt" fmla="*/ 77934 h 331776"/>
                <a:gd name="rtr" fmla="*/ 238634 w 366174"/>
                <a:gd name="rtb" fmla="*/ 264784 h 331776"/>
              </a:gdLst>
              <a:ahLst/>
              <a:cxnLst/>
              <a:rect l="rtl" t="rtt" r="rtr" b="rtb"/>
              <a:pathLst>
                <a:path w="366174" h="331776">
                  <a:moveTo>
                    <a:pt x="0" y="13271"/>
                  </a:moveTo>
                  <a:cubicBezTo>
                    <a:pt x="0" y="13271"/>
                    <a:pt x="109852" y="-19907"/>
                    <a:pt x="208719" y="19907"/>
                  </a:cubicBezTo>
                  <a:cubicBezTo>
                    <a:pt x="318571" y="63038"/>
                    <a:pt x="357701" y="131345"/>
                    <a:pt x="366174" y="145982"/>
                  </a:cubicBezTo>
                  <a:cubicBezTo>
                    <a:pt x="366174" y="143369"/>
                    <a:pt x="344081" y="143970"/>
                    <a:pt x="344203" y="165888"/>
                  </a:cubicBezTo>
                  <a:cubicBezTo>
                    <a:pt x="344203" y="186655"/>
                    <a:pt x="365266" y="186354"/>
                    <a:pt x="366174" y="185795"/>
                  </a:cubicBezTo>
                  <a:cubicBezTo>
                    <a:pt x="366174" y="186053"/>
                    <a:pt x="318571" y="268739"/>
                    <a:pt x="208719" y="311870"/>
                  </a:cubicBezTo>
                  <a:cubicBezTo>
                    <a:pt x="109852" y="351683"/>
                    <a:pt x="0" y="318505"/>
                    <a:pt x="0" y="318505"/>
                  </a:cubicBezTo>
                  <a:cubicBezTo>
                    <a:pt x="0" y="318505"/>
                    <a:pt x="36617" y="308552"/>
                    <a:pt x="47603" y="282010"/>
                  </a:cubicBezTo>
                  <a:cubicBezTo>
                    <a:pt x="58588" y="255468"/>
                    <a:pt x="36617" y="205701"/>
                    <a:pt x="95205" y="170533"/>
                  </a:cubicBezTo>
                  <a:lnTo>
                    <a:pt x="95205" y="161243"/>
                  </a:lnTo>
                  <a:cubicBezTo>
                    <a:pt x="36617" y="126075"/>
                    <a:pt x="58588" y="76309"/>
                    <a:pt x="47603" y="49766"/>
                  </a:cubicBezTo>
                  <a:cubicBezTo>
                    <a:pt x="36617" y="23224"/>
                    <a:pt x="12816" y="11612"/>
                    <a:pt x="0" y="13271"/>
                  </a:cubicBezTo>
                  <a:close/>
                  <a:moveTo>
                    <a:pt x="277220" y="153700"/>
                  </a:moveTo>
                  <a:cubicBezTo>
                    <a:pt x="297443" y="153700"/>
                    <a:pt x="313838" y="137417"/>
                    <a:pt x="313838" y="117328"/>
                  </a:cubicBezTo>
                  <a:cubicBezTo>
                    <a:pt x="313838" y="97240"/>
                    <a:pt x="297443" y="80956"/>
                    <a:pt x="277220" y="80956"/>
                  </a:cubicBezTo>
                  <a:cubicBezTo>
                    <a:pt x="256997" y="80956"/>
                    <a:pt x="240602" y="97240"/>
                    <a:pt x="240602" y="117328"/>
                  </a:cubicBezTo>
                  <a:cubicBezTo>
                    <a:pt x="240602" y="137417"/>
                    <a:pt x="256997" y="153700"/>
                    <a:pt x="277220" y="153700"/>
                  </a:cubicBezTo>
                  <a:close/>
                  <a:moveTo>
                    <a:pt x="288264" y="134403"/>
                  </a:moveTo>
                  <a:cubicBezTo>
                    <a:pt x="299078" y="134403"/>
                    <a:pt x="307844" y="125695"/>
                    <a:pt x="307844" y="114954"/>
                  </a:cubicBezTo>
                  <a:cubicBezTo>
                    <a:pt x="307844" y="104213"/>
                    <a:pt x="299078" y="95505"/>
                    <a:pt x="288264" y="95505"/>
                  </a:cubicBezTo>
                  <a:cubicBezTo>
                    <a:pt x="277451" y="95505"/>
                    <a:pt x="268685" y="104213"/>
                    <a:pt x="268685" y="114954"/>
                  </a:cubicBezTo>
                  <a:cubicBezTo>
                    <a:pt x="268685" y="125695"/>
                    <a:pt x="277451" y="134403"/>
                    <a:pt x="288264" y="134403"/>
                  </a:cubicBezTo>
                  <a:close/>
                  <a:moveTo>
                    <a:pt x="-492391" y="164038"/>
                  </a:moveTo>
                  <a:lnTo>
                    <a:pt x="95205" y="164038"/>
                  </a:lnTo>
                  <a:lnTo>
                    <a:pt x="95205" y="167738"/>
                  </a:lnTo>
                  <a:lnTo>
                    <a:pt x="-492391" y="167738"/>
                  </a:lnTo>
                  <a:lnTo>
                    <a:pt x="-492391" y="164038"/>
                  </a:lnTo>
                  <a:close/>
                  <a:moveTo>
                    <a:pt x="-675363" y="-18432"/>
                  </a:moveTo>
                  <a:cubicBezTo>
                    <a:pt x="-675363" y="-18432"/>
                    <a:pt x="-640466" y="-11132"/>
                    <a:pt x="-602449" y="11418"/>
                  </a:cubicBezTo>
                  <a:cubicBezTo>
                    <a:pt x="-564432" y="33968"/>
                    <a:pt x="-547128" y="94986"/>
                    <a:pt x="-542313" y="98552"/>
                  </a:cubicBezTo>
                  <a:cubicBezTo>
                    <a:pt x="-537498" y="102117"/>
                    <a:pt x="-521548" y="99480"/>
                    <a:pt x="-516466" y="101392"/>
                  </a:cubicBezTo>
                  <a:cubicBezTo>
                    <a:pt x="-511384" y="103304"/>
                    <a:pt x="-492391" y="113016"/>
                    <a:pt x="-492391" y="165888"/>
                  </a:cubicBezTo>
                  <a:cubicBezTo>
                    <a:pt x="-492391" y="218203"/>
                    <a:pt x="-510258" y="228030"/>
                    <a:pt x="-516466" y="230817"/>
                  </a:cubicBezTo>
                  <a:cubicBezTo>
                    <a:pt x="-522674" y="233605"/>
                    <a:pt x="-536012" y="229164"/>
                    <a:pt x="-542313" y="233658"/>
                  </a:cubicBezTo>
                  <a:cubicBezTo>
                    <a:pt x="-548615" y="238151"/>
                    <a:pt x="-564273" y="298952"/>
                    <a:pt x="-602449" y="320791"/>
                  </a:cubicBezTo>
                  <a:cubicBezTo>
                    <a:pt x="-640626" y="342631"/>
                    <a:pt x="-670204" y="350208"/>
                    <a:pt x="-675363" y="350208"/>
                  </a:cubicBezTo>
                  <a:cubicBezTo>
                    <a:pt x="-675363" y="350208"/>
                    <a:pt x="-657134" y="322574"/>
                    <a:pt x="-661262" y="295387"/>
                  </a:cubicBezTo>
                  <a:cubicBezTo>
                    <a:pt x="-665389" y="268197"/>
                    <a:pt x="-678697" y="241856"/>
                    <a:pt x="-676290" y="221353"/>
                  </a:cubicBezTo>
                  <a:cubicBezTo>
                    <a:pt x="-673882" y="200850"/>
                    <a:pt x="-656447" y="187524"/>
                    <a:pt x="-638218" y="181730"/>
                  </a:cubicBezTo>
                  <a:cubicBezTo>
                    <a:pt x="-619990" y="175936"/>
                    <a:pt x="-571081" y="165888"/>
                    <a:pt x="-571081" y="165888"/>
                  </a:cubicBezTo>
                  <a:cubicBezTo>
                    <a:pt x="-571081" y="165888"/>
                    <a:pt x="-616570" y="157593"/>
                    <a:pt x="-638218" y="150479"/>
                  </a:cubicBezTo>
                  <a:cubicBezTo>
                    <a:pt x="-659867" y="143366"/>
                    <a:pt x="-673172" y="131686"/>
                    <a:pt x="-676290" y="110856"/>
                  </a:cubicBezTo>
                  <a:cubicBezTo>
                    <a:pt x="-679408" y="90027"/>
                    <a:pt x="-664289" y="61216"/>
                    <a:pt x="-661262" y="36823"/>
                  </a:cubicBezTo>
                  <a:cubicBezTo>
                    <a:pt x="-658234" y="12430"/>
                    <a:pt x="-669688" y="-8365"/>
                    <a:pt x="-675363" y="-18432"/>
                  </a:cubicBezTo>
                  <a:close/>
                </a:path>
              </a:pathLst>
            </a:custGeom>
            <a:noFill/>
            <a:ln w="24667" cap="rnd">
              <a:solidFill>
                <a:srgbClr val="7CB5E9"/>
              </a:solidFill>
              <a:round/>
            </a:ln>
          </p:spPr>
        </p:sp>
        <p:sp>
          <p:nvSpPr>
            <p:cNvPr id="323" name="SubTopic"/>
            <p:cNvSpPr/>
            <p:nvPr/>
          </p:nvSpPr>
          <p:spPr>
            <a:xfrm>
              <a:off x="2571376" y="1617911"/>
              <a:ext cx="74000" cy="74000"/>
            </a:xfrm>
            <a:custGeom>
              <a:avLst/>
              <a:gdLst>
                <a:gd name="rtl" fmla="*/ -21275 w 74000"/>
                <a:gd name="rtt" fmla="*/ 4995 h 74000"/>
                <a:gd name="rtr" fmla="*/ 23125 w 74000"/>
                <a:gd name="rtb" fmla="*/ 121545 h 74000"/>
              </a:gdLst>
              <a:ahLst/>
              <a:cxnLst/>
              <a:rect l="rtl" t="rtt" r="rtr" b="rtb"/>
              <a:pathLst>
                <a:path w="74000" h="74000">
                  <a:moveTo>
                    <a:pt x="21969" y="37000"/>
                  </a:moveTo>
                  <a:cubicBezTo>
                    <a:pt x="21969" y="28698"/>
                    <a:pt x="28698" y="21969"/>
                    <a:pt x="37000" y="21969"/>
                  </a:cubicBezTo>
                  <a:cubicBezTo>
                    <a:pt x="45302" y="21969"/>
                    <a:pt x="52031" y="28698"/>
                    <a:pt x="52031" y="37000"/>
                  </a:cubicBezTo>
                  <a:cubicBezTo>
                    <a:pt x="52031" y="45302"/>
                    <a:pt x="45302" y="52031"/>
                    <a:pt x="37000" y="52031"/>
                  </a:cubicBezTo>
                  <a:cubicBezTo>
                    <a:pt x="28698" y="52031"/>
                    <a:pt x="21969" y="45302"/>
                    <a:pt x="21969" y="37000"/>
                  </a:cubicBezTo>
                  <a:close/>
                  <a:moveTo>
                    <a:pt x="0" y="37000"/>
                  </a:moveTo>
                  <a:cubicBezTo>
                    <a:pt x="0" y="16565"/>
                    <a:pt x="16565" y="0"/>
                    <a:pt x="37000" y="0"/>
                  </a:cubicBezTo>
                  <a:cubicBezTo>
                    <a:pt x="57435" y="0"/>
                    <a:pt x="74000" y="16565"/>
                    <a:pt x="74000" y="37000"/>
                  </a:cubicBezTo>
                  <a:cubicBezTo>
                    <a:pt x="74000" y="57435"/>
                    <a:pt x="57435" y="74000"/>
                    <a:pt x="37000" y="74000"/>
                  </a:cubicBezTo>
                  <a:cubicBezTo>
                    <a:pt x="16565" y="74000"/>
                    <a:pt x="0" y="57435"/>
                    <a:pt x="0" y="37000"/>
                  </a:cubicBezTo>
                  <a:close/>
                  <a:moveTo>
                    <a:pt x="37000" y="63016"/>
                  </a:moveTo>
                  <a:cubicBezTo>
                    <a:pt x="51368" y="63016"/>
                    <a:pt x="63016" y="51368"/>
                    <a:pt x="63016" y="37000"/>
                  </a:cubicBezTo>
                  <a:cubicBezTo>
                    <a:pt x="63016" y="22632"/>
                    <a:pt x="51368" y="10984"/>
                    <a:pt x="37000" y="10984"/>
                  </a:cubicBezTo>
                  <a:cubicBezTo>
                    <a:pt x="22632" y="10984"/>
                    <a:pt x="10984" y="22632"/>
                    <a:pt x="10984" y="37000"/>
                  </a:cubicBezTo>
                  <a:cubicBezTo>
                    <a:pt x="10984" y="51368"/>
                    <a:pt x="22632" y="63016"/>
                    <a:pt x="37000" y="63016"/>
                  </a:cubicBezTo>
                  <a:close/>
                </a:path>
              </a:pathLst>
            </a:custGeom>
            <a:noFill/>
            <a:ln w="11100" cap="rnd">
              <a:solidFill>
                <a:srgbClr val="7CB5E9"/>
              </a:solidFill>
              <a:round/>
            </a:ln>
          </p:spPr>
        </p:sp>
        <p:sp>
          <p:nvSpPr>
            <p:cNvPr id="324" name="SubTopic"/>
            <p:cNvSpPr/>
            <p:nvPr/>
          </p:nvSpPr>
          <p:spPr>
            <a:xfrm>
              <a:off x="2454329" y="1715961"/>
              <a:ext cx="74000" cy="74000"/>
            </a:xfrm>
            <a:custGeom>
              <a:avLst/>
              <a:gdLst>
                <a:gd name="rtt" fmla="*/ 4995 h 74000"/>
                <a:gd name="rtr" fmla="*/ 41625 w 74000"/>
                <a:gd name="rtb" fmla="*/ 121545 h 74000"/>
              </a:gdLst>
              <a:ahLst/>
              <a:cxnLst/>
              <a:rect l="l" t="rtt" r="rtr" b="rtb"/>
              <a:pathLst>
                <a:path w="74000" h="74000">
                  <a:moveTo>
                    <a:pt x="21969" y="37000"/>
                  </a:moveTo>
                  <a:cubicBezTo>
                    <a:pt x="21969" y="28698"/>
                    <a:pt x="28698" y="21969"/>
                    <a:pt x="37000" y="21969"/>
                  </a:cubicBezTo>
                  <a:cubicBezTo>
                    <a:pt x="45302" y="21969"/>
                    <a:pt x="52031" y="28698"/>
                    <a:pt x="52031" y="37000"/>
                  </a:cubicBezTo>
                  <a:cubicBezTo>
                    <a:pt x="52031" y="45302"/>
                    <a:pt x="45302" y="52031"/>
                    <a:pt x="37000" y="52031"/>
                  </a:cubicBezTo>
                  <a:cubicBezTo>
                    <a:pt x="28698" y="52031"/>
                    <a:pt x="21969" y="45302"/>
                    <a:pt x="21969" y="37000"/>
                  </a:cubicBezTo>
                  <a:close/>
                  <a:moveTo>
                    <a:pt x="0" y="37000"/>
                  </a:moveTo>
                  <a:cubicBezTo>
                    <a:pt x="0" y="16565"/>
                    <a:pt x="16565" y="0"/>
                    <a:pt x="37000" y="0"/>
                  </a:cubicBezTo>
                  <a:cubicBezTo>
                    <a:pt x="57435" y="0"/>
                    <a:pt x="74000" y="16565"/>
                    <a:pt x="74000" y="37000"/>
                  </a:cubicBezTo>
                  <a:cubicBezTo>
                    <a:pt x="74000" y="57435"/>
                    <a:pt x="57435" y="74000"/>
                    <a:pt x="37000" y="74000"/>
                  </a:cubicBezTo>
                  <a:cubicBezTo>
                    <a:pt x="16565" y="74000"/>
                    <a:pt x="0" y="57435"/>
                    <a:pt x="0" y="37000"/>
                  </a:cubicBezTo>
                  <a:close/>
                  <a:moveTo>
                    <a:pt x="37000" y="63016"/>
                  </a:moveTo>
                  <a:cubicBezTo>
                    <a:pt x="51368" y="63016"/>
                    <a:pt x="63016" y="51368"/>
                    <a:pt x="63016" y="37000"/>
                  </a:cubicBezTo>
                  <a:cubicBezTo>
                    <a:pt x="63016" y="22632"/>
                    <a:pt x="51368" y="10984"/>
                    <a:pt x="37000" y="10984"/>
                  </a:cubicBezTo>
                  <a:cubicBezTo>
                    <a:pt x="22632" y="10984"/>
                    <a:pt x="10984" y="22632"/>
                    <a:pt x="10984" y="37000"/>
                  </a:cubicBezTo>
                  <a:cubicBezTo>
                    <a:pt x="10984" y="51368"/>
                    <a:pt x="22632" y="63016"/>
                    <a:pt x="37000" y="63016"/>
                  </a:cubicBezTo>
                  <a:close/>
                </a:path>
              </a:pathLst>
            </a:custGeom>
            <a:noFill/>
            <a:ln w="11100" cap="rnd">
              <a:solidFill>
                <a:srgbClr val="7CB5E9"/>
              </a:solidFill>
              <a:round/>
            </a:ln>
          </p:spPr>
        </p:sp>
        <p:sp>
          <p:nvSpPr>
            <p:cNvPr id="328" name="SubTopic"/>
            <p:cNvSpPr/>
            <p:nvPr/>
          </p:nvSpPr>
          <p:spPr>
            <a:xfrm>
              <a:off x="2375873" y="1980881"/>
              <a:ext cx="74000" cy="74000"/>
            </a:xfrm>
            <a:custGeom>
              <a:avLst/>
              <a:gdLst>
                <a:gd name="rtt" fmla="*/ 4995 h 74000"/>
                <a:gd name="rtr" fmla="*/ 41625 w 74000"/>
                <a:gd name="rtb" fmla="*/ 121545 h 74000"/>
              </a:gdLst>
              <a:ahLst/>
              <a:cxnLst/>
              <a:rect l="l" t="rtt" r="rtr" b="rtb"/>
              <a:pathLst>
                <a:path w="74000" h="74000">
                  <a:moveTo>
                    <a:pt x="21969" y="37000"/>
                  </a:moveTo>
                  <a:cubicBezTo>
                    <a:pt x="21969" y="28698"/>
                    <a:pt x="28698" y="21969"/>
                    <a:pt x="37000" y="21969"/>
                  </a:cubicBezTo>
                  <a:cubicBezTo>
                    <a:pt x="45302" y="21969"/>
                    <a:pt x="52031" y="28698"/>
                    <a:pt x="52031" y="37000"/>
                  </a:cubicBezTo>
                  <a:cubicBezTo>
                    <a:pt x="52031" y="45302"/>
                    <a:pt x="45302" y="52031"/>
                    <a:pt x="37000" y="52031"/>
                  </a:cubicBezTo>
                  <a:cubicBezTo>
                    <a:pt x="28698" y="52031"/>
                    <a:pt x="21969" y="45302"/>
                    <a:pt x="21969" y="37000"/>
                  </a:cubicBezTo>
                  <a:close/>
                  <a:moveTo>
                    <a:pt x="0" y="37000"/>
                  </a:moveTo>
                  <a:cubicBezTo>
                    <a:pt x="0" y="16565"/>
                    <a:pt x="16565" y="0"/>
                    <a:pt x="37000" y="0"/>
                  </a:cubicBezTo>
                  <a:cubicBezTo>
                    <a:pt x="57435" y="0"/>
                    <a:pt x="74000" y="16565"/>
                    <a:pt x="74000" y="37000"/>
                  </a:cubicBezTo>
                  <a:cubicBezTo>
                    <a:pt x="74000" y="57435"/>
                    <a:pt x="57435" y="74000"/>
                    <a:pt x="37000" y="74000"/>
                  </a:cubicBezTo>
                  <a:cubicBezTo>
                    <a:pt x="16565" y="74000"/>
                    <a:pt x="0" y="57435"/>
                    <a:pt x="0" y="37000"/>
                  </a:cubicBezTo>
                  <a:close/>
                  <a:moveTo>
                    <a:pt x="37000" y="63016"/>
                  </a:moveTo>
                  <a:cubicBezTo>
                    <a:pt x="51368" y="63016"/>
                    <a:pt x="63016" y="51368"/>
                    <a:pt x="63016" y="37000"/>
                  </a:cubicBezTo>
                  <a:cubicBezTo>
                    <a:pt x="63016" y="22632"/>
                    <a:pt x="51368" y="10984"/>
                    <a:pt x="37000" y="10984"/>
                  </a:cubicBezTo>
                  <a:cubicBezTo>
                    <a:pt x="22632" y="10984"/>
                    <a:pt x="10984" y="22632"/>
                    <a:pt x="10984" y="37000"/>
                  </a:cubicBezTo>
                  <a:cubicBezTo>
                    <a:pt x="10984" y="51368"/>
                    <a:pt x="22632" y="63016"/>
                    <a:pt x="37000" y="63016"/>
                  </a:cubicBezTo>
                  <a:close/>
                </a:path>
              </a:pathLst>
            </a:custGeom>
            <a:noFill/>
            <a:ln w="11100" cap="rnd">
              <a:solidFill>
                <a:srgbClr val="7CB5E9"/>
              </a:solidFill>
              <a:round/>
            </a:ln>
          </p:spPr>
        </p:sp>
        <p:sp>
          <p:nvSpPr>
            <p:cNvPr id="334" name="SubTopic"/>
            <p:cNvSpPr/>
            <p:nvPr/>
          </p:nvSpPr>
          <p:spPr>
            <a:xfrm>
              <a:off x="2492920" y="2078931"/>
              <a:ext cx="74000" cy="74000"/>
            </a:xfrm>
            <a:custGeom>
              <a:avLst/>
              <a:gdLst>
                <a:gd name="rtl" fmla="*/ -21275 w 74000"/>
                <a:gd name="rtt" fmla="*/ 4995 h 74000"/>
                <a:gd name="rtr" fmla="*/ 23125 w 74000"/>
                <a:gd name="rtb" fmla="*/ 121545 h 74000"/>
              </a:gdLst>
              <a:ahLst/>
              <a:cxnLst/>
              <a:rect l="rtl" t="rtt" r="rtr" b="rtb"/>
              <a:pathLst>
                <a:path w="74000" h="74000">
                  <a:moveTo>
                    <a:pt x="21969" y="37000"/>
                  </a:moveTo>
                  <a:cubicBezTo>
                    <a:pt x="21969" y="28698"/>
                    <a:pt x="28698" y="21969"/>
                    <a:pt x="37000" y="21969"/>
                  </a:cubicBezTo>
                  <a:cubicBezTo>
                    <a:pt x="45302" y="21969"/>
                    <a:pt x="52031" y="28698"/>
                    <a:pt x="52031" y="37000"/>
                  </a:cubicBezTo>
                  <a:cubicBezTo>
                    <a:pt x="52031" y="45302"/>
                    <a:pt x="45302" y="52031"/>
                    <a:pt x="37000" y="52031"/>
                  </a:cubicBezTo>
                  <a:cubicBezTo>
                    <a:pt x="28698" y="52031"/>
                    <a:pt x="21969" y="45302"/>
                    <a:pt x="21969" y="37000"/>
                  </a:cubicBezTo>
                  <a:close/>
                  <a:moveTo>
                    <a:pt x="0" y="37000"/>
                  </a:moveTo>
                  <a:cubicBezTo>
                    <a:pt x="0" y="16565"/>
                    <a:pt x="16565" y="0"/>
                    <a:pt x="37000" y="0"/>
                  </a:cubicBezTo>
                  <a:cubicBezTo>
                    <a:pt x="57435" y="0"/>
                    <a:pt x="74000" y="16565"/>
                    <a:pt x="74000" y="37000"/>
                  </a:cubicBezTo>
                  <a:cubicBezTo>
                    <a:pt x="74000" y="57435"/>
                    <a:pt x="57435" y="74000"/>
                    <a:pt x="37000" y="74000"/>
                  </a:cubicBezTo>
                  <a:cubicBezTo>
                    <a:pt x="16565" y="74000"/>
                    <a:pt x="0" y="57435"/>
                    <a:pt x="0" y="37000"/>
                  </a:cubicBezTo>
                  <a:close/>
                  <a:moveTo>
                    <a:pt x="37000" y="63016"/>
                  </a:moveTo>
                  <a:cubicBezTo>
                    <a:pt x="51368" y="63016"/>
                    <a:pt x="63016" y="51368"/>
                    <a:pt x="63016" y="37000"/>
                  </a:cubicBezTo>
                  <a:cubicBezTo>
                    <a:pt x="63016" y="22632"/>
                    <a:pt x="51368" y="10984"/>
                    <a:pt x="37000" y="10984"/>
                  </a:cubicBezTo>
                  <a:cubicBezTo>
                    <a:pt x="22632" y="10984"/>
                    <a:pt x="10984" y="22632"/>
                    <a:pt x="10984" y="37000"/>
                  </a:cubicBezTo>
                  <a:cubicBezTo>
                    <a:pt x="10984" y="51368"/>
                    <a:pt x="22632" y="63016"/>
                    <a:pt x="37000" y="63016"/>
                  </a:cubicBezTo>
                  <a:close/>
                </a:path>
              </a:pathLst>
            </a:custGeom>
            <a:noFill/>
            <a:ln w="11100" cap="rnd">
              <a:solidFill>
                <a:srgbClr val="7CB5E9"/>
              </a:solidFill>
              <a:round/>
            </a:ln>
          </p:spPr>
        </p:sp>
        <p:sp>
          <p:nvSpPr>
            <p:cNvPr id="344" name="Floating"/>
            <p:cNvSpPr/>
            <p:nvPr/>
          </p:nvSpPr>
          <p:spPr>
            <a:xfrm>
              <a:off x="3365605" y="1523190"/>
              <a:ext cx="301550" cy="301550"/>
            </a:xfrm>
            <a:custGeom>
              <a:avLst/>
              <a:gdLst>
                <a:gd name="rtl" fmla="*/ 112850 w 301550"/>
                <a:gd name="rtt" fmla="*/ 54945 h 301550"/>
                <a:gd name="rtr" fmla="*/ 157250 w 301550"/>
                <a:gd name="rtb" fmla="*/ 241795 h 301550"/>
              </a:gdLst>
              <a:ahLst/>
              <a:cxnLst/>
              <a:rect l="rtl" t="rtt" r="rtr" b="rtb"/>
              <a:pathLst>
                <a:path w="301550" h="301550">
                  <a:moveTo>
                    <a:pt x="0" y="150775"/>
                  </a:moveTo>
                  <a:cubicBezTo>
                    <a:pt x="0" y="67504"/>
                    <a:pt x="67504" y="0"/>
                    <a:pt x="150775" y="0"/>
                  </a:cubicBezTo>
                  <a:cubicBezTo>
                    <a:pt x="234046" y="0"/>
                    <a:pt x="301550" y="67504"/>
                    <a:pt x="301550" y="150775"/>
                  </a:cubicBezTo>
                  <a:cubicBezTo>
                    <a:pt x="301550" y="234046"/>
                    <a:pt x="234046" y="301550"/>
                    <a:pt x="150775" y="301550"/>
                  </a:cubicBezTo>
                  <a:cubicBezTo>
                    <a:pt x="67504" y="301550"/>
                    <a:pt x="0" y="234046"/>
                    <a:pt x="0" y="150775"/>
                  </a:cubicBezTo>
                  <a:close/>
                </a:path>
              </a:pathLst>
            </a:custGeom>
            <a:noFill/>
            <a:ln w="19733" cap="rnd">
              <a:solidFill>
                <a:srgbClr val="7CB5E9"/>
              </a:solidFill>
              <a:round/>
            </a:ln>
          </p:spPr>
        </p:sp>
        <p:sp>
          <p:nvSpPr>
            <p:cNvPr id="345" name="Floating"/>
            <p:cNvSpPr/>
            <p:nvPr/>
          </p:nvSpPr>
          <p:spPr>
            <a:xfrm>
              <a:off x="3192399" y="1769240"/>
              <a:ext cx="74000" cy="74000"/>
            </a:xfrm>
            <a:custGeom>
              <a:avLst/>
              <a:gdLst>
                <a:gd name="rtt" fmla="*/ 9312 h 74000"/>
                <a:gd name="rtr" fmla="*/ 45942 w 74000"/>
                <a:gd name="rtb" fmla="*/ 196162 h 74000"/>
              </a:gdLst>
              <a:ahLst/>
              <a:cxnLst/>
              <a:rect l="l" t="rtt" r="rtr" b="rtb"/>
              <a:pathLst>
                <a:path w="74000" h="74000">
                  <a:moveTo>
                    <a:pt x="0" y="37000"/>
                  </a:moveTo>
                  <a:cubicBezTo>
                    <a:pt x="0" y="16565"/>
                    <a:pt x="16565" y="0"/>
                    <a:pt x="37000" y="0"/>
                  </a:cubicBezTo>
                  <a:cubicBezTo>
                    <a:pt x="57435" y="0"/>
                    <a:pt x="74000" y="16565"/>
                    <a:pt x="74000" y="37000"/>
                  </a:cubicBezTo>
                  <a:cubicBezTo>
                    <a:pt x="74000" y="57435"/>
                    <a:pt x="57435" y="74000"/>
                    <a:pt x="37000" y="74000"/>
                  </a:cubicBezTo>
                  <a:cubicBezTo>
                    <a:pt x="16565" y="74000"/>
                    <a:pt x="0" y="57435"/>
                    <a:pt x="0" y="37000"/>
                  </a:cubicBezTo>
                  <a:close/>
                </a:path>
              </a:pathLst>
            </a:custGeom>
            <a:noFill/>
            <a:ln w="19733" cap="rnd">
              <a:solidFill>
                <a:srgbClr val="7CB5E9"/>
              </a:solidFill>
              <a:round/>
            </a:ln>
          </p:spPr>
        </p:sp>
        <p:sp>
          <p:nvSpPr>
            <p:cNvPr id="354" name="Floating"/>
            <p:cNvSpPr/>
            <p:nvPr/>
          </p:nvSpPr>
          <p:spPr>
            <a:xfrm>
              <a:off x="5761433" y="1679169"/>
              <a:ext cx="366174" cy="331776"/>
            </a:xfrm>
            <a:custGeom>
              <a:avLst/>
              <a:gdLst>
                <a:gd name="rtl" fmla="*/ 96090 w 366174"/>
                <a:gd name="rtt" fmla="*/ 77934 h 331776"/>
                <a:gd name="rtr" fmla="*/ 140490 w 366174"/>
                <a:gd name="rtb" fmla="*/ 264784 h 331776"/>
              </a:gdLst>
              <a:ahLst/>
              <a:cxnLst/>
              <a:rect l="rtl" t="rtt" r="rtr" b="rtb"/>
              <a:pathLst>
                <a:path w="366174" h="331776">
                  <a:moveTo>
                    <a:pt x="366174" y="13271"/>
                  </a:moveTo>
                  <a:cubicBezTo>
                    <a:pt x="366174" y="13271"/>
                    <a:pt x="256322" y="-19907"/>
                    <a:pt x="157455" y="19907"/>
                  </a:cubicBezTo>
                  <a:cubicBezTo>
                    <a:pt x="47603" y="63038"/>
                    <a:pt x="8473" y="131345"/>
                    <a:pt x="0" y="145982"/>
                  </a:cubicBezTo>
                  <a:cubicBezTo>
                    <a:pt x="0" y="143369"/>
                    <a:pt x="22093" y="143970"/>
                    <a:pt x="21970" y="165888"/>
                  </a:cubicBezTo>
                  <a:cubicBezTo>
                    <a:pt x="21970" y="186655"/>
                    <a:pt x="907" y="186354"/>
                    <a:pt x="0" y="185795"/>
                  </a:cubicBezTo>
                  <a:cubicBezTo>
                    <a:pt x="0" y="186053"/>
                    <a:pt x="47603" y="268739"/>
                    <a:pt x="157455" y="311870"/>
                  </a:cubicBezTo>
                  <a:cubicBezTo>
                    <a:pt x="256322" y="351683"/>
                    <a:pt x="366174" y="318505"/>
                    <a:pt x="366174" y="318505"/>
                  </a:cubicBezTo>
                  <a:cubicBezTo>
                    <a:pt x="366174" y="318505"/>
                    <a:pt x="329556" y="308552"/>
                    <a:pt x="318571" y="282010"/>
                  </a:cubicBezTo>
                  <a:cubicBezTo>
                    <a:pt x="307586" y="255468"/>
                    <a:pt x="329556" y="205701"/>
                    <a:pt x="270969" y="170533"/>
                  </a:cubicBezTo>
                  <a:lnTo>
                    <a:pt x="270969" y="161243"/>
                  </a:lnTo>
                  <a:cubicBezTo>
                    <a:pt x="329556" y="126075"/>
                    <a:pt x="307586" y="76309"/>
                    <a:pt x="318571" y="49766"/>
                  </a:cubicBezTo>
                  <a:cubicBezTo>
                    <a:pt x="329556" y="23224"/>
                    <a:pt x="353358" y="11612"/>
                    <a:pt x="366174" y="13271"/>
                  </a:cubicBezTo>
                  <a:close/>
                  <a:moveTo>
                    <a:pt x="88954" y="153700"/>
                  </a:moveTo>
                  <a:cubicBezTo>
                    <a:pt x="68731" y="153700"/>
                    <a:pt x="52336" y="137417"/>
                    <a:pt x="52336" y="117329"/>
                  </a:cubicBezTo>
                  <a:cubicBezTo>
                    <a:pt x="52336" y="97240"/>
                    <a:pt x="68731" y="80956"/>
                    <a:pt x="88954" y="80956"/>
                  </a:cubicBezTo>
                  <a:cubicBezTo>
                    <a:pt x="109177" y="80956"/>
                    <a:pt x="125572" y="97240"/>
                    <a:pt x="125572" y="117329"/>
                  </a:cubicBezTo>
                  <a:cubicBezTo>
                    <a:pt x="125572" y="137417"/>
                    <a:pt x="109177" y="153700"/>
                    <a:pt x="88954" y="153700"/>
                  </a:cubicBezTo>
                  <a:close/>
                  <a:moveTo>
                    <a:pt x="77910" y="134403"/>
                  </a:moveTo>
                  <a:cubicBezTo>
                    <a:pt x="67096" y="134403"/>
                    <a:pt x="58330" y="125695"/>
                    <a:pt x="58330" y="114954"/>
                  </a:cubicBezTo>
                  <a:cubicBezTo>
                    <a:pt x="58330" y="104213"/>
                    <a:pt x="67096" y="95505"/>
                    <a:pt x="77910" y="95505"/>
                  </a:cubicBezTo>
                  <a:cubicBezTo>
                    <a:pt x="88722" y="95505"/>
                    <a:pt x="97489" y="104213"/>
                    <a:pt x="97489" y="114954"/>
                  </a:cubicBezTo>
                  <a:cubicBezTo>
                    <a:pt x="97489" y="125695"/>
                    <a:pt x="88722" y="134403"/>
                    <a:pt x="77910" y="134403"/>
                  </a:cubicBezTo>
                  <a:close/>
                  <a:moveTo>
                    <a:pt x="858564" y="164038"/>
                  </a:moveTo>
                  <a:lnTo>
                    <a:pt x="270969" y="164038"/>
                  </a:lnTo>
                  <a:lnTo>
                    <a:pt x="270969" y="167738"/>
                  </a:lnTo>
                  <a:lnTo>
                    <a:pt x="858564" y="167738"/>
                  </a:lnTo>
                  <a:lnTo>
                    <a:pt x="858564" y="164038"/>
                  </a:lnTo>
                  <a:close/>
                  <a:moveTo>
                    <a:pt x="1041537" y="-18432"/>
                  </a:moveTo>
                  <a:cubicBezTo>
                    <a:pt x="1041537" y="-18432"/>
                    <a:pt x="1006640" y="-11132"/>
                    <a:pt x="968623" y="11418"/>
                  </a:cubicBezTo>
                  <a:cubicBezTo>
                    <a:pt x="930606" y="33968"/>
                    <a:pt x="913302" y="94986"/>
                    <a:pt x="908487" y="98552"/>
                  </a:cubicBezTo>
                  <a:cubicBezTo>
                    <a:pt x="903672" y="102117"/>
                    <a:pt x="887722" y="99480"/>
                    <a:pt x="882640" y="101392"/>
                  </a:cubicBezTo>
                  <a:cubicBezTo>
                    <a:pt x="877558" y="103304"/>
                    <a:pt x="858564" y="113016"/>
                    <a:pt x="858564" y="165888"/>
                  </a:cubicBezTo>
                  <a:cubicBezTo>
                    <a:pt x="858564" y="218203"/>
                    <a:pt x="876431" y="228030"/>
                    <a:pt x="882640" y="230817"/>
                  </a:cubicBezTo>
                  <a:cubicBezTo>
                    <a:pt x="888848" y="233605"/>
                    <a:pt x="902186" y="229164"/>
                    <a:pt x="908487" y="233658"/>
                  </a:cubicBezTo>
                  <a:cubicBezTo>
                    <a:pt x="914789" y="238151"/>
                    <a:pt x="930447" y="298952"/>
                    <a:pt x="968623" y="320791"/>
                  </a:cubicBezTo>
                  <a:cubicBezTo>
                    <a:pt x="1006799" y="342631"/>
                    <a:pt x="1036378" y="350208"/>
                    <a:pt x="1041537" y="350208"/>
                  </a:cubicBezTo>
                  <a:cubicBezTo>
                    <a:pt x="1041537" y="350208"/>
                    <a:pt x="1023308" y="322574"/>
                    <a:pt x="1027435" y="295387"/>
                  </a:cubicBezTo>
                  <a:cubicBezTo>
                    <a:pt x="1031563" y="268197"/>
                    <a:pt x="1044871" y="241856"/>
                    <a:pt x="1042463" y="221353"/>
                  </a:cubicBezTo>
                  <a:cubicBezTo>
                    <a:pt x="1040056" y="200850"/>
                    <a:pt x="1022620" y="187524"/>
                    <a:pt x="1004392" y="181730"/>
                  </a:cubicBezTo>
                  <a:cubicBezTo>
                    <a:pt x="986164" y="175936"/>
                    <a:pt x="937255" y="165888"/>
                    <a:pt x="937255" y="165888"/>
                  </a:cubicBezTo>
                  <a:cubicBezTo>
                    <a:pt x="937255" y="165888"/>
                    <a:pt x="982743" y="157593"/>
                    <a:pt x="1004392" y="150479"/>
                  </a:cubicBezTo>
                  <a:cubicBezTo>
                    <a:pt x="1026041" y="143366"/>
                    <a:pt x="1039346" y="131686"/>
                    <a:pt x="1042464" y="110856"/>
                  </a:cubicBezTo>
                  <a:cubicBezTo>
                    <a:pt x="1045581" y="90027"/>
                    <a:pt x="1030463" y="61216"/>
                    <a:pt x="1027436" y="36823"/>
                  </a:cubicBezTo>
                  <a:cubicBezTo>
                    <a:pt x="1024408" y="12430"/>
                    <a:pt x="1035862" y="-8365"/>
                    <a:pt x="1041537" y="-18432"/>
                  </a:cubicBezTo>
                  <a:close/>
                </a:path>
              </a:pathLst>
            </a:custGeom>
            <a:noFill/>
            <a:ln w="24667" cap="rnd">
              <a:solidFill>
                <a:srgbClr val="7CB5E9"/>
              </a:solidFill>
              <a:round/>
            </a:ln>
          </p:spPr>
          <p:txBody>
            <a:bodyPr/>
            <a:lstStyle/>
            <a:p>
              <a:endParaRPr lang="zh-CN" altLang="en-US" dirty="0"/>
            </a:p>
          </p:txBody>
        </p:sp>
        <p:sp>
          <p:nvSpPr>
            <p:cNvPr id="355" name="SubTopic"/>
            <p:cNvSpPr/>
            <p:nvPr/>
          </p:nvSpPr>
          <p:spPr>
            <a:xfrm>
              <a:off x="6239494" y="1577547"/>
              <a:ext cx="74000" cy="74000"/>
            </a:xfrm>
            <a:custGeom>
              <a:avLst/>
              <a:gdLst>
                <a:gd name="rtl" fmla="*/ -21275 w 74000"/>
                <a:gd name="rtt" fmla="*/ 4995 h 74000"/>
                <a:gd name="rtr" fmla="*/ 23125 w 74000"/>
                <a:gd name="rtb" fmla="*/ 121545 h 74000"/>
              </a:gdLst>
              <a:ahLst/>
              <a:cxnLst/>
              <a:rect l="rtl" t="rtt" r="rtr" b="rtb"/>
              <a:pathLst>
                <a:path w="74000" h="74000">
                  <a:moveTo>
                    <a:pt x="21969" y="37000"/>
                  </a:moveTo>
                  <a:cubicBezTo>
                    <a:pt x="21969" y="28698"/>
                    <a:pt x="28698" y="21969"/>
                    <a:pt x="37000" y="21969"/>
                  </a:cubicBezTo>
                  <a:cubicBezTo>
                    <a:pt x="45302" y="21969"/>
                    <a:pt x="52031" y="28698"/>
                    <a:pt x="52031" y="37000"/>
                  </a:cubicBezTo>
                  <a:cubicBezTo>
                    <a:pt x="52031" y="45302"/>
                    <a:pt x="45302" y="52031"/>
                    <a:pt x="37000" y="52031"/>
                  </a:cubicBezTo>
                  <a:cubicBezTo>
                    <a:pt x="28698" y="52031"/>
                    <a:pt x="21969" y="45302"/>
                    <a:pt x="21969" y="37000"/>
                  </a:cubicBezTo>
                  <a:close/>
                  <a:moveTo>
                    <a:pt x="0" y="37000"/>
                  </a:moveTo>
                  <a:cubicBezTo>
                    <a:pt x="0" y="16565"/>
                    <a:pt x="16565" y="0"/>
                    <a:pt x="37000" y="0"/>
                  </a:cubicBezTo>
                  <a:cubicBezTo>
                    <a:pt x="57435" y="0"/>
                    <a:pt x="74000" y="16565"/>
                    <a:pt x="74000" y="37000"/>
                  </a:cubicBezTo>
                  <a:cubicBezTo>
                    <a:pt x="74000" y="57435"/>
                    <a:pt x="57435" y="74000"/>
                    <a:pt x="37000" y="74000"/>
                  </a:cubicBezTo>
                  <a:cubicBezTo>
                    <a:pt x="16565" y="74000"/>
                    <a:pt x="0" y="57435"/>
                    <a:pt x="0" y="37000"/>
                  </a:cubicBezTo>
                  <a:close/>
                  <a:moveTo>
                    <a:pt x="37000" y="63016"/>
                  </a:moveTo>
                  <a:cubicBezTo>
                    <a:pt x="51368" y="63016"/>
                    <a:pt x="63016" y="51368"/>
                    <a:pt x="63016" y="37000"/>
                  </a:cubicBezTo>
                  <a:cubicBezTo>
                    <a:pt x="63016" y="22632"/>
                    <a:pt x="51368" y="10984"/>
                    <a:pt x="37000" y="10984"/>
                  </a:cubicBezTo>
                  <a:cubicBezTo>
                    <a:pt x="22632" y="10984"/>
                    <a:pt x="10984" y="22632"/>
                    <a:pt x="10984" y="37000"/>
                  </a:cubicBezTo>
                  <a:cubicBezTo>
                    <a:pt x="10984" y="51368"/>
                    <a:pt x="22632" y="63016"/>
                    <a:pt x="37000" y="63016"/>
                  </a:cubicBezTo>
                  <a:close/>
                </a:path>
              </a:pathLst>
            </a:custGeom>
            <a:noFill/>
            <a:ln w="11100" cap="rnd">
              <a:solidFill>
                <a:srgbClr val="7CB5E9"/>
              </a:solidFill>
              <a:round/>
            </a:ln>
          </p:spPr>
        </p:sp>
        <p:sp>
          <p:nvSpPr>
            <p:cNvPr id="356" name="SubTopic"/>
            <p:cNvSpPr/>
            <p:nvPr/>
          </p:nvSpPr>
          <p:spPr>
            <a:xfrm>
              <a:off x="6356541" y="1675597"/>
              <a:ext cx="74000" cy="74000"/>
            </a:xfrm>
            <a:custGeom>
              <a:avLst/>
              <a:gdLst>
                <a:gd name="rtt" fmla="*/ 4995 h 74000"/>
                <a:gd name="rtr" fmla="*/ 41625 w 74000"/>
                <a:gd name="rtb" fmla="*/ 121545 h 74000"/>
              </a:gdLst>
              <a:ahLst/>
              <a:cxnLst/>
              <a:rect l="l" t="rtt" r="rtr" b="rtb"/>
              <a:pathLst>
                <a:path w="74000" h="74000">
                  <a:moveTo>
                    <a:pt x="21969" y="37000"/>
                  </a:moveTo>
                  <a:cubicBezTo>
                    <a:pt x="21969" y="28698"/>
                    <a:pt x="28698" y="21969"/>
                    <a:pt x="37000" y="21969"/>
                  </a:cubicBezTo>
                  <a:cubicBezTo>
                    <a:pt x="45302" y="21969"/>
                    <a:pt x="52031" y="28698"/>
                    <a:pt x="52031" y="37000"/>
                  </a:cubicBezTo>
                  <a:cubicBezTo>
                    <a:pt x="52031" y="45302"/>
                    <a:pt x="45302" y="52031"/>
                    <a:pt x="37000" y="52031"/>
                  </a:cubicBezTo>
                  <a:cubicBezTo>
                    <a:pt x="28698" y="52031"/>
                    <a:pt x="21969" y="45302"/>
                    <a:pt x="21969" y="37000"/>
                  </a:cubicBezTo>
                  <a:close/>
                  <a:moveTo>
                    <a:pt x="0" y="37000"/>
                  </a:moveTo>
                  <a:cubicBezTo>
                    <a:pt x="0" y="16565"/>
                    <a:pt x="16565" y="0"/>
                    <a:pt x="37000" y="0"/>
                  </a:cubicBezTo>
                  <a:cubicBezTo>
                    <a:pt x="57435" y="0"/>
                    <a:pt x="74000" y="16565"/>
                    <a:pt x="74000" y="37000"/>
                  </a:cubicBezTo>
                  <a:cubicBezTo>
                    <a:pt x="74000" y="57435"/>
                    <a:pt x="57435" y="74000"/>
                    <a:pt x="37000" y="74000"/>
                  </a:cubicBezTo>
                  <a:cubicBezTo>
                    <a:pt x="16565" y="74000"/>
                    <a:pt x="0" y="57435"/>
                    <a:pt x="0" y="37000"/>
                  </a:cubicBezTo>
                  <a:close/>
                  <a:moveTo>
                    <a:pt x="37000" y="63016"/>
                  </a:moveTo>
                  <a:cubicBezTo>
                    <a:pt x="51368" y="63016"/>
                    <a:pt x="63016" y="51368"/>
                    <a:pt x="63016" y="37000"/>
                  </a:cubicBezTo>
                  <a:cubicBezTo>
                    <a:pt x="63016" y="22632"/>
                    <a:pt x="51368" y="10984"/>
                    <a:pt x="37000" y="10984"/>
                  </a:cubicBezTo>
                  <a:cubicBezTo>
                    <a:pt x="22632" y="10984"/>
                    <a:pt x="10984" y="22632"/>
                    <a:pt x="10984" y="37000"/>
                  </a:cubicBezTo>
                  <a:cubicBezTo>
                    <a:pt x="10984" y="51368"/>
                    <a:pt x="22632" y="63016"/>
                    <a:pt x="37000" y="63016"/>
                  </a:cubicBezTo>
                  <a:close/>
                </a:path>
              </a:pathLst>
            </a:custGeom>
            <a:noFill/>
            <a:ln w="11100" cap="rnd">
              <a:solidFill>
                <a:srgbClr val="7CB5E9"/>
              </a:solidFill>
              <a:round/>
            </a:ln>
          </p:spPr>
        </p:sp>
        <p:sp>
          <p:nvSpPr>
            <p:cNvPr id="357" name="SubTopic"/>
            <p:cNvSpPr/>
            <p:nvPr/>
          </p:nvSpPr>
          <p:spPr>
            <a:xfrm>
              <a:off x="6434997" y="1940517"/>
              <a:ext cx="74000" cy="74000"/>
            </a:xfrm>
            <a:custGeom>
              <a:avLst/>
              <a:gdLst>
                <a:gd name="rtt" fmla="*/ 4995 h 74000"/>
                <a:gd name="rtr" fmla="*/ 41625 w 74000"/>
                <a:gd name="rtb" fmla="*/ 121545 h 74000"/>
              </a:gdLst>
              <a:ahLst/>
              <a:cxnLst/>
              <a:rect l="l" t="rtt" r="rtr" b="rtb"/>
              <a:pathLst>
                <a:path w="74000" h="74000">
                  <a:moveTo>
                    <a:pt x="21969" y="37000"/>
                  </a:moveTo>
                  <a:cubicBezTo>
                    <a:pt x="21969" y="28698"/>
                    <a:pt x="28698" y="21969"/>
                    <a:pt x="37000" y="21969"/>
                  </a:cubicBezTo>
                  <a:cubicBezTo>
                    <a:pt x="45302" y="21969"/>
                    <a:pt x="52031" y="28698"/>
                    <a:pt x="52031" y="37000"/>
                  </a:cubicBezTo>
                  <a:cubicBezTo>
                    <a:pt x="52031" y="45302"/>
                    <a:pt x="45302" y="52031"/>
                    <a:pt x="37000" y="52031"/>
                  </a:cubicBezTo>
                  <a:cubicBezTo>
                    <a:pt x="28698" y="52031"/>
                    <a:pt x="21969" y="45302"/>
                    <a:pt x="21969" y="37000"/>
                  </a:cubicBezTo>
                  <a:close/>
                  <a:moveTo>
                    <a:pt x="0" y="37000"/>
                  </a:moveTo>
                  <a:cubicBezTo>
                    <a:pt x="0" y="16565"/>
                    <a:pt x="16565" y="0"/>
                    <a:pt x="37000" y="0"/>
                  </a:cubicBezTo>
                  <a:cubicBezTo>
                    <a:pt x="57435" y="0"/>
                    <a:pt x="74000" y="16565"/>
                    <a:pt x="74000" y="37000"/>
                  </a:cubicBezTo>
                  <a:cubicBezTo>
                    <a:pt x="74000" y="57435"/>
                    <a:pt x="57435" y="74000"/>
                    <a:pt x="37000" y="74000"/>
                  </a:cubicBezTo>
                  <a:cubicBezTo>
                    <a:pt x="16565" y="74000"/>
                    <a:pt x="0" y="57435"/>
                    <a:pt x="0" y="37000"/>
                  </a:cubicBezTo>
                  <a:close/>
                  <a:moveTo>
                    <a:pt x="37000" y="63016"/>
                  </a:moveTo>
                  <a:cubicBezTo>
                    <a:pt x="51368" y="63016"/>
                    <a:pt x="63016" y="51368"/>
                    <a:pt x="63016" y="37000"/>
                  </a:cubicBezTo>
                  <a:cubicBezTo>
                    <a:pt x="63016" y="22632"/>
                    <a:pt x="51368" y="10984"/>
                    <a:pt x="37000" y="10984"/>
                  </a:cubicBezTo>
                  <a:cubicBezTo>
                    <a:pt x="22632" y="10984"/>
                    <a:pt x="10984" y="22632"/>
                    <a:pt x="10984" y="37000"/>
                  </a:cubicBezTo>
                  <a:cubicBezTo>
                    <a:pt x="10984" y="51368"/>
                    <a:pt x="22632" y="63016"/>
                    <a:pt x="37000" y="63016"/>
                  </a:cubicBezTo>
                  <a:close/>
                </a:path>
              </a:pathLst>
            </a:custGeom>
            <a:noFill/>
            <a:ln w="11100" cap="rnd">
              <a:solidFill>
                <a:srgbClr val="7CB5E9"/>
              </a:solidFill>
              <a:round/>
            </a:ln>
          </p:spPr>
        </p:sp>
        <p:sp>
          <p:nvSpPr>
            <p:cNvPr id="362" name="SubTopic"/>
            <p:cNvSpPr/>
            <p:nvPr/>
          </p:nvSpPr>
          <p:spPr>
            <a:xfrm>
              <a:off x="6317950" y="2038567"/>
              <a:ext cx="74000" cy="74000"/>
            </a:xfrm>
            <a:custGeom>
              <a:avLst/>
              <a:gdLst>
                <a:gd name="rtl" fmla="*/ -21275 w 74000"/>
                <a:gd name="rtt" fmla="*/ 4995 h 74000"/>
                <a:gd name="rtr" fmla="*/ 23125 w 74000"/>
                <a:gd name="rtb" fmla="*/ 121545 h 74000"/>
              </a:gdLst>
              <a:ahLst/>
              <a:cxnLst/>
              <a:rect l="rtl" t="rtt" r="rtr" b="rtb"/>
              <a:pathLst>
                <a:path w="74000" h="74000">
                  <a:moveTo>
                    <a:pt x="21969" y="37000"/>
                  </a:moveTo>
                  <a:cubicBezTo>
                    <a:pt x="21969" y="28698"/>
                    <a:pt x="28698" y="21969"/>
                    <a:pt x="37000" y="21969"/>
                  </a:cubicBezTo>
                  <a:cubicBezTo>
                    <a:pt x="45302" y="21969"/>
                    <a:pt x="52031" y="28698"/>
                    <a:pt x="52031" y="37000"/>
                  </a:cubicBezTo>
                  <a:cubicBezTo>
                    <a:pt x="52031" y="45302"/>
                    <a:pt x="45302" y="52031"/>
                    <a:pt x="37000" y="52031"/>
                  </a:cubicBezTo>
                  <a:cubicBezTo>
                    <a:pt x="28698" y="52031"/>
                    <a:pt x="21969" y="45302"/>
                    <a:pt x="21969" y="37000"/>
                  </a:cubicBezTo>
                  <a:close/>
                  <a:moveTo>
                    <a:pt x="0" y="37000"/>
                  </a:moveTo>
                  <a:cubicBezTo>
                    <a:pt x="0" y="16565"/>
                    <a:pt x="16565" y="0"/>
                    <a:pt x="37000" y="0"/>
                  </a:cubicBezTo>
                  <a:cubicBezTo>
                    <a:pt x="57435" y="0"/>
                    <a:pt x="74000" y="16565"/>
                    <a:pt x="74000" y="37000"/>
                  </a:cubicBezTo>
                  <a:cubicBezTo>
                    <a:pt x="74000" y="57435"/>
                    <a:pt x="57435" y="74000"/>
                    <a:pt x="37000" y="74000"/>
                  </a:cubicBezTo>
                  <a:cubicBezTo>
                    <a:pt x="16565" y="74000"/>
                    <a:pt x="0" y="57435"/>
                    <a:pt x="0" y="37000"/>
                  </a:cubicBezTo>
                  <a:close/>
                  <a:moveTo>
                    <a:pt x="37000" y="63016"/>
                  </a:moveTo>
                  <a:cubicBezTo>
                    <a:pt x="51368" y="63016"/>
                    <a:pt x="63016" y="51368"/>
                    <a:pt x="63016" y="37000"/>
                  </a:cubicBezTo>
                  <a:cubicBezTo>
                    <a:pt x="63016" y="22632"/>
                    <a:pt x="51368" y="10984"/>
                    <a:pt x="37000" y="10984"/>
                  </a:cubicBezTo>
                  <a:cubicBezTo>
                    <a:pt x="22632" y="10984"/>
                    <a:pt x="10984" y="22632"/>
                    <a:pt x="10984" y="37000"/>
                  </a:cubicBezTo>
                  <a:cubicBezTo>
                    <a:pt x="10984" y="51368"/>
                    <a:pt x="22632" y="63016"/>
                    <a:pt x="37000" y="63016"/>
                  </a:cubicBezTo>
                  <a:close/>
                </a:path>
              </a:pathLst>
            </a:custGeom>
            <a:noFill/>
            <a:ln w="11100" cap="rnd">
              <a:solidFill>
                <a:srgbClr val="7CB5E9"/>
              </a:solidFill>
              <a:round/>
            </a:ln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78</Words>
  <Application>Microsoft Office PowerPoint</Application>
  <PresentationFormat>On-screen Show (4:3)</PresentationFormat>
  <Paragraphs>28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微软雅黑</vt:lpstr>
      <vt:lpstr>等线</vt:lpstr>
      <vt:lpstr>等线 Light</vt:lpstr>
      <vt:lpstr>Arial</vt:lpstr>
      <vt:lpstr>Office 主题​​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ws</dc:creator>
  <cp:lastModifiedBy>Xin</cp:lastModifiedBy>
  <cp:revision>3</cp:revision>
  <dcterms:created xsi:type="dcterms:W3CDTF">2025-10-16T09:08:05Z</dcterms:created>
  <dcterms:modified xsi:type="dcterms:W3CDTF">2025-10-16T03:43:19Z</dcterms:modified>
</cp:coreProperties>
</file>