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svg" ContentType="image/svg+xml"/>
  <Default Extension="rels" ContentType="application/vnd.openxmlformats-package.relationships+xml"/>
  <Default Extension="xml" ContentType="application/xml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
  <Relationship Id="rId3" Type="http://schemas.openxmlformats.org/package/2006/relationships/metadata/core-properties" Target="docProps/core.xml"/>
  <Relationship Id="rId2" Type="http://schemas.openxmlformats.org/package/2006/relationships/metadata/thumbnail" Target="docProps/thumbnail.jpeg"/>
  <Relationship Id="rId1" Type="http://schemas.openxmlformats.org/officeDocument/2006/relationships/officeDocument" Target="ppt/presentation.xml"/>
  <Relationship Id="rId4" Type="http://schemas.openxmlformats.org/officeDocument/2006/relationships/extended-properties" Target="docProps/app.xml"/>
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r:id="rId1" id="2147483648"/>
  </p:sldMasterIdLst>
  <p:sldIdLst>
    <p:sldId r:id="rId6" id="256"/>
  </p:sldIdLst>
  <p:sldSz cx="9144000" type="screen4x3" cy="6858000"/>
  <p:notesSz cx="6858000" cy="9144000"/>
  <p:defaultTextStyle>
    <a:defPPr>
      <a:defRPr lang="en-US"/>
    </a:defPPr>
    <a:lvl1pPr latinLnBrk="0" eaLnBrk="1" defTabSz="914400" marL="0" hangingPunct="1" algn="l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latinLnBrk="0" eaLnBrk="1" defTabSz="914400" marL="457200" hangingPunct="1" algn="l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latinLnBrk="0" eaLnBrk="1" defTabSz="914400" marL="914400" hangingPunct="1" algn="l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latinLnBrk="0" eaLnBrk="1" defTabSz="914400" marL="1371600" hangingPunct="1" algn="l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latinLnBrk="0" eaLnBrk="1" defTabSz="914400" marL="1828800" hangingPunct="1" algn="l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latinLnBrk="0" eaLnBrk="1" defTabSz="914400" marL="2286000" hangingPunct="1" algn="l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latinLnBrk="0" eaLnBrk="1" defTabSz="914400" marL="2743200" hangingPunct="1" algn="l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latinLnBrk="0" eaLnBrk="1" defTabSz="914400" marL="3200400" hangingPunct="1" algn="l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latinLnBrk="0" eaLnBrk="1" defTabSz="914400" marL="3657600" hangingPunct="1" algn="l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Id="rId1" Type="http://schemas.openxmlformats.org/officeDocument/2006/relationships/slideMaster" Target="slideMasters/slideMaster1.xml"/>
  <Relationship Id="rId2" Type="http://schemas.openxmlformats.org/officeDocument/2006/relationships/tableStyles" Target="tableStyles.xml"/>
  <Relationship Id="rId3" Type="http://schemas.openxmlformats.org/officeDocument/2006/relationships/theme" Target="theme/theme1.xml"/>
  <Relationship Id="rId4" Type="http://schemas.openxmlformats.org/officeDocument/2006/relationships/viewProps" Target="viewProps.xml"/>
  <Relationship Id="rId5" Type="http://schemas.openxmlformats.org/officeDocument/2006/relationships/presProps" Target="presProps.xml"/>
  <Relationship Id="rId6" Type="http://schemas.openxmlformats.org/officeDocument/2006/relationships/slide" Target="slides/slide1.xml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0"/>
        <p:cNvGrpSpPr/>
        <p:nvPr/>
      </p:nvGrpSpPr>
      <p:grpSpPr>
        <a:xfrm>
          <a:off y="0" x="0"/>
          <a:ext cx="0" cy="0"/>
          <a:chOff y="0" x="0"/>
          <a:chExt cx="0" cy="0"/>
        </a:xfrm>
      </p:grpSpPr>
      <p:grpSp>
        <p:nvGrpSpPr>
          <p:cNvPr name="" id="101"/>
          <p:cNvGrpSpPr/>
          <p:nvPr/>
        </p:nvGrpSpPr>
        <p:grpSpPr>
          <a:xfrm>
            <a:off y="2685542" x="1037095"/>
            <a:ext cx="7075125" cy="1596377"/>
            <a:chOff y="2685542" x="1037095"/>
            <a:chExt cx="7075125" cy="1596377"/>
          </a:xfrm>
        </p:grpSpPr>
        <p:sp>
          <p:nvSpPr>
            <p:cNvPr name="" id="102"/>
            <p:cNvSpPr/>
            <p:nvPr/>
          </p:nvSpPr>
          <p:spPr>
            <a:xfrm>
              <a:off y="3349636" x="1819318"/>
              <a:ext cx="5335078" cy="159637"/>
            </a:xfrm>
            <a:custGeom>
              <a:avLst/>
              <a:gdLst>
                <a:gd name="connsiteX0" fmla="*/ 266754 w 5335078"/>
                <a:gd name="connsiteY0" fmla="*/ 71837 h 159637"/>
                <a:gd name="connsiteX1" fmla="*/ 533508 w 5335078"/>
                <a:gd name="connsiteY1" fmla="*/ 63855 h 159637"/>
                <a:gd name="connsiteX2" fmla="*/ 800262 w 5335078"/>
                <a:gd name="connsiteY2" fmla="*/ 60662 h 159637"/>
                <a:gd name="connsiteX3" fmla="*/ 1067016 w 5335078"/>
                <a:gd name="connsiteY3" fmla="*/ 55873 h 159637"/>
                <a:gd name="connsiteX4" fmla="*/ 1333770 w 5335078"/>
                <a:gd name="connsiteY4" fmla="*/ 51084 h 159637"/>
                <a:gd name="connsiteX5" fmla="*/ 1600524 w 5335078"/>
                <a:gd name="connsiteY5" fmla="*/ 46295 h 159637"/>
                <a:gd name="connsiteX6" fmla="*/ 1867277 w 5335078"/>
                <a:gd name="connsiteY6" fmla="*/ 43102 h 159637"/>
                <a:gd name="connsiteX7" fmla="*/ 2134031 w 5335078"/>
                <a:gd name="connsiteY7" fmla="*/ 39909 h 159637"/>
                <a:gd name="connsiteX8" fmla="*/ 2400785 w 5335078"/>
                <a:gd name="connsiteY8" fmla="*/ 35120 h 159637"/>
                <a:gd name="connsiteX9" fmla="*/ 2667539 w 5335078"/>
                <a:gd name="connsiteY9" fmla="*/ 31927 h 159637"/>
                <a:gd name="connsiteX10" fmla="*/ 2934293 w 5335078"/>
                <a:gd name="connsiteY10" fmla="*/ 27138 h 159637"/>
                <a:gd name="connsiteX11" fmla="*/ 3201047 w 5335078"/>
                <a:gd name="connsiteY11" fmla="*/ 25542 h 159637"/>
                <a:gd name="connsiteX12" fmla="*/ 3467801 w 5335078"/>
                <a:gd name="connsiteY12" fmla="*/ 23946 h 159637"/>
                <a:gd name="connsiteX13" fmla="*/ 3734555 w 5335078"/>
                <a:gd name="connsiteY13" fmla="*/ 22349 h 159637"/>
                <a:gd name="connsiteX14" fmla="*/ 4001309 w 5335078"/>
                <a:gd name="connsiteY14" fmla="*/ 19156 h 159637"/>
                <a:gd name="connsiteX15" fmla="*/ 4268063 w 5335078"/>
                <a:gd name="connsiteY15" fmla="*/ 15964 h 159637"/>
                <a:gd name="connsiteX16" fmla="*/ 4534817 w 5335078"/>
                <a:gd name="connsiteY16" fmla="*/ 12771 h 159637"/>
                <a:gd name="connsiteX17" fmla="*/ 4801571 w 5335078"/>
                <a:gd name="connsiteY17" fmla="*/ 9578 h 159637"/>
                <a:gd name="connsiteX18" fmla="*/ 5068324 w 5335078"/>
                <a:gd name="connsiteY18" fmla="*/ 0 h 159637"/>
                <a:gd name="connsiteX19" fmla="*/ 266754 w 5335078"/>
                <a:gd name="connsiteY19" fmla="*/ 87800 h 159637"/>
                <a:gd name="connsiteX20" fmla="*/ 533508 w 5335078"/>
                <a:gd name="connsiteY20" fmla="*/ 95782 h 159637"/>
                <a:gd name="connsiteX21" fmla="*/ 800262 w 5335078"/>
                <a:gd name="connsiteY21" fmla="*/ 103764 h 159637"/>
                <a:gd name="connsiteX22" fmla="*/ 1067016 w 5335078"/>
                <a:gd name="connsiteY22" fmla="*/ 108553 h 159637"/>
                <a:gd name="connsiteX23" fmla="*/ 1333770 w 5335078"/>
                <a:gd name="connsiteY23" fmla="*/ 113342 h 159637"/>
                <a:gd name="connsiteX24" fmla="*/ 1600524 w 5335078"/>
                <a:gd name="connsiteY24" fmla="*/ 116535 h 159637"/>
                <a:gd name="connsiteX25" fmla="*/ 1867277 w 5335078"/>
                <a:gd name="connsiteY25" fmla="*/ 119728 h 159637"/>
                <a:gd name="connsiteX26" fmla="*/ 2134031 w 5335078"/>
                <a:gd name="connsiteY26" fmla="*/ 124517 h 159637"/>
                <a:gd name="connsiteX27" fmla="*/ 2400785 w 5335078"/>
                <a:gd name="connsiteY27" fmla="*/ 127710 h 159637"/>
                <a:gd name="connsiteX28" fmla="*/ 2667539 w 5335078"/>
                <a:gd name="connsiteY28" fmla="*/ 132499 h 159637"/>
                <a:gd name="connsiteX29" fmla="*/ 2934293 w 5335078"/>
                <a:gd name="connsiteY29" fmla="*/ 134095 h 159637"/>
                <a:gd name="connsiteX30" fmla="*/ 3201047 w 5335078"/>
                <a:gd name="connsiteY30" fmla="*/ 135692 h 159637"/>
                <a:gd name="connsiteX31" fmla="*/ 3467801 w 5335078"/>
                <a:gd name="connsiteY31" fmla="*/ 137288 h 159637"/>
                <a:gd name="connsiteX32" fmla="*/ 3734555 w 5335078"/>
                <a:gd name="connsiteY32" fmla="*/ 140481 h 159637"/>
                <a:gd name="connsiteX33" fmla="*/ 4001309 w 5335078"/>
                <a:gd name="connsiteY33" fmla="*/ 143674 h 159637"/>
                <a:gd name="connsiteX34" fmla="*/ 4268063 w 5335078"/>
                <a:gd name="connsiteY34" fmla="*/ 146866 h 159637"/>
                <a:gd name="connsiteX35" fmla="*/ 4534817 w 5335078"/>
                <a:gd name="connsiteY35" fmla="*/ 150059 h 159637"/>
                <a:gd name="connsiteX36" fmla="*/ 4801571 w 5335078"/>
                <a:gd name="connsiteY36" fmla="*/ 156444 h 159637"/>
                <a:gd name="connsiteX37" fmla="*/ 5068324 w 5335078"/>
                <a:gd name="connsiteY37" fmla="*/ 159637 h 159637"/>
              </a:gdLst>
              <a:ahLst/>
              <a:cxnLst>
                <a:cxn ang="16200000">
                  <a:pos y="connsiteY0" x="connsiteX0"/>
                </a:cxn>
                <a:cxn ang="16200000">
                  <a:pos y="connsiteY1" x="connsiteX1"/>
                </a:cxn>
                <a:cxn ang="16200000">
                  <a:pos y="connsiteY2" x="connsiteX2"/>
                </a:cxn>
                <a:cxn ang="16200000">
                  <a:pos y="connsiteY3" x="connsiteX3"/>
                </a:cxn>
                <a:cxn ang="16200000">
                  <a:pos y="connsiteY4" x="connsiteX4"/>
                </a:cxn>
                <a:cxn ang="0">
                  <a:pos y="connsiteY5" x="connsiteX5"/>
                </a:cxn>
                <a:cxn ang="0">
                  <a:pos y="connsiteY6" x="connsiteX6"/>
                </a:cxn>
                <a:cxn ang="16200000">
                  <a:pos y="connsiteY7" x="connsiteX7"/>
                </a:cxn>
                <a:cxn ang="16200000">
                  <a:pos y="connsiteY8" x="connsiteX8"/>
                </a:cxn>
                <a:cxn ang="16200000">
                  <a:pos y="connsiteY9" x="connsiteX9"/>
                </a:cxn>
                <a:cxn ang="16200000">
                  <a:pos y="connsiteY10" x="connsiteX10"/>
                </a:cxn>
                <a:cxn ang="16200000">
                  <a:pos y="connsiteY11" x="connsiteX11"/>
                </a:cxn>
                <a:cxn ang="16200000">
                  <a:pos y="connsiteY12" x="connsiteX12"/>
                </a:cxn>
                <a:cxn ang="16200000">
                  <a:pos y="connsiteY13" x="connsiteX13"/>
                </a:cxn>
                <a:cxn ang="16200000">
                  <a:pos y="connsiteY14" x="connsiteX14"/>
                </a:cxn>
                <a:cxn ang="16200000">
                  <a:pos y="connsiteY15" x="connsiteX15"/>
                </a:cxn>
                <a:cxn ang="16200000">
                  <a:pos y="connsiteY16" x="connsiteX16"/>
                </a:cxn>
                <a:cxn ang="16200000">
                  <a:pos y="connsiteY17" x="connsiteX17"/>
                </a:cxn>
                <a:cxn ang="16200000">
                  <a:pos y="connsiteY18" x="connsiteX18"/>
                </a:cxn>
                <a:cxn ang="5400000">
                  <a:pos y="connsiteY19" x="connsiteX19"/>
                </a:cxn>
                <a:cxn ang="5400000">
                  <a:pos y="connsiteY20" x="connsiteX20"/>
                </a:cxn>
                <a:cxn ang="5400000">
                  <a:pos y="connsiteY21" x="connsiteX21"/>
                </a:cxn>
                <a:cxn ang="5400000">
                  <a:pos y="connsiteY22" x="connsiteX22"/>
                </a:cxn>
                <a:cxn ang="5400000">
                  <a:pos y="connsiteY23" x="connsiteX23"/>
                </a:cxn>
                <a:cxn ang="0">
                  <a:pos y="connsiteY24" x="connsiteX24"/>
                </a:cxn>
                <a:cxn ang="5400000">
                  <a:pos y="connsiteY25" x="connsiteX25"/>
                </a:cxn>
                <a:cxn ang="5400000">
                  <a:pos y="connsiteY26" x="connsiteX26"/>
                </a:cxn>
                <a:cxn ang="5400000">
                  <a:pos y="connsiteY27" x="connsiteX27"/>
                </a:cxn>
                <a:cxn ang="5400000">
                  <a:pos y="connsiteY28" x="connsiteX28"/>
                </a:cxn>
                <a:cxn ang="5400000">
                  <a:pos y="connsiteY29" x="connsiteX29"/>
                </a:cxn>
                <a:cxn ang="5400000">
                  <a:pos y="connsiteY30" x="connsiteX30"/>
                </a:cxn>
                <a:cxn ang="5400000">
                  <a:pos y="connsiteY31" x="connsiteX31"/>
                </a:cxn>
                <a:cxn ang="5400000">
                  <a:pos y="connsiteY32" x="connsiteX32"/>
                </a:cxn>
                <a:cxn ang="5400000">
                  <a:pos y="connsiteY33" x="connsiteX33"/>
                </a:cxn>
                <a:cxn ang="5400000">
                  <a:pos y="connsiteY34" x="connsiteX34"/>
                </a:cxn>
                <a:cxn ang="5400000">
                  <a:pos y="connsiteY35" x="connsiteX35"/>
                </a:cxn>
                <a:cxn ang="5400000">
                  <a:pos y="connsiteY36" x="connsiteX36"/>
                </a:cxn>
                <a:cxn ang="5400000">
                  <a:pos y="connsiteY37" x="connsiteX37"/>
                </a:cxn>
              </a:cxnLst>
              <a:rect r="r" l="l" t="t" b="b"/>
              <a:pathLst>
                <a:path w="5335078" stroke="false" h="159637">
                  <a:moveTo>
                    <a:pt y="0" x="5335078"/>
                  </a:moveTo>
                  <a:lnTo>
                    <a:pt y="159637" x="5335078"/>
                  </a:lnTo>
                  <a:lnTo>
                    <a:pt y="95071" x="0"/>
                  </a:lnTo>
                  <a:lnTo>
                    <a:pt y="73933" x="0"/>
                  </a:lnTo>
                  <a:lnTo>
                    <a:pt y="0" x="5335078"/>
                  </a:lnTo>
                  <a:close/>
                </a:path>
                <a:path w="5335078" fill="none" h="159637">
                  <a:moveTo>
                    <a:pt y="0" x="5335078"/>
                  </a:moveTo>
                  <a:lnTo>
                    <a:pt y="159637" x="5335078"/>
                  </a:lnTo>
                  <a:lnTo>
                    <a:pt y="95071" x="0"/>
                  </a:lnTo>
                  <a:lnTo>
                    <a:pt y="73933" x="0"/>
                  </a:lnTo>
                  <a:lnTo>
                    <a:pt y="0" x="5335078"/>
                  </a:lnTo>
                  <a:close/>
                </a:path>
              </a:pathLst>
            </a:custGeom>
            <a:solidFill>
              <a:srgbClr val="908BBD"/>
            </a:solidFill>
            <a:ln cap="flat" w="7600">
              <a:solidFill>
                <a:srgbClr val="908BBD"/>
              </a:solidFill>
              <a:miter/>
            </a:ln>
          </p:spPr>
        </p:sp>
        <p:sp>
          <p:nvSpPr>
            <p:cNvPr name="" id="103"/>
            <p:cNvSpPr/>
            <p:nvPr/>
          </p:nvSpPr>
          <p:spPr>
            <a:xfrm>
              <a:off y="2685541" x="1037095"/>
              <a:ext cx="798190" cy="1596375"/>
            </a:xfrm>
            <a:custGeom>
              <a:avLst/>
              <a:gdLst/>
              <a:ahLst/>
              <a:cxnLst/>
              <a:rect r="r" l="l" t="t" b="b"/>
              <a:pathLst>
                <a:path w="798190" stroke="false" h="1596375">
                  <a:moveTo>
                    <a:pt y="748614" x="798190"/>
                  </a:moveTo>
                  <a:cubicBezTo>
                    <a:pt y="748614" x="798190"/>
                    <a:pt y="492928" x="242718"/>
                    <a:pt y="109400" x="77812"/>
                  </a:cubicBezTo>
                  <a:cubicBezTo>
                    <a:pt y="-274128" x="-87094"/>
                    <a:pt y="457132" x="30076"/>
                    <a:pt y="671908" x="242718"/>
                  </a:cubicBezTo>
                  <a:cubicBezTo>
                    <a:pt y="886683" x="455360"/>
                    <a:pt y="983844" x="155925"/>
                    <a:pt y="1464533" x="60453"/>
                  </a:cubicBezTo>
                  <a:cubicBezTo>
                    <a:pt y="1945228" x="-35019"/>
                    <a:pt y="973616" x="242718"/>
                    <a:pt y="748614" x="798190"/>
                  </a:cubicBezTo>
                  <a:close/>
                </a:path>
                <a:path w="798190" fill="none" h="1596375">
                  <a:moveTo>
                    <a:pt y="748614" x="798190"/>
                  </a:moveTo>
                  <a:cubicBezTo>
                    <a:pt y="748614" x="798190"/>
                    <a:pt y="492928" x="242718"/>
                    <a:pt y="109400" x="77812"/>
                  </a:cubicBezTo>
                  <a:cubicBezTo>
                    <a:pt y="-274128" x="-87094"/>
                    <a:pt y="457132" x="30076"/>
                    <a:pt y="671908" x="242718"/>
                  </a:cubicBezTo>
                  <a:cubicBezTo>
                    <a:pt y="886683" x="455360"/>
                    <a:pt y="983844" x="155925"/>
                    <a:pt y="1464533" x="60453"/>
                  </a:cubicBezTo>
                  <a:cubicBezTo>
                    <a:pt y="1945228" x="-35019"/>
                    <a:pt y="973616" x="242718"/>
                    <a:pt y="748614" x="798190"/>
                  </a:cubicBezTo>
                  <a:close/>
                </a:path>
              </a:pathLst>
            </a:custGeom>
            <a:solidFill>
              <a:srgbClr val="908BBD"/>
            </a:solidFill>
            <a:ln cap="flat" w="7600">
              <a:solidFill>
                <a:srgbClr val="908BBD"/>
              </a:solidFill>
              <a:miter/>
            </a:ln>
          </p:spPr>
        </p:sp>
        <p:sp>
          <p:nvSpPr>
            <p:cNvPr name="" id="104"/>
            <p:cNvSpPr/>
            <p:nvPr/>
          </p:nvSpPr>
          <p:spPr>
            <a:xfrm>
              <a:off y="2790905" x="6835123"/>
              <a:ext cx="1277096" cy="1277096"/>
            </a:xfrm>
            <a:custGeom>
              <a:avLst/>
              <a:gdLst/>
              <a:ahLst/>
              <a:cxnLst/>
              <a:rect r="r" l="l" t="t" b="b"/>
              <a:pathLst>
                <a:path w="1277096" stroke="false" h="1277096">
                  <a:moveTo>
                    <a:pt y="765133" x="1277096"/>
                  </a:moveTo>
                  <a:cubicBezTo>
                    <a:pt y="765133" x="1277096"/>
                    <a:pt y="669491" x="964235"/>
                    <a:pt y="691995" x="916890"/>
                  </a:cubicBezTo>
                  <a:cubicBezTo>
                    <a:pt y="714498" x="869544"/>
                    <a:pt y="730532" x="960005"/>
                    <a:pt y="730532" x="960005"/>
                  </a:cubicBezTo>
                  <a:lnTo>
                    <a:pt y="798889" x="1178858"/>
                  </a:lnTo>
                  <a:cubicBezTo>
                    <a:pt y="1108317" x="796821"/>
                    <a:pt y="1277096" x="152815"/>
                    <a:pt y="1277096" x="152815"/>
                  </a:cubicBezTo>
                  <a:cubicBezTo>
                    <a:pt y="556971" x="622175"/>
                    <a:pt y="0" x="0"/>
                    <a:pt y="0" x="0"/>
                  </a:cubicBezTo>
                  <a:cubicBezTo>
                    <a:pt y="45008" x="976924"/>
                    <a:pt y="765133" x="1277096"/>
                    <a:pt y="765133" x="1277096"/>
                  </a:cubicBezTo>
                  <a:close/>
                  <a:moveTo>
                    <a:pt y="440937" x="693004"/>
                  </a:moveTo>
                  <a:cubicBezTo>
                    <a:pt y="440937" x="739809"/>
                    <a:pt y="409443" x="777752"/>
                    <a:pt y="370595" x="777752"/>
                  </a:cubicBezTo>
                  <a:cubicBezTo>
                    <a:pt y="331746" x="777752"/>
                    <a:pt y="300253" x="739809"/>
                    <a:pt y="300253" x="693004"/>
                  </a:cubicBezTo>
                  <a:cubicBezTo>
                    <a:pt y="300253" x="646199"/>
                    <a:pt y="331746" x="608257"/>
                    <a:pt y="370595" x="608257"/>
                  </a:cubicBezTo>
                  <a:cubicBezTo>
                    <a:pt y="409443" x="608257"/>
                    <a:pt y="440937" x="646199"/>
                    <a:pt y="440937" x="693004"/>
                  </a:cubicBezTo>
                  <a:close/>
                </a:path>
                <a:path w="1277096" fill="none" h="1277096">
                  <a:moveTo>
                    <a:pt y="765133" x="1277096"/>
                  </a:moveTo>
                  <a:cubicBezTo>
                    <a:pt y="765133" x="1277096"/>
                    <a:pt y="669491" x="964235"/>
                    <a:pt y="691995" x="916890"/>
                  </a:cubicBezTo>
                  <a:cubicBezTo>
                    <a:pt y="714498" x="869544"/>
                    <a:pt y="730532" x="960005"/>
                    <a:pt y="730532" x="960005"/>
                  </a:cubicBezTo>
                  <a:lnTo>
                    <a:pt y="798889" x="1178858"/>
                  </a:lnTo>
                  <a:cubicBezTo>
                    <a:pt y="1108317" x="796821"/>
                    <a:pt y="1277096" x="152815"/>
                    <a:pt y="1277096" x="152815"/>
                  </a:cubicBezTo>
                  <a:cubicBezTo>
                    <a:pt y="556971" x="622175"/>
                    <a:pt y="0" x="0"/>
                    <a:pt y="0" x="0"/>
                  </a:cubicBezTo>
                  <a:cubicBezTo>
                    <a:pt y="45008" x="976924"/>
                    <a:pt y="765133" x="1277096"/>
                    <a:pt y="765133" x="1277096"/>
                  </a:cubicBezTo>
                  <a:close/>
                  <a:moveTo>
                    <a:pt y="440937" x="693004"/>
                  </a:moveTo>
                  <a:cubicBezTo>
                    <a:pt y="440937" x="739809"/>
                    <a:pt y="409443" x="777752"/>
                    <a:pt y="370595" x="777752"/>
                  </a:cubicBezTo>
                  <a:cubicBezTo>
                    <a:pt y="331746" x="777752"/>
                    <a:pt y="300253" x="739809"/>
                    <a:pt y="300253" x="693004"/>
                  </a:cubicBezTo>
                  <a:cubicBezTo>
                    <a:pt y="300253" x="646199"/>
                    <a:pt y="331746" x="608257"/>
                    <a:pt y="370595" x="608257"/>
                  </a:cubicBezTo>
                  <a:cubicBezTo>
                    <a:pt y="409443" x="608257"/>
                    <a:pt y="440937" x="646199"/>
                    <a:pt y="440937" x="693004"/>
                  </a:cubicBezTo>
                  <a:close/>
                </a:path>
              </a:pathLst>
            </a:custGeom>
            <a:solidFill>
              <a:srgbClr val="908BBD"/>
            </a:solidFill>
            <a:ln cap="flat" w="7600">
              <a:solidFill>
                <a:srgbClr val="908BBD"/>
              </a:solidFill>
              <a:miter/>
            </a:ln>
          </p:spPr>
        </p:sp>
      </p:grpSp>
      <p:sp>
        <p:nvSpPr>
          <p:cNvPr name="Category" id="105"/>
          <p:cNvSpPr/>
          <p:nvPr/>
        </p:nvSpPr>
        <p:spPr>
          <a:xfrm>
            <a:off y="1900013" x="5708895"/>
            <a:ext cx="912000" cy="1459200"/>
          </a:xfrm>
          <a:custGeom>
            <a:avLst/>
            <a:gdLst>
              <a:gd name="connsiteX0" fmla="*/ 827321 w 912000"/>
              <a:gd name="connsiteY0" fmla="*/ 1408934 h 1459200"/>
              <a:gd name="connsiteX1" fmla="*/ 736121 w 912000"/>
              <a:gd name="connsiteY1" fmla="*/ 1263014 h 1459200"/>
              <a:gd name="connsiteX2" fmla="*/ 644921 w 912000"/>
              <a:gd name="connsiteY2" fmla="*/ 1117094 h 1459200"/>
              <a:gd name="connsiteX3" fmla="*/ 553721 w 912000"/>
              <a:gd name="connsiteY3" fmla="*/ 971174 h 1459200"/>
              <a:gd name="connsiteX4" fmla="*/ 462521 w 912000"/>
              <a:gd name="connsiteY4" fmla="*/ 825254 h 1459200"/>
              <a:gd name="connsiteX5" fmla="*/ 371321 w 912000"/>
              <a:gd name="connsiteY5" fmla="*/ 679334 h 1459200"/>
              <a:gd name="connsiteX6" fmla="*/ 280121 w 912000"/>
              <a:gd name="connsiteY6" fmla="*/ 533414 h 1459200"/>
              <a:gd name="connsiteX7" fmla="*/ 188921 w 912000"/>
              <a:gd name="connsiteY7" fmla="*/ 387494 h 1459200"/>
              <a:gd name="connsiteX8" fmla="*/ 97721 w 912000"/>
              <a:gd name="connsiteY8" fmla="*/ 241574 h 1459200"/>
              <a:gd name="rtl" fmla="*/ -433200 w 912000"/>
              <a:gd name="rtt" fmla="*/ -235600 h 1459200"/>
              <a:gd name="rtr" fmla="*/ 433200 w 912000"/>
              <a:gd name="rtb" fmla="*/ 0 h 1459200"/>
            </a:gdLst>
            <a:ahLst/>
            <a:cxnLst>
              <a:cxn ang="5400000">
                <a:pos y="connsiteY0" x="connsiteX0"/>
              </a:cxn>
              <a:cxn ang="0">
                <a:pos y="connsiteY1" x="connsiteX1"/>
              </a:cxn>
              <a:cxn ang="0">
                <a:pos y="connsiteY2" x="connsiteX2"/>
              </a:cxn>
              <a:cxn ang="0">
                <a:pos y="connsiteY3" x="connsiteX3"/>
              </a:cxn>
              <a:cxn ang="0">
                <a:pos y="connsiteY4" x="connsiteX4"/>
              </a:cxn>
              <a:cxn ang="0">
                <a:pos y="connsiteY5" x="connsiteX5"/>
              </a:cxn>
              <a:cxn ang="0">
                <a:pos y="connsiteY6" x="connsiteX6"/>
              </a:cxn>
              <a:cxn ang="10800000">
                <a:pos y="connsiteY7" x="connsiteX7"/>
              </a:cxn>
              <a:cxn ang="10800000">
                <a:pos y="connsiteY8" x="connsiteX8"/>
              </a:cxn>
            </a:cxnLst>
            <a:rect r="rtr" l="rtl" t="rtt" b="rtb"/>
            <a:pathLst>
              <a:path w="912000" fill="none" h="1459200">
                <a:moveTo>
                  <a:pt y="0" x="0"/>
                </a:moveTo>
                <a:lnTo>
                  <a:pt y="1459200" x="912000"/>
                </a:lnTo>
              </a:path>
            </a:pathLst>
          </a:custGeom>
          <a:solidFill>
            <a:srgbClr val="FFFFFF"/>
          </a:solidFill>
          <a:ln cap="flat" w="17733">
            <a:solidFill>
              <a:srgbClr val="000000"/>
            </a:solidFill>
            <a:miter/>
          </a:ln>
        </p:spPr>
        <p:txBody>
          <a:bodyPr wrap="none" bIns="38100" lIns="76200" rtlCol="0" anchor="ctr" rIns="76200" tIns="38100"/>
          <a:lstStyle/>
          <a:p>
            <a:pPr algn="l"/>
            <a:r>
              <a:rPr altLang="en-US" sz="1064" dirty="0" lang="zh-CN">
                <a:solidFill>
                  <a:srgbClr val="908BBD"/>
                </a:solidFill>
                <a:latin typeface="Arial"/>
                <a:ea typeface="Arial"/>
                <a:cs typeface="Arial"/>
              </a:rPr>
              <a:t>Maquinaria</a:t>
            </a:r>
          </a:p>
        </p:txBody>
      </p:sp>
      <p:sp>
        <p:nvSpPr>
          <p:cNvPr name="Category" id="108"/>
          <p:cNvSpPr/>
          <p:nvPr/>
        </p:nvSpPr>
        <p:spPr>
          <a:xfrm>
            <a:off y="1921785" x="3980324"/>
            <a:ext cx="911997" cy="1459202"/>
          </a:xfrm>
          <a:custGeom>
            <a:avLst/>
            <a:gdLst>
              <a:gd name="connsiteX0" fmla="*/ 838356 w 911997"/>
              <a:gd name="connsiteY0" fmla="*/ 1408934 h 1459202"/>
              <a:gd name="connsiteX1" fmla="*/ 747160 w 911997"/>
              <a:gd name="connsiteY1" fmla="*/ 1263014 h 1459202"/>
              <a:gd name="connsiteX2" fmla="*/ 655960 w 911997"/>
              <a:gd name="connsiteY2" fmla="*/ 1117094 h 1459202"/>
              <a:gd name="connsiteX3" fmla="*/ 564760 w 911997"/>
              <a:gd name="connsiteY3" fmla="*/ 971174 h 1459202"/>
              <a:gd name="connsiteX4" fmla="*/ 473560 w 911997"/>
              <a:gd name="connsiteY4" fmla="*/ 825254 h 1459202"/>
              <a:gd name="connsiteX5" fmla="*/ 382360 w 911997"/>
              <a:gd name="connsiteY5" fmla="*/ 679331 h 1459202"/>
              <a:gd name="connsiteX6" fmla="*/ 291160 w 911997"/>
              <a:gd name="connsiteY6" fmla="*/ 533411 h 1459202"/>
              <a:gd name="connsiteX7" fmla="*/ 199960 w 911997"/>
              <a:gd name="connsiteY7" fmla="*/ 387491 h 1459202"/>
              <a:gd name="connsiteX8" fmla="*/ 108760 w 911997"/>
              <a:gd name="connsiteY8" fmla="*/ 241571 h 1459202"/>
              <a:gd name="rtl" fmla="*/ -326800 w 911997"/>
              <a:gd name="rtt" fmla="*/ -235600 h 1459202"/>
              <a:gd name="rtr" fmla="*/ 326800 w 911997"/>
              <a:gd name="rtb" fmla="*/ 0 h 1459202"/>
            </a:gdLst>
            <a:ahLst/>
            <a:cxnLst>
              <a:cxn ang="5400000">
                <a:pos y="connsiteY0" x="connsiteX0"/>
              </a:cxn>
              <a:cxn ang="0">
                <a:pos y="connsiteY1" x="connsiteX1"/>
              </a:cxn>
              <a:cxn ang="0">
                <a:pos y="connsiteY2" x="connsiteX2"/>
              </a:cxn>
              <a:cxn ang="0">
                <a:pos y="connsiteY3" x="connsiteX3"/>
              </a:cxn>
              <a:cxn ang="0">
                <a:pos y="connsiteY4" x="connsiteX4"/>
              </a:cxn>
              <a:cxn ang="0">
                <a:pos y="connsiteY5" x="connsiteX5"/>
              </a:cxn>
              <a:cxn ang="0">
                <a:pos y="connsiteY6" x="connsiteX6"/>
              </a:cxn>
              <a:cxn ang="10800000">
                <a:pos y="connsiteY7" x="connsiteX7"/>
              </a:cxn>
              <a:cxn ang="10800000">
                <a:pos y="connsiteY8" x="connsiteX8"/>
              </a:cxn>
            </a:cxnLst>
            <a:rect r="rtr" l="rtl" t="rtt" b="rtb"/>
            <a:pathLst>
              <a:path w="911997" fill="none" h="1459202">
                <a:moveTo>
                  <a:pt y="0" x="0"/>
                </a:moveTo>
                <a:lnTo>
                  <a:pt y="1459202" x="911997"/>
                </a:lnTo>
              </a:path>
            </a:pathLst>
          </a:custGeom>
          <a:solidFill>
            <a:srgbClr val="FFFFFF"/>
          </a:solidFill>
          <a:ln cap="flat" w="17733">
            <a:solidFill>
              <a:srgbClr val="000000"/>
            </a:solidFill>
            <a:miter/>
          </a:ln>
        </p:spPr>
        <p:txBody>
          <a:bodyPr wrap="none" bIns="38100" lIns="76200" rtlCol="0" anchor="ctr" rIns="76200" tIns="38100"/>
          <a:lstStyle/>
          <a:p>
            <a:pPr algn="l"/>
            <a:r>
              <a:rPr altLang="en-US" sz="1064" dirty="0" lang="zh-CN">
                <a:solidFill>
                  <a:srgbClr val="908BBD"/>
                </a:solidFill>
                <a:latin typeface="Arial"/>
                <a:ea typeface="Arial"/>
                <a:cs typeface="Arial"/>
              </a:rPr>
              <a:t>Material</a:t>
            </a:r>
          </a:p>
        </p:txBody>
      </p:sp>
      <p:sp>
        <p:nvSpPr>
          <p:cNvPr name="Category" id="110"/>
          <p:cNvSpPr/>
          <p:nvPr/>
        </p:nvSpPr>
        <p:spPr>
          <a:xfrm>
            <a:off y="1941524" x="2241091"/>
            <a:ext cx="912000" cy="1459200"/>
          </a:xfrm>
          <a:custGeom>
            <a:avLst/>
            <a:gdLst>
              <a:gd name="connsiteX0" fmla="*/ 859970 w 912000"/>
              <a:gd name="connsiteY0" fmla="*/ 1408934 h 1459200"/>
              <a:gd name="connsiteX1" fmla="*/ 768770 w 912000"/>
              <a:gd name="connsiteY1" fmla="*/ 1263014 h 1459200"/>
              <a:gd name="connsiteX2" fmla="*/ 677570 w 912000"/>
              <a:gd name="connsiteY2" fmla="*/ 1117094 h 1459200"/>
              <a:gd name="connsiteX3" fmla="*/ 586370 w 912000"/>
              <a:gd name="connsiteY3" fmla="*/ 971174 h 1459200"/>
              <a:gd name="connsiteX4" fmla="*/ 495170 w 912000"/>
              <a:gd name="connsiteY4" fmla="*/ 825254 h 1459200"/>
              <a:gd name="connsiteX5" fmla="*/ 403970 w 912000"/>
              <a:gd name="connsiteY5" fmla="*/ 679334 h 1459200"/>
              <a:gd name="connsiteX6" fmla="*/ 312770 w 912000"/>
              <a:gd name="connsiteY6" fmla="*/ 533414 h 1459200"/>
              <a:gd name="connsiteX7" fmla="*/ 221570 w 912000"/>
              <a:gd name="connsiteY7" fmla="*/ 387494 h 1459200"/>
              <a:gd name="connsiteX8" fmla="*/ 130370 w 912000"/>
              <a:gd name="connsiteY8" fmla="*/ 241574 h 1459200"/>
              <a:gd name="rtl" fmla="*/ -539600 w 912000"/>
              <a:gd name="rtt" fmla="*/ -235600 h 1459200"/>
              <a:gd name="rtr" fmla="*/ 539600 w 912000"/>
              <a:gd name="rtb" fmla="*/ 0 h 1459200"/>
            </a:gdLst>
            <a:ahLst/>
            <a:cxnLst>
              <a:cxn ang="5400000">
                <a:pos y="connsiteY0" x="connsiteX0"/>
              </a:cxn>
              <a:cxn ang="0">
                <a:pos y="connsiteY1" x="connsiteX1"/>
              </a:cxn>
              <a:cxn ang="0">
                <a:pos y="connsiteY2" x="connsiteX2"/>
              </a:cxn>
              <a:cxn ang="0">
                <a:pos y="connsiteY3" x="connsiteX3"/>
              </a:cxn>
              <a:cxn ang="0">
                <a:pos y="connsiteY4" x="connsiteX4"/>
              </a:cxn>
              <a:cxn ang="0">
                <a:pos y="connsiteY5" x="connsiteX5"/>
              </a:cxn>
              <a:cxn ang="0">
                <a:pos y="connsiteY6" x="connsiteX6"/>
              </a:cxn>
              <a:cxn ang="10800000">
                <a:pos y="connsiteY7" x="connsiteX7"/>
              </a:cxn>
              <a:cxn ang="10800000">
                <a:pos y="connsiteY8" x="connsiteX8"/>
              </a:cxn>
            </a:cxnLst>
            <a:rect r="rtr" l="rtl" t="rtt" b="rtb"/>
            <a:pathLst>
              <a:path w="912000" fill="none" h="1459200">
                <a:moveTo>
                  <a:pt y="0" x="0"/>
                </a:moveTo>
                <a:lnTo>
                  <a:pt y="1459200" x="912000"/>
                </a:lnTo>
              </a:path>
            </a:pathLst>
          </a:custGeom>
          <a:solidFill>
            <a:srgbClr val="FFFFFF"/>
          </a:solidFill>
          <a:ln cap="flat" w="17733">
            <a:solidFill>
              <a:srgbClr val="000000"/>
            </a:solidFill>
            <a:miter/>
          </a:ln>
        </p:spPr>
        <p:txBody>
          <a:bodyPr wrap="none" bIns="38100" lIns="76200" rtlCol="0" anchor="ctr" rIns="76200" tIns="38100"/>
          <a:lstStyle/>
          <a:p>
            <a:pPr algn="l"/>
            <a:r>
              <a:rPr altLang="en-US" sz="1064" dirty="0" lang="zh-CN">
                <a:solidFill>
                  <a:srgbClr val="908BBD"/>
                </a:solidFill>
                <a:latin typeface="Arial"/>
                <a:ea typeface="Arial"/>
                <a:cs typeface="Arial"/>
              </a:rPr>
              <a:t>Mano de Obra</a:t>
            </a:r>
          </a:p>
        </p:txBody>
      </p:sp>
      <p:sp>
        <p:nvSpPr>
          <p:cNvPr name="Category 2" id="111"/>
          <p:cNvSpPr/>
          <p:nvPr/>
        </p:nvSpPr>
        <p:spPr>
          <a:xfrm>
            <a:off y="3499699" x="5290142"/>
            <a:ext cx="1064000" cy="1459200"/>
          </a:xfrm>
          <a:custGeom>
            <a:avLst/>
            <a:gdLst>
              <a:gd name="connsiteX0" fmla="*/ 1000905 w 1064000"/>
              <a:gd name="connsiteY0" fmla="*/ -1085630 h 1459200"/>
              <a:gd name="connsiteX1" fmla="*/ 894505 w 1064000"/>
              <a:gd name="connsiteY1" fmla="*/ -939710 h 1459200"/>
              <a:gd name="connsiteX2" fmla="*/ 788105 w 1064000"/>
              <a:gd name="connsiteY2" fmla="*/ -793790 h 1459200"/>
              <a:gd name="connsiteX3" fmla="*/ 681705 w 1064000"/>
              <a:gd name="connsiteY3" fmla="*/ -647870 h 1459200"/>
              <a:gd name="connsiteX4" fmla="*/ 575305 w 1064000"/>
              <a:gd name="connsiteY4" fmla="*/ -501950 h 1459200"/>
              <a:gd name="connsiteX5" fmla="*/ 468905 w 1064000"/>
              <a:gd name="connsiteY5" fmla="*/ -356030 h 1459200"/>
              <a:gd name="connsiteX6" fmla="*/ 362505 w 1064000"/>
              <a:gd name="connsiteY6" fmla="*/ -210110 h 1459200"/>
              <a:gd name="connsiteX7" fmla="*/ 256105 w 1064000"/>
              <a:gd name="connsiteY7" fmla="*/ -64190 h 1459200"/>
              <a:gd name="connsiteX8" fmla="*/ 149705 w 1064000"/>
              <a:gd name="connsiteY8" fmla="*/ 81730 h 1459200"/>
              <a:gd name="rtl" fmla="*/ -364800 w 1064000"/>
              <a:gd name="rtt" fmla="*/ 1459200 h 1459200"/>
              <a:gd name="rtr" fmla="*/ 364800 w 1064000"/>
              <a:gd name="rtb" fmla="*/ 1694800 h 1459200"/>
            </a:gdLst>
            <a:ahLst/>
            <a:cxnLst>
              <a:cxn ang="0">
                <a:pos y="connsiteY0" x="connsiteX0"/>
              </a:cxn>
              <a:cxn ang="0">
                <a:pos y="connsiteY1" x="connsiteX1"/>
              </a:cxn>
              <a:cxn ang="0">
                <a:pos y="connsiteY2" x="connsiteX2"/>
              </a:cxn>
              <a:cxn ang="0">
                <a:pos y="connsiteY3" x="connsiteX3"/>
              </a:cxn>
              <a:cxn ang="0">
                <a:pos y="connsiteY4" x="connsiteX4"/>
              </a:cxn>
              <a:cxn ang="16200000">
                <a:pos y="connsiteY5" x="connsiteX5"/>
              </a:cxn>
              <a:cxn ang="16200000">
                <a:pos y="connsiteY6" x="connsiteX6"/>
              </a:cxn>
              <a:cxn ang="16200000">
                <a:pos y="connsiteY7" x="connsiteX7"/>
              </a:cxn>
              <a:cxn ang="16200000">
                <a:pos y="connsiteY8" x="connsiteX8"/>
              </a:cxn>
            </a:cxnLst>
            <a:rect r="rtr" l="rtl" t="rtt" b="rtb"/>
            <a:pathLst>
              <a:path w="1064000" fill="none" h="1459200">
                <a:moveTo>
                  <a:pt y="1459200" x="0"/>
                </a:moveTo>
                <a:lnTo>
                  <a:pt y="0" x="1064000"/>
                </a:lnTo>
              </a:path>
            </a:pathLst>
          </a:custGeom>
          <a:solidFill>
            <a:srgbClr val="FFFFFF"/>
          </a:solidFill>
          <a:ln cap="flat" w="17733">
            <a:solidFill>
              <a:srgbClr val="000000"/>
            </a:solidFill>
            <a:miter/>
          </a:ln>
        </p:spPr>
        <p:txBody>
          <a:bodyPr wrap="none" bIns="38100" lIns="76200" rtlCol="0" anchor="ctr" rIns="76200" tIns="38100"/>
          <a:lstStyle/>
          <a:p>
            <a:pPr algn="l"/>
            <a:r>
              <a:rPr altLang="en-US" sz="1064" dirty="0" lang="zh-CN">
                <a:solidFill>
                  <a:srgbClr val="908BBD"/>
                </a:solidFill>
                <a:latin typeface="Arial"/>
                <a:ea typeface="Arial"/>
                <a:cs typeface="Arial"/>
              </a:rPr>
              <a:t>Medición</a:t>
            </a:r>
          </a:p>
        </p:txBody>
      </p:sp>
      <p:sp>
        <p:nvSpPr>
          <p:cNvPr name="Category 2" id="112"/>
          <p:cNvSpPr/>
          <p:nvPr/>
        </p:nvSpPr>
        <p:spPr>
          <a:xfrm>
            <a:off y="3482135" x="3422860"/>
            <a:ext cx="1064000" cy="1459200"/>
          </a:xfrm>
          <a:custGeom>
            <a:avLst/>
            <a:gdLst>
              <a:gd name="connsiteX0" fmla="*/ 1011788 w 1064000"/>
              <a:gd name="connsiteY0" fmla="*/ -1085630 h 1459200"/>
              <a:gd name="connsiteX1" fmla="*/ 905388 w 1064000"/>
              <a:gd name="connsiteY1" fmla="*/ -939710 h 1459200"/>
              <a:gd name="connsiteX2" fmla="*/ 798988 w 1064000"/>
              <a:gd name="connsiteY2" fmla="*/ -793790 h 1459200"/>
              <a:gd name="connsiteX3" fmla="*/ 692588 w 1064000"/>
              <a:gd name="connsiteY3" fmla="*/ -647870 h 1459200"/>
              <a:gd name="connsiteX4" fmla="*/ 586188 w 1064000"/>
              <a:gd name="connsiteY4" fmla="*/ -501950 h 1459200"/>
              <a:gd name="connsiteX5" fmla="*/ 479788 w 1064000"/>
              <a:gd name="connsiteY5" fmla="*/ -356030 h 1459200"/>
              <a:gd name="connsiteX6" fmla="*/ 373388 w 1064000"/>
              <a:gd name="connsiteY6" fmla="*/ -210110 h 1459200"/>
              <a:gd name="connsiteX7" fmla="*/ 266988 w 1064000"/>
              <a:gd name="connsiteY7" fmla="*/ -64190 h 1459200"/>
              <a:gd name="connsiteX8" fmla="*/ 160588 w 1064000"/>
              <a:gd name="connsiteY8" fmla="*/ 81730 h 1459200"/>
              <a:gd name="rtl" fmla="*/ -315400 w 1064000"/>
              <a:gd name="rtt" fmla="*/ 1459200 h 1459200"/>
              <a:gd name="rtr" fmla="*/ 315400 w 1064000"/>
              <a:gd name="rtb" fmla="*/ 1694800 h 1459200"/>
            </a:gdLst>
            <a:ahLst/>
            <a:cxnLst>
              <a:cxn ang="0">
                <a:pos y="connsiteY0" x="connsiteX0"/>
              </a:cxn>
              <a:cxn ang="0">
                <a:pos y="connsiteY1" x="connsiteX1"/>
              </a:cxn>
              <a:cxn ang="0">
                <a:pos y="connsiteY2" x="connsiteX2"/>
              </a:cxn>
              <a:cxn ang="0">
                <a:pos y="connsiteY3" x="connsiteX3"/>
              </a:cxn>
              <a:cxn ang="0">
                <a:pos y="connsiteY4" x="connsiteX4"/>
              </a:cxn>
              <a:cxn ang="16200000">
                <a:pos y="connsiteY5" x="connsiteX5"/>
              </a:cxn>
              <a:cxn ang="16200000">
                <a:pos y="connsiteY6" x="connsiteX6"/>
              </a:cxn>
              <a:cxn ang="16200000">
                <a:pos y="connsiteY7" x="connsiteX7"/>
              </a:cxn>
              <a:cxn ang="16200000">
                <a:pos y="connsiteY8" x="connsiteX8"/>
              </a:cxn>
            </a:cxnLst>
            <a:rect r="rtr" l="rtl" t="rtt" b="rtb"/>
            <a:pathLst>
              <a:path w="1064000" fill="none" h="1459200">
                <a:moveTo>
                  <a:pt y="1459200" x="0"/>
                </a:moveTo>
                <a:lnTo>
                  <a:pt y="0" x="1064000"/>
                </a:lnTo>
              </a:path>
            </a:pathLst>
          </a:custGeom>
          <a:solidFill>
            <a:srgbClr val="FFFFFF"/>
          </a:solidFill>
          <a:ln cap="flat" w="17733">
            <a:solidFill>
              <a:srgbClr val="000000"/>
            </a:solidFill>
            <a:miter/>
          </a:ln>
        </p:spPr>
        <p:txBody>
          <a:bodyPr wrap="none" bIns="38100" lIns="76200" rtlCol="0" anchor="ctr" rIns="76200" tIns="38100"/>
          <a:lstStyle/>
          <a:p>
            <a:pPr algn="l"/>
            <a:r>
              <a:rPr altLang="en-US" sz="1064" dirty="0" lang="zh-CN">
                <a:solidFill>
                  <a:srgbClr val="908BBD"/>
                </a:solidFill>
                <a:latin typeface="Arial"/>
                <a:ea typeface="Arial"/>
                <a:cs typeface="Arial"/>
              </a:rPr>
              <a:t>Método</a:t>
            </a:r>
          </a:p>
        </p:txBody>
      </p:sp>
      <p:sp>
        <p:nvSpPr>
          <p:cNvPr name="Category 2" id="114"/>
          <p:cNvSpPr/>
          <p:nvPr/>
        </p:nvSpPr>
        <p:spPr>
          <a:xfrm>
            <a:off y="3458188" x="1822338"/>
            <a:ext cx="1064000" cy="1459200"/>
          </a:xfrm>
          <a:custGeom>
            <a:avLst/>
            <a:gdLst>
              <a:gd name="connsiteX0" fmla="*/ 1033554 w 1064000"/>
              <a:gd name="connsiteY0" fmla="*/ -1085630 h 1459200"/>
              <a:gd name="connsiteX1" fmla="*/ 927154 w 1064000"/>
              <a:gd name="connsiteY1" fmla="*/ -939710 h 1459200"/>
              <a:gd name="connsiteX2" fmla="*/ 820754 w 1064000"/>
              <a:gd name="connsiteY2" fmla="*/ -793790 h 1459200"/>
              <a:gd name="connsiteX3" fmla="*/ 714354 w 1064000"/>
              <a:gd name="connsiteY3" fmla="*/ -647870 h 1459200"/>
              <a:gd name="connsiteX4" fmla="*/ 607954 w 1064000"/>
              <a:gd name="connsiteY4" fmla="*/ -501950 h 1459200"/>
              <a:gd name="connsiteX5" fmla="*/ 501554 w 1064000"/>
              <a:gd name="connsiteY5" fmla="*/ -356030 h 1459200"/>
              <a:gd name="connsiteX6" fmla="*/ 395154 w 1064000"/>
              <a:gd name="connsiteY6" fmla="*/ -210110 h 1459200"/>
              <a:gd name="connsiteX7" fmla="*/ 288754 w 1064000"/>
              <a:gd name="connsiteY7" fmla="*/ -64190 h 1459200"/>
              <a:gd name="connsiteX8" fmla="*/ 182354 w 1064000"/>
              <a:gd name="connsiteY8" fmla="*/ 81730 h 1459200"/>
              <a:gd name="rtl" fmla="*/ -596600 w 1064000"/>
              <a:gd name="rtt" fmla="*/ 1459200 h 1459200"/>
              <a:gd name="rtr" fmla="*/ 596600 w 1064000"/>
              <a:gd name="rtb" fmla="*/ 1694800 h 1459200"/>
            </a:gdLst>
            <a:ahLst/>
            <a:cxnLst>
              <a:cxn ang="0">
                <a:pos y="connsiteY0" x="connsiteX0"/>
              </a:cxn>
              <a:cxn ang="0">
                <a:pos y="connsiteY1" x="connsiteX1"/>
              </a:cxn>
              <a:cxn ang="0">
                <a:pos y="connsiteY2" x="connsiteX2"/>
              </a:cxn>
              <a:cxn ang="0">
                <a:pos y="connsiteY3" x="connsiteX3"/>
              </a:cxn>
              <a:cxn ang="0">
                <a:pos y="connsiteY4" x="connsiteX4"/>
              </a:cxn>
              <a:cxn ang="16200000">
                <a:pos y="connsiteY5" x="connsiteX5"/>
              </a:cxn>
              <a:cxn ang="16200000">
                <a:pos y="connsiteY6" x="connsiteX6"/>
              </a:cxn>
              <a:cxn ang="16200000">
                <a:pos y="connsiteY7" x="connsiteX7"/>
              </a:cxn>
              <a:cxn ang="16200000">
                <a:pos y="connsiteY8" x="connsiteX8"/>
              </a:cxn>
            </a:cxnLst>
            <a:rect r="rtr" l="rtl" t="rtt" b="rtb"/>
            <a:pathLst>
              <a:path w="1064000" fill="none" h="1459200">
                <a:moveTo>
                  <a:pt y="1459200" x="0"/>
                </a:moveTo>
                <a:lnTo>
                  <a:pt y="0" x="1064000"/>
                </a:lnTo>
              </a:path>
            </a:pathLst>
          </a:custGeom>
          <a:solidFill>
            <a:srgbClr val="FFFFFF"/>
          </a:solidFill>
          <a:ln cap="flat" w="17733">
            <a:solidFill>
              <a:srgbClr val="000000"/>
            </a:solidFill>
            <a:miter/>
          </a:ln>
        </p:spPr>
        <p:txBody>
          <a:bodyPr wrap="none" bIns="38100" lIns="76200" rtlCol="0" anchor="ctr" rIns="76200" tIns="38100"/>
          <a:lstStyle/>
          <a:p>
            <a:pPr algn="l"/>
            <a:r>
              <a:rPr altLang="en-US" sz="1064" dirty="0" lang="zh-CN">
                <a:solidFill>
                  <a:srgbClr val="908BBD"/>
                </a:solidFill>
                <a:latin typeface="Arial"/>
                <a:ea typeface="Arial"/>
                <a:cs typeface="Arial"/>
              </a:rPr>
              <a:t>Medio Ambiente</a:t>
            </a:r>
          </a:p>
        </p:txBody>
      </p:sp>
      <p:sp>
        <p:nvSpPr>
          <p:cNvPr name="Flags" id="117"/>
          <p:cNvSpPr/>
          <p:nvPr/>
        </p:nvSpPr>
        <p:spPr>
          <a:xfrm>
            <a:off y="2602683" x="2639776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3E62AE"/>
          </a:solidFill>
          <a:ln cap="flat" w="22800">
            <a:solidFill>
              <a:srgbClr val="2E3862"/>
            </a:solidFill>
            <a:miter/>
          </a:ln>
        </p:spPr>
      </p:sp>
      <p:sp>
        <p:nvSpPr>
          <p:cNvPr name="Rectangle" id="123"/>
          <p:cNvSpPr/>
          <p:nvPr/>
        </p:nvSpPr>
        <p:spPr>
          <a:xfrm>
            <a:off y="2592451" x="1362376"/>
            <a:ext cx="1213218" cy="232200"/>
          </a:xfrm>
          <a:custGeom>
            <a:avLst/>
            <a:gdLst/>
            <a:ahLst/>
            <a:cxnLst/>
            <a:rect r="r" l="l" t="t" b="b"/>
            <a:pathLst/>
          </a:custGeom>
          <a:solidFill>
            <a:srgbClr val="FFFFFF"/>
          </a:solidFill>
          <a:ln cap="flat" w="17733">
            <a:solidFill>
              <a:srgbClr val="878CA9"/>
            </a:solidFill>
            <a:miter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760" dirty="0" lang="zh-CN">
                <a:solidFill>
                  <a:srgbClr val="908BBD"/>
                </a:solidFill>
                <a:latin typeface="Arial"/>
                <a:ea typeface="Arial"/>
                <a:cs typeface="Arial"/>
              </a:rPr>
              <a:t>Omisión de procedimiento de medición</a:t>
            </a:r>
          </a:p>
        </p:txBody>
      </p:sp>
      <p:sp>
        <p:nvSpPr>
          <p:cNvPr name="Flags" id="142"/>
          <p:cNvSpPr/>
          <p:nvPr/>
        </p:nvSpPr>
        <p:spPr>
          <a:xfrm>
            <a:off y="4404590" x="2066493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3E62AE"/>
          </a:solidFill>
          <a:ln cap="flat" w="22800">
            <a:solidFill>
              <a:srgbClr val="3E62AE"/>
            </a:solidFill>
            <a:miter/>
          </a:ln>
        </p:spPr>
      </p:sp>
      <p:sp>
        <p:nvSpPr>
          <p:cNvPr name="Flags" id="143"/>
          <p:cNvSpPr/>
          <p:nvPr/>
        </p:nvSpPr>
        <p:spPr>
          <a:xfrm>
            <a:off y="3820910" x="2492093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3E62AE"/>
          </a:solidFill>
          <a:ln cap="flat" w="22800">
            <a:solidFill>
              <a:srgbClr val="3E62AE"/>
            </a:solidFill>
            <a:miter/>
          </a:ln>
        </p:spPr>
      </p:sp>
      <p:sp>
        <p:nvSpPr>
          <p:cNvPr name="Rectangle" id="144"/>
          <p:cNvSpPr/>
          <p:nvPr/>
        </p:nvSpPr>
        <p:spPr>
          <a:xfrm>
            <a:off y="3779852" x="1652645"/>
            <a:ext cx="829213" cy="232200"/>
          </a:xfrm>
          <a:custGeom>
            <a:avLst/>
            <a:gdLst/>
            <a:ahLst/>
            <a:cxnLst/>
            <a:rect r="r" l="l" t="t" b="b"/>
            <a:pathLst/>
          </a:custGeom>
          <a:solidFill>
            <a:srgbClr val="FFFFFF"/>
          </a:solidFill>
          <a:ln cap="flat" w="17733">
            <a:solidFill>
              <a:srgbClr val="878CA9"/>
            </a:solidFill>
            <a:miter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760" dirty="0" lang="zh-CN">
                <a:solidFill>
                  <a:srgbClr val="908BBD"/>
                </a:solidFill>
                <a:latin typeface="Arial"/>
                <a:ea typeface="Arial"/>
                <a:cs typeface="Arial"/>
              </a:rPr>
              <a:t>Humedad</a:t>
            </a:r>
          </a:p>
        </p:txBody>
      </p:sp>
      <p:sp>
        <p:nvSpPr>
          <p:cNvPr name="Rectangle" id="145"/>
          <p:cNvSpPr/>
          <p:nvPr/>
        </p:nvSpPr>
        <p:spPr>
          <a:xfrm>
            <a:off y="4310529" x="1227045"/>
            <a:ext cx="829213" cy="232200"/>
          </a:xfrm>
          <a:custGeom>
            <a:avLst/>
            <a:gdLst/>
            <a:ahLst/>
            <a:cxnLst/>
            <a:rect r="r" l="l" t="t" b="b"/>
            <a:pathLst/>
          </a:custGeom>
          <a:solidFill>
            <a:srgbClr val="FFFFFF"/>
          </a:solidFill>
          <a:ln cap="flat" w="17733">
            <a:solidFill>
              <a:srgbClr val="878CA9"/>
            </a:solidFill>
            <a:miter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760" dirty="0" lang="zh-CN">
                <a:solidFill>
                  <a:srgbClr val="908BBD"/>
                </a:solidFill>
                <a:latin typeface="Arial"/>
                <a:ea typeface="Arial"/>
                <a:cs typeface="Arial"/>
              </a:rPr>
              <a:t>Temperatura inadecuada</a:t>
            </a:r>
          </a:p>
        </p:txBody>
      </p:sp>
      <p:sp>
        <p:nvSpPr>
          <p:cNvPr name="Flags" id="154"/>
          <p:cNvSpPr/>
          <p:nvPr/>
        </p:nvSpPr>
        <p:spPr>
          <a:xfrm>
            <a:off y="2138581" x="4087683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3E62AE"/>
          </a:solidFill>
          <a:ln cap="flat" w="22800">
            <a:solidFill>
              <a:srgbClr val="3E62AE"/>
            </a:solidFill>
            <a:miter/>
          </a:ln>
        </p:spPr>
      </p:sp>
      <p:sp>
        <p:nvSpPr>
          <p:cNvPr name="Flags" id="155"/>
          <p:cNvSpPr/>
          <p:nvPr/>
        </p:nvSpPr>
        <p:spPr>
          <a:xfrm>
            <a:off y="3014101" x="4634883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3E62AE"/>
          </a:solidFill>
          <a:ln cap="flat" w="22800">
            <a:solidFill>
              <a:srgbClr val="3E62AE"/>
            </a:solidFill>
            <a:miter/>
          </a:ln>
        </p:spPr>
      </p:sp>
      <p:sp>
        <p:nvSpPr>
          <p:cNvPr name="Flags" id="157"/>
          <p:cNvSpPr/>
          <p:nvPr/>
        </p:nvSpPr>
        <p:spPr>
          <a:xfrm>
            <a:off y="2262735" x="5907450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3E62AE"/>
          </a:solidFill>
          <a:ln cap="flat" w="22800">
            <a:solidFill>
              <a:srgbClr val="3E62AE"/>
            </a:solidFill>
            <a:miter/>
          </a:ln>
        </p:spPr>
      </p:sp>
      <p:sp>
        <p:nvSpPr>
          <p:cNvPr name="Flags" id="158"/>
          <p:cNvSpPr/>
          <p:nvPr/>
        </p:nvSpPr>
        <p:spPr>
          <a:xfrm>
            <a:off y="2846415" x="6272250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F29952"/>
          </a:solidFill>
          <a:ln cap="flat" w="22800">
            <a:solidFill>
              <a:srgbClr val="F29952"/>
            </a:solidFill>
            <a:miter/>
          </a:ln>
        </p:spPr>
      </p:sp>
      <p:sp>
        <p:nvSpPr>
          <p:cNvPr name="Rectangle" id="160"/>
          <p:cNvSpPr/>
          <p:nvPr/>
        </p:nvSpPr>
        <p:spPr>
          <a:xfrm>
            <a:off y="2097523" x="2902284"/>
            <a:ext cx="1137849" cy="232200"/>
          </a:xfrm>
          <a:custGeom>
            <a:avLst/>
            <a:gdLst/>
            <a:ahLst/>
            <a:cxnLst/>
            <a:rect r="r" l="l" t="t" b="b"/>
            <a:pathLst/>
          </a:custGeom>
          <a:solidFill>
            <a:srgbClr val="FFFFFF"/>
          </a:solidFill>
          <a:ln cap="flat" w="17733">
            <a:solidFill>
              <a:srgbClr val="878CA9"/>
            </a:solidFill>
            <a:miter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760" dirty="0" lang="zh-CN">
                <a:solidFill>
                  <a:srgbClr val="908BBD"/>
                </a:solidFill>
                <a:latin typeface="Arial"/>
                <a:ea typeface="Arial"/>
                <a:cs typeface="Arial"/>
              </a:rPr>
              <a:t>Engranes contaminados</a:t>
            </a:r>
          </a:p>
        </p:txBody>
      </p:sp>
      <p:sp>
        <p:nvSpPr>
          <p:cNvPr name="Rectangle" id="161"/>
          <p:cNvSpPr/>
          <p:nvPr/>
        </p:nvSpPr>
        <p:spPr>
          <a:xfrm>
            <a:off y="2995843" x="3623442"/>
            <a:ext cx="1015185" cy="232200"/>
          </a:xfrm>
          <a:custGeom>
            <a:avLst/>
            <a:gdLst/>
            <a:ahLst/>
            <a:cxnLst/>
            <a:rect r="r" l="l" t="t" b="b"/>
            <a:pathLst/>
          </a:custGeom>
          <a:solidFill>
            <a:srgbClr val="FFFFFF"/>
          </a:solidFill>
          <a:ln cap="flat" w="17733">
            <a:solidFill>
              <a:srgbClr val="878CA9"/>
            </a:solidFill>
            <a:miter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760" dirty="0" lang="zh-CN">
                <a:solidFill>
                  <a:srgbClr val="908BBD"/>
                </a:solidFill>
                <a:latin typeface="Arial"/>
                <a:ea typeface="Arial"/>
                <a:cs typeface="Arial"/>
              </a:rPr>
              <a:t>Engranes con fisuras o defectos</a:t>
            </a:r>
          </a:p>
        </p:txBody>
      </p:sp>
      <p:sp>
        <p:nvSpPr>
          <p:cNvPr name="Rectangle" id="163"/>
          <p:cNvSpPr/>
          <p:nvPr/>
        </p:nvSpPr>
        <p:spPr>
          <a:xfrm>
            <a:off y="2164129" x="4632707"/>
            <a:ext cx="1317703" cy="347295"/>
          </a:xfrm>
          <a:custGeom>
            <a:avLst/>
            <a:gdLst/>
            <a:ahLst/>
            <a:cxnLst/>
            <a:rect r="r" l="l" t="t" b="b"/>
            <a:pathLst/>
          </a:custGeom>
          <a:solidFill>
            <a:srgbClr val="FFFFFF"/>
          </a:solidFill>
          <a:ln cap="flat" w="17733">
            <a:solidFill>
              <a:srgbClr val="878CA9"/>
            </a:solidFill>
            <a:miter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760" dirty="0" lang="zh-CN">
                <a:solidFill>
                  <a:srgbClr val="908BBD"/>
                </a:solidFill>
                <a:latin typeface="Arial"/>
                <a:ea typeface="Arial"/>
                <a:cs typeface="Arial"/>
              </a:rPr>
              <a:t>Baja presión de lavado y secado, insuficiente para una proteción efectiva</a:t>
            </a:r>
          </a:p>
        </p:txBody>
      </p:sp>
      <p:sp>
        <p:nvSpPr>
          <p:cNvPr name="Rectangle" id="164"/>
          <p:cNvSpPr/>
          <p:nvPr/>
        </p:nvSpPr>
        <p:spPr>
          <a:xfrm>
            <a:off y="2812957" x="5077363"/>
            <a:ext cx="1207838" cy="232200"/>
          </a:xfrm>
          <a:custGeom>
            <a:avLst/>
            <a:gdLst/>
            <a:ahLst/>
            <a:cxnLst/>
            <a:rect r="r" l="l" t="t" b="b"/>
            <a:pathLst/>
          </a:custGeom>
          <a:solidFill>
            <a:srgbClr val="FFFFFF"/>
          </a:solidFill>
          <a:ln cap="flat" w="17733">
            <a:solidFill>
              <a:srgbClr val="878CA9"/>
            </a:solidFill>
            <a:miter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760" dirty="0" lang="zh-CN">
                <a:solidFill>
                  <a:srgbClr val="908BBD"/>
                </a:solidFill>
                <a:latin typeface="Arial"/>
                <a:ea typeface="Arial"/>
                <a:cs typeface="Arial"/>
              </a:rPr>
              <a:t>Temperatura del proceso no es la adecuada</a:t>
            </a:r>
          </a:p>
        </p:txBody>
      </p:sp>
      <p:sp>
        <p:nvSpPr>
          <p:cNvPr name="Flags" id="178"/>
          <p:cNvSpPr/>
          <p:nvPr/>
        </p:nvSpPr>
        <p:spPr>
          <a:xfrm>
            <a:off y="4136697" x="3879815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F29952"/>
          </a:solidFill>
          <a:ln cap="flat" w="22800">
            <a:solidFill>
              <a:srgbClr val="F29952"/>
            </a:solidFill>
            <a:miter/>
          </a:ln>
        </p:spPr>
      </p:sp>
      <p:sp>
        <p:nvSpPr>
          <p:cNvPr name="Flags" id="180"/>
          <p:cNvSpPr/>
          <p:nvPr/>
        </p:nvSpPr>
        <p:spPr>
          <a:xfrm>
            <a:off y="4154253" x="5747097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3E62AE"/>
          </a:solidFill>
          <a:ln cap="flat" w="22800">
            <a:solidFill>
              <a:srgbClr val="3E62AE"/>
            </a:solidFill>
            <a:miter/>
          </a:ln>
        </p:spPr>
      </p:sp>
      <p:sp>
        <p:nvSpPr>
          <p:cNvPr name="Rectangle" id="184"/>
          <p:cNvSpPr/>
          <p:nvPr/>
        </p:nvSpPr>
        <p:spPr>
          <a:xfrm>
            <a:off y="3956595" x="2769871"/>
            <a:ext cx="1099712" cy="377668"/>
          </a:xfrm>
          <a:custGeom>
            <a:avLst/>
            <a:gdLst/>
            <a:ahLst/>
            <a:cxnLst/>
            <a:rect r="r" l="l" t="t" b="b"/>
            <a:pathLst/>
          </a:custGeom>
          <a:solidFill>
            <a:srgbClr val="FFFFFF"/>
          </a:solidFill>
          <a:ln cap="flat" w="17733">
            <a:solidFill>
              <a:srgbClr val="878CA9"/>
            </a:solidFill>
            <a:miter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760" dirty="0" lang="zh-CN">
                <a:solidFill>
                  <a:srgbClr val="908BBD"/>
                </a:solidFill>
                <a:latin typeface="Arial"/>
                <a:ea typeface="Arial"/>
                <a:cs typeface="Arial"/>
              </a:rPr>
              <a:t>No se sigue la frecuencia de medicion de la concentración</a:t>
            </a:r>
          </a:p>
        </p:txBody>
      </p:sp>
      <p:sp>
        <p:nvSpPr>
          <p:cNvPr name="Rectangle" id="187"/>
          <p:cNvSpPr/>
          <p:nvPr/>
        </p:nvSpPr>
        <p:spPr>
          <a:xfrm>
            <a:off y="3972859" x="4554140"/>
            <a:ext cx="1213127" cy="560950"/>
          </a:xfrm>
          <a:custGeom>
            <a:avLst/>
            <a:gdLst/>
            <a:ahLst/>
            <a:cxnLst/>
            <a:rect r="r" l="l" t="t" b="b"/>
            <a:pathLst/>
          </a:custGeom>
          <a:solidFill>
            <a:srgbClr val="FFFFFF"/>
          </a:solidFill>
          <a:ln cap="flat" w="17733">
            <a:solidFill>
              <a:srgbClr val="878CA9"/>
            </a:solidFill>
            <a:miter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760" dirty="0" lang="zh-CN">
                <a:solidFill>
                  <a:srgbClr val="908BBD"/>
                </a:solidFill>
                <a:latin typeface="Arial"/>
                <a:ea typeface="Arial"/>
                <a:cs typeface="Arial"/>
              </a:rPr>
              <a:t>Concentración insuficiente o variaciones en la concentración del químico protector (Rustilo)</a:t>
            </a:r>
          </a:p>
        </p:txBody>
      </p:sp>
      <p:sp>
        <p:nvSpPr>
          <p:cNvPr name="Flags" id="181"/>
          <p:cNvSpPr/>
          <p:nvPr/>
        </p:nvSpPr>
        <p:spPr>
          <a:xfrm>
            <a:off y="2576341" x="4361283"/>
            <a:ext cx="150084" cy="150084"/>
          </a:xfrm>
          <a:custGeom>
            <a:avLst/>
            <a:gdLst>
              <a:gd name="connsiteX0" fmla="*/ 75042 w 150084"/>
              <a:gd name="connsiteY0" fmla="*/ 75042 h 150084"/>
            </a:gdLst>
            <a:ahLst/>
            <a:cxnLst>
              <a:cxn ang="0">
                <a:pos y="connsiteY0" x="connsiteX0"/>
              </a:cxn>
            </a:cxnLst>
            <a:rect r="r" l="l" t="t" b="b"/>
            <a:pathLst>
              <a:path w="150084" stroke="false" h="150084">
                <a:moveTo>
                  <a:pt y="-10233" x="-10233"/>
                </a:moveTo>
              </a:path>
              <a:path w="150084" stroke="fals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  <a:path w="150084" fill="none" h="150084">
                <a:moveTo>
                  <a:pt y="-10233" x="-10233"/>
                </a:moveTo>
              </a:path>
              <a:path w="150084" fill="none" h="150084">
                <a:moveTo>
                  <a:pt y="75042" x="150084"/>
                </a:moveTo>
                <a:cubicBezTo>
                  <a:pt y="116487" x="150084"/>
                  <a:pt y="150084" x="116487"/>
                  <a:pt y="150084" x="75042"/>
                </a:cubicBezTo>
                <a:cubicBezTo>
                  <a:pt y="150084" x="33597"/>
                  <a:pt y="116487" x="0"/>
                  <a:pt y="75042" x="0"/>
                </a:cubicBezTo>
                <a:cubicBezTo>
                  <a:pt y="33597" x="0"/>
                  <a:pt y="0" x="33597"/>
                  <a:pt y="0" x="75042"/>
                </a:cubicBezTo>
                <a:cubicBezTo>
                  <a:pt y="0" x="116487"/>
                  <a:pt y="33597" x="150084"/>
                  <a:pt y="75042" x="150084"/>
                </a:cubicBezTo>
                <a:close/>
              </a:path>
            </a:pathLst>
          </a:custGeom>
          <a:solidFill>
            <a:srgbClr val="F29952"/>
          </a:solidFill>
          <a:ln cap="flat" w="22800">
            <a:solidFill>
              <a:srgbClr val="F29952"/>
            </a:solidFill>
            <a:miter/>
          </a:ln>
        </p:spPr>
      </p:sp>
      <p:sp>
        <p:nvSpPr>
          <p:cNvPr name="Rectangle" id="182"/>
          <p:cNvSpPr/>
          <p:nvPr/>
        </p:nvSpPr>
        <p:spPr>
          <a:xfrm>
            <a:off y="2546425" x="3383134"/>
            <a:ext cx="1001657" cy="232200"/>
          </a:xfrm>
          <a:custGeom>
            <a:avLst/>
            <a:gdLst/>
            <a:ahLst/>
            <a:cxnLst/>
            <a:rect r="r" l="l" t="t" b="b"/>
            <a:pathLst/>
          </a:custGeom>
          <a:solidFill>
            <a:srgbClr val="FFFFFF"/>
          </a:solidFill>
          <a:ln cap="flat" w="17733">
            <a:solidFill>
              <a:srgbClr val="878CA9"/>
            </a:solidFill>
            <a:miter/>
          </a:ln>
        </p:spPr>
        <p:txBody>
          <a:bodyPr wrap="square" bIns="38100" lIns="38100" rtlCol="0" anchor="ctr" rIns="38100" tIns="38100"/>
          <a:lstStyle/>
          <a:p>
            <a:pPr algn="ctr"/>
            <a:r>
              <a:rPr altLang="en-US" sz="760" dirty="0" lang="zh-CN">
                <a:solidFill>
                  <a:srgbClr val="908BBD"/>
                </a:solidFill>
                <a:latin typeface="Arial"/>
                <a:ea typeface="Arial"/>
                <a:cs typeface="Arial"/>
              </a:rPr>
              <a:t>Tratamiento térmico inadecuado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dc="http://purl.org/dc/elements/1.1/" xmlns:dcterms="http://purl.org/dc/terms/" xmlns:xsi="http://www.w3.org/2001/XMLSchema-instance" xmlns:dcmitype="http://purl.org/dc/dcmitype/" xmlns:cp="http://schemas.openxmlformats.org/package/2006/metadata/core-properties">
  <dc:title>PowerPoint Presentation</dc:title>
  <dc:creator>ws</dc:creator>
  <cp:lastModifiedBy>ws</cp:lastModifiedBy>
  <cp:revision>1</cp:revision>
  <dcterms:created xsi:type="dcterms:W3CDTF">2025-10-16T15:08:37Z</dcterms:created>
  <dcterms:modified xsi:type="dcterms:W3CDTF">2025-10-16T15:08:37Z</dcterms:modified>
</cp:coreProperties>
</file>