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200" d="100"/>
          <a:sy n="200" d="100"/>
        </p:scale>
        <p:origin x="630" y="-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Freeform: Shape 157"/>
          <p:cNvSpPr/>
          <p:nvPr/>
        </p:nvSpPr>
        <p:spPr>
          <a:xfrm>
            <a:off x="817722" y="1853999"/>
            <a:ext cx="7504903" cy="3839338"/>
          </a:xfrm>
          <a:custGeom>
            <a:avLst/>
            <a:gdLst/>
            <a:ahLst/>
            <a:cxnLst/>
            <a:rect l="l" t="t" r="r" b="b"/>
            <a:pathLst>
              <a:path w="7504903" h="3839338" stroke="0">
                <a:moveTo>
                  <a:pt x="7433613" y="1806277"/>
                </a:moveTo>
                <a:cubicBezTo>
                  <a:pt x="7433613" y="1806277"/>
                  <a:pt x="6504141" y="919661"/>
                  <a:pt x="4456298" y="753123"/>
                </a:cubicBezTo>
                <a:lnTo>
                  <a:pt x="3722434" y="90024"/>
                </a:lnTo>
                <a:cubicBezTo>
                  <a:pt x="3722434" y="90024"/>
                  <a:pt x="3550097" y="-159241"/>
                  <a:pt x="3321154" y="171780"/>
                </a:cubicBezTo>
                <a:cubicBezTo>
                  <a:pt x="3092212" y="502799"/>
                  <a:pt x="2687983" y="768983"/>
                  <a:pt x="2520152" y="851208"/>
                </a:cubicBezTo>
                <a:cubicBezTo>
                  <a:pt x="2520152" y="851208"/>
                  <a:pt x="2807714" y="1009797"/>
                  <a:pt x="3022733" y="1071456"/>
                </a:cubicBezTo>
                <a:cubicBezTo>
                  <a:pt x="3237752" y="1133114"/>
                  <a:pt x="2383352" y="1546121"/>
                  <a:pt x="1991230" y="1565988"/>
                </a:cubicBezTo>
                <a:cubicBezTo>
                  <a:pt x="1599101" y="1585854"/>
                  <a:pt x="1254866" y="1578718"/>
                  <a:pt x="1102722" y="1488141"/>
                </a:cubicBezTo>
                <a:cubicBezTo>
                  <a:pt x="950578" y="1397564"/>
                  <a:pt x="640739" y="1071972"/>
                  <a:pt x="91200" y="1007669"/>
                </a:cubicBezTo>
                <a:cubicBezTo>
                  <a:pt x="91200" y="1007669"/>
                  <a:pt x="521215" y="1766187"/>
                  <a:pt x="494000" y="1904469"/>
                </a:cubicBezTo>
                <a:cubicBezTo>
                  <a:pt x="494000" y="1904469"/>
                  <a:pt x="122288" y="2555637"/>
                  <a:pt x="0" y="2618869"/>
                </a:cubicBezTo>
                <a:cubicBezTo>
                  <a:pt x="0" y="2618869"/>
                  <a:pt x="79767" y="2672563"/>
                  <a:pt x="912000" y="2436469"/>
                </a:cubicBezTo>
                <a:cubicBezTo>
                  <a:pt x="912000" y="2436469"/>
                  <a:pt x="1390800" y="2200869"/>
                  <a:pt x="1509504" y="2242403"/>
                </a:cubicBezTo>
                <a:cubicBezTo>
                  <a:pt x="1509504" y="2242403"/>
                  <a:pt x="1449654" y="2428861"/>
                  <a:pt x="1153254" y="2550461"/>
                </a:cubicBezTo>
                <a:cubicBezTo>
                  <a:pt x="1153254" y="2550461"/>
                  <a:pt x="1404054" y="2716574"/>
                  <a:pt x="1556054" y="2755661"/>
                </a:cubicBezTo>
                <a:cubicBezTo>
                  <a:pt x="1708054" y="2794748"/>
                  <a:pt x="2336567" y="2805122"/>
                  <a:pt x="2336567" y="2805122"/>
                </a:cubicBezTo>
                <a:cubicBezTo>
                  <a:pt x="2336567" y="2805122"/>
                  <a:pt x="2781509" y="3003573"/>
                  <a:pt x="3444943" y="3038412"/>
                </a:cubicBezTo>
                <a:cubicBezTo>
                  <a:pt x="3444943" y="3038412"/>
                  <a:pt x="3197616" y="3547300"/>
                  <a:pt x="3308098" y="3701413"/>
                </a:cubicBezTo>
                <a:lnTo>
                  <a:pt x="3648030" y="3696959"/>
                </a:lnTo>
                <a:lnTo>
                  <a:pt x="3883402" y="3839338"/>
                </a:lnTo>
                <a:cubicBezTo>
                  <a:pt x="3883402" y="3839338"/>
                  <a:pt x="4270835" y="3380206"/>
                  <a:pt x="4279758" y="3105960"/>
                </a:cubicBezTo>
                <a:cubicBezTo>
                  <a:pt x="4279758" y="3105960"/>
                  <a:pt x="5772420" y="3203134"/>
                  <a:pt x="7341516" y="2199607"/>
                </a:cubicBezTo>
                <a:cubicBezTo>
                  <a:pt x="7341516" y="2199607"/>
                  <a:pt x="7636632" y="2021182"/>
                  <a:pt x="7433613" y="1806277"/>
                </a:cubicBezTo>
                <a:close/>
              </a:path>
              <a:path w="7504903" h="3839338" fill="none">
                <a:moveTo>
                  <a:pt x="7433613" y="1806277"/>
                </a:moveTo>
                <a:cubicBezTo>
                  <a:pt x="7433613" y="1806277"/>
                  <a:pt x="6504141" y="919661"/>
                  <a:pt x="4456298" y="753123"/>
                </a:cubicBezTo>
                <a:lnTo>
                  <a:pt x="3722434" y="90024"/>
                </a:lnTo>
                <a:cubicBezTo>
                  <a:pt x="3722434" y="90024"/>
                  <a:pt x="3550097" y="-159241"/>
                  <a:pt x="3321154" y="171780"/>
                </a:cubicBezTo>
                <a:cubicBezTo>
                  <a:pt x="3092212" y="502799"/>
                  <a:pt x="2687983" y="768983"/>
                  <a:pt x="2520152" y="851208"/>
                </a:cubicBezTo>
                <a:cubicBezTo>
                  <a:pt x="2520152" y="851208"/>
                  <a:pt x="2807714" y="1009797"/>
                  <a:pt x="3022733" y="1071456"/>
                </a:cubicBezTo>
                <a:cubicBezTo>
                  <a:pt x="3237752" y="1133114"/>
                  <a:pt x="2383352" y="1546121"/>
                  <a:pt x="1991230" y="1565988"/>
                </a:cubicBezTo>
                <a:cubicBezTo>
                  <a:pt x="1599101" y="1585854"/>
                  <a:pt x="1254866" y="1578718"/>
                  <a:pt x="1102722" y="1488141"/>
                </a:cubicBezTo>
                <a:cubicBezTo>
                  <a:pt x="950578" y="1397564"/>
                  <a:pt x="640739" y="1071972"/>
                  <a:pt x="91200" y="1007669"/>
                </a:cubicBezTo>
                <a:cubicBezTo>
                  <a:pt x="91200" y="1007669"/>
                  <a:pt x="521215" y="1766187"/>
                  <a:pt x="494000" y="1904469"/>
                </a:cubicBezTo>
                <a:cubicBezTo>
                  <a:pt x="494000" y="1904469"/>
                  <a:pt x="122288" y="2555637"/>
                  <a:pt x="0" y="2618869"/>
                </a:cubicBezTo>
                <a:cubicBezTo>
                  <a:pt x="0" y="2618869"/>
                  <a:pt x="79767" y="2672563"/>
                  <a:pt x="912000" y="2436469"/>
                </a:cubicBezTo>
                <a:cubicBezTo>
                  <a:pt x="912000" y="2436469"/>
                  <a:pt x="1390800" y="2200869"/>
                  <a:pt x="1509504" y="2242403"/>
                </a:cubicBezTo>
                <a:cubicBezTo>
                  <a:pt x="1509504" y="2242403"/>
                  <a:pt x="1449654" y="2428861"/>
                  <a:pt x="1153254" y="2550461"/>
                </a:cubicBezTo>
                <a:cubicBezTo>
                  <a:pt x="1153254" y="2550461"/>
                  <a:pt x="1404054" y="2716574"/>
                  <a:pt x="1556054" y="2755661"/>
                </a:cubicBezTo>
                <a:cubicBezTo>
                  <a:pt x="1708054" y="2794748"/>
                  <a:pt x="2336567" y="2805122"/>
                  <a:pt x="2336567" y="2805122"/>
                </a:cubicBezTo>
                <a:cubicBezTo>
                  <a:pt x="2336567" y="2805122"/>
                  <a:pt x="2781509" y="3003573"/>
                  <a:pt x="3444943" y="3038412"/>
                </a:cubicBezTo>
                <a:cubicBezTo>
                  <a:pt x="3444943" y="3038412"/>
                  <a:pt x="3197616" y="3547300"/>
                  <a:pt x="3308098" y="3701413"/>
                </a:cubicBezTo>
                <a:lnTo>
                  <a:pt x="3648030" y="3696959"/>
                </a:lnTo>
                <a:lnTo>
                  <a:pt x="3883402" y="3839338"/>
                </a:lnTo>
                <a:cubicBezTo>
                  <a:pt x="3883402" y="3839338"/>
                  <a:pt x="4270835" y="3380206"/>
                  <a:pt x="4279758" y="3105960"/>
                </a:cubicBezTo>
                <a:cubicBezTo>
                  <a:pt x="4279758" y="3105960"/>
                  <a:pt x="5772420" y="3203134"/>
                  <a:pt x="7341516" y="2199607"/>
                </a:cubicBezTo>
                <a:cubicBezTo>
                  <a:pt x="7341516" y="2199607"/>
                  <a:pt x="7636632" y="2021182"/>
                  <a:pt x="7433613" y="1806277"/>
                </a:cubicBezTo>
                <a:close/>
              </a:path>
            </a:pathLst>
          </a:custGeom>
          <a:solidFill>
            <a:srgbClr val="EBE9FA"/>
          </a:solidFill>
          <a:ln w="7600" cap="flat">
            <a:solidFill>
              <a:srgbClr val="EBE9FA"/>
            </a:solidFill>
            <a:miter/>
          </a:ln>
        </p:spPr>
      </p:sp>
      <p:sp>
        <p:nvSpPr>
          <p:cNvPr id="156" name="Rectangle"/>
          <p:cNvSpPr/>
          <p:nvPr/>
        </p:nvSpPr>
        <p:spPr>
          <a:xfrm>
            <a:off x="1421800" y="3606392"/>
            <a:ext cx="798000" cy="395200"/>
          </a:xfrm>
          <a:custGeom>
            <a:avLst/>
            <a:gdLst>
              <a:gd name="connsiteX0" fmla="*/ 0 w 798000"/>
              <a:gd name="connsiteY0" fmla="*/ 197600 h 395200"/>
              <a:gd name="connsiteX1" fmla="*/ 399000 w 798000"/>
              <a:gd name="connsiteY1" fmla="*/ 0 h 395200"/>
              <a:gd name="connsiteX2" fmla="*/ 798000 w 798000"/>
              <a:gd name="connsiteY2" fmla="*/ 197600 h 395200"/>
              <a:gd name="connsiteX3" fmla="*/ 399000 w 798000"/>
              <a:gd name="connsiteY3" fmla="*/ 395200 h 3952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798000" h="395200" stroke="0">
                <a:moveTo>
                  <a:pt x="798000" y="395200"/>
                </a:moveTo>
                <a:lnTo>
                  <a:pt x="798000" y="0"/>
                </a:lnTo>
                <a:lnTo>
                  <a:pt x="0" y="0"/>
                </a:lnTo>
                <a:lnTo>
                  <a:pt x="0" y="395200"/>
                </a:lnTo>
                <a:lnTo>
                  <a:pt x="798000" y="395200"/>
                </a:lnTo>
                <a:close/>
              </a:path>
              <a:path w="798000" h="395200" fill="none">
                <a:moveTo>
                  <a:pt x="798000" y="395200"/>
                </a:moveTo>
                <a:lnTo>
                  <a:pt x="798000" y="0"/>
                </a:lnTo>
                <a:lnTo>
                  <a:pt x="0" y="0"/>
                </a:lnTo>
                <a:lnTo>
                  <a:pt x="0" y="395200"/>
                </a:lnTo>
                <a:lnTo>
                  <a:pt x="798000" y="395200"/>
                </a:lnTo>
                <a:close/>
              </a:path>
            </a:pathLst>
          </a:custGeom>
          <a:solidFill>
            <a:srgbClr val="B98C02"/>
          </a:solidFill>
          <a:ln w="7600" cap="flat">
            <a:solidFill>
              <a:srgbClr val="B98C02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912" dirty="0">
                <a:solidFill>
                  <a:srgbClr val="454545"/>
                </a:solidFill>
                <a:latin typeface="阿里巴巴普惠体 R"/>
                <a:ea typeface="阿里巴巴普惠体 R"/>
                <a:cs typeface="阿里巴巴普惠体 R"/>
              </a:rPr>
              <a:t>Causes</a:t>
            </a:r>
          </a:p>
        </p:txBody>
      </p:sp>
      <p:sp>
        <p:nvSpPr>
          <p:cNvPr id="157" name="Rectangle"/>
          <p:cNvSpPr/>
          <p:nvPr/>
        </p:nvSpPr>
        <p:spPr>
          <a:xfrm>
            <a:off x="6833000" y="3606392"/>
            <a:ext cx="798000" cy="395200"/>
          </a:xfrm>
          <a:custGeom>
            <a:avLst/>
            <a:gdLst>
              <a:gd name="connsiteX0" fmla="*/ 0 w 798000"/>
              <a:gd name="connsiteY0" fmla="*/ 197600 h 395200"/>
              <a:gd name="connsiteX1" fmla="*/ 399000 w 798000"/>
              <a:gd name="connsiteY1" fmla="*/ 0 h 395200"/>
              <a:gd name="connsiteX2" fmla="*/ 798000 w 798000"/>
              <a:gd name="connsiteY2" fmla="*/ 197600 h 395200"/>
              <a:gd name="connsiteX3" fmla="*/ 399000 w 798000"/>
              <a:gd name="connsiteY3" fmla="*/ 395200 h 3952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798000" h="395200" stroke="0">
                <a:moveTo>
                  <a:pt x="798000" y="395200"/>
                </a:moveTo>
                <a:lnTo>
                  <a:pt x="798000" y="0"/>
                </a:lnTo>
                <a:lnTo>
                  <a:pt x="0" y="0"/>
                </a:lnTo>
                <a:lnTo>
                  <a:pt x="0" y="395200"/>
                </a:lnTo>
                <a:lnTo>
                  <a:pt x="798000" y="395200"/>
                </a:lnTo>
                <a:close/>
              </a:path>
              <a:path w="798000" h="395200" fill="none">
                <a:moveTo>
                  <a:pt x="798000" y="395200"/>
                </a:moveTo>
                <a:lnTo>
                  <a:pt x="798000" y="0"/>
                </a:lnTo>
                <a:lnTo>
                  <a:pt x="0" y="0"/>
                </a:lnTo>
                <a:lnTo>
                  <a:pt x="0" y="395200"/>
                </a:lnTo>
                <a:lnTo>
                  <a:pt x="798000" y="395200"/>
                </a:lnTo>
                <a:close/>
              </a:path>
            </a:pathLst>
          </a:custGeom>
          <a:solidFill>
            <a:srgbClr val="B98C02"/>
          </a:solidFill>
          <a:ln w="7600" cap="flat">
            <a:solidFill>
              <a:srgbClr val="B98C02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912" dirty="0">
                <a:solidFill>
                  <a:srgbClr val="454545"/>
                </a:solidFill>
                <a:latin typeface="阿里巴巴普惠体 R"/>
                <a:ea typeface="阿里巴巴普惠体 R"/>
                <a:cs typeface="阿里巴巴普惠体 R"/>
              </a:rPr>
              <a:t>Effect</a:t>
            </a:r>
          </a:p>
        </p:txBody>
      </p:sp>
      <p:sp>
        <p:nvSpPr>
          <p:cNvPr id="161" name="Freeform: Shape 160"/>
          <p:cNvSpPr/>
          <p:nvPr/>
        </p:nvSpPr>
        <p:spPr>
          <a:xfrm>
            <a:off x="2219800" y="3803992"/>
            <a:ext cx="4613200" cy="7600"/>
          </a:xfrm>
          <a:custGeom>
            <a:avLst/>
            <a:gdLst/>
            <a:ahLst/>
            <a:cxnLst/>
            <a:rect l="l" t="t" r="r" b="b"/>
            <a:pathLst>
              <a:path w="4613200" h="7600" fill="none">
                <a:moveTo>
                  <a:pt x="0" y="0"/>
                </a:moveTo>
                <a:lnTo>
                  <a:pt x="4613200" y="0"/>
                </a:lnTo>
              </a:path>
            </a:pathLst>
          </a:custGeom>
          <a:noFill/>
          <a:ln w="15200" cap="flat">
            <a:solidFill>
              <a:srgbClr val="B98C02"/>
            </a:solidFill>
            <a:miter/>
          </a:ln>
        </p:spPr>
      </p:sp>
      <p:sp>
        <p:nvSpPr>
          <p:cNvPr id="155" name="Circle"/>
          <p:cNvSpPr/>
          <p:nvPr/>
        </p:nvSpPr>
        <p:spPr>
          <a:xfrm>
            <a:off x="2981768" y="3594992"/>
            <a:ext cx="121600" cy="418000"/>
          </a:xfrm>
          <a:custGeom>
            <a:avLst/>
            <a:gdLst/>
            <a:ahLst/>
            <a:cxnLst/>
            <a:rect l="l" t="t" r="r" b="b"/>
            <a:pathLst>
              <a:path w="121600" h="418000" stroke="0">
                <a:moveTo>
                  <a:pt x="0" y="209000"/>
                </a:moveTo>
                <a:cubicBezTo>
                  <a:pt x="0" y="93573"/>
                  <a:pt x="27221" y="0"/>
                  <a:pt x="60800" y="0"/>
                </a:cubicBezTo>
                <a:cubicBezTo>
                  <a:pt x="94379" y="0"/>
                  <a:pt x="121600" y="93573"/>
                  <a:pt x="121600" y="209000"/>
                </a:cubicBezTo>
                <a:cubicBezTo>
                  <a:pt x="121600" y="324427"/>
                  <a:pt x="94379" y="418000"/>
                  <a:pt x="60800" y="418000"/>
                </a:cubicBezTo>
                <a:cubicBezTo>
                  <a:pt x="27221" y="418000"/>
                  <a:pt x="0" y="324427"/>
                  <a:pt x="0" y="209000"/>
                </a:cubicBezTo>
                <a:close/>
              </a:path>
              <a:path w="121600" h="418000" fill="none">
                <a:moveTo>
                  <a:pt x="0" y="209000"/>
                </a:moveTo>
                <a:cubicBezTo>
                  <a:pt x="0" y="93573"/>
                  <a:pt x="27221" y="0"/>
                  <a:pt x="60800" y="0"/>
                </a:cubicBezTo>
                <a:cubicBezTo>
                  <a:pt x="94379" y="0"/>
                  <a:pt x="121600" y="93573"/>
                  <a:pt x="121600" y="209000"/>
                </a:cubicBezTo>
                <a:cubicBezTo>
                  <a:pt x="121600" y="324427"/>
                  <a:pt x="94379" y="418000"/>
                  <a:pt x="60800" y="418000"/>
                </a:cubicBezTo>
                <a:cubicBezTo>
                  <a:pt x="27221" y="418000"/>
                  <a:pt x="0" y="324427"/>
                  <a:pt x="0" y="209000"/>
                </a:cubicBezTo>
                <a:close/>
              </a:path>
            </a:pathLst>
          </a:custGeom>
          <a:solidFill>
            <a:srgbClr val="34AB52"/>
          </a:solidFill>
          <a:ln w="7600" cap="flat">
            <a:solidFill>
              <a:srgbClr val="34AB52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endParaRPr sz="760"/>
          </a:p>
          <a:p>
            <a:pPr algn="ctr"/>
            <a:endParaRPr sz="912"/>
          </a:p>
        </p:txBody>
      </p:sp>
      <p:sp>
        <p:nvSpPr>
          <p:cNvPr id="162" name="Circle"/>
          <p:cNvSpPr/>
          <p:nvPr/>
        </p:nvSpPr>
        <p:spPr>
          <a:xfrm>
            <a:off x="4134688" y="3587392"/>
            <a:ext cx="121600" cy="418000"/>
          </a:xfrm>
          <a:custGeom>
            <a:avLst/>
            <a:gdLst/>
            <a:ahLst/>
            <a:cxnLst/>
            <a:rect l="l" t="t" r="r" b="b"/>
            <a:pathLst>
              <a:path w="121600" h="418000" stroke="0">
                <a:moveTo>
                  <a:pt x="0" y="209000"/>
                </a:moveTo>
                <a:cubicBezTo>
                  <a:pt x="0" y="93573"/>
                  <a:pt x="27221" y="0"/>
                  <a:pt x="60800" y="0"/>
                </a:cubicBezTo>
                <a:cubicBezTo>
                  <a:pt x="94379" y="0"/>
                  <a:pt x="121600" y="93573"/>
                  <a:pt x="121600" y="209000"/>
                </a:cubicBezTo>
                <a:cubicBezTo>
                  <a:pt x="121600" y="324427"/>
                  <a:pt x="94379" y="418000"/>
                  <a:pt x="60800" y="418000"/>
                </a:cubicBezTo>
                <a:cubicBezTo>
                  <a:pt x="27221" y="418000"/>
                  <a:pt x="0" y="324427"/>
                  <a:pt x="0" y="209000"/>
                </a:cubicBezTo>
                <a:close/>
              </a:path>
              <a:path w="121600" h="418000" fill="none">
                <a:moveTo>
                  <a:pt x="0" y="209000"/>
                </a:moveTo>
                <a:cubicBezTo>
                  <a:pt x="0" y="93573"/>
                  <a:pt x="27221" y="0"/>
                  <a:pt x="60800" y="0"/>
                </a:cubicBezTo>
                <a:cubicBezTo>
                  <a:pt x="94379" y="0"/>
                  <a:pt x="121600" y="93573"/>
                  <a:pt x="121600" y="209000"/>
                </a:cubicBezTo>
                <a:cubicBezTo>
                  <a:pt x="121600" y="324427"/>
                  <a:pt x="94379" y="418000"/>
                  <a:pt x="60800" y="418000"/>
                </a:cubicBezTo>
                <a:cubicBezTo>
                  <a:pt x="27221" y="418000"/>
                  <a:pt x="0" y="324427"/>
                  <a:pt x="0" y="209000"/>
                </a:cubicBezTo>
                <a:close/>
              </a:path>
            </a:pathLst>
          </a:custGeom>
          <a:solidFill>
            <a:srgbClr val="FA493A"/>
          </a:solidFill>
          <a:ln w="7600" cap="flat">
            <a:solidFill>
              <a:srgbClr val="FA493A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endParaRPr sz="760"/>
          </a:p>
          <a:p>
            <a:pPr algn="ctr"/>
            <a:endParaRPr sz="912"/>
          </a:p>
        </p:txBody>
      </p:sp>
      <p:sp>
        <p:nvSpPr>
          <p:cNvPr id="163" name="Circle"/>
          <p:cNvSpPr/>
          <p:nvPr/>
        </p:nvSpPr>
        <p:spPr>
          <a:xfrm>
            <a:off x="5288513" y="3587392"/>
            <a:ext cx="121600" cy="418000"/>
          </a:xfrm>
          <a:custGeom>
            <a:avLst/>
            <a:gdLst/>
            <a:ahLst/>
            <a:cxnLst/>
            <a:rect l="l" t="t" r="r" b="b"/>
            <a:pathLst>
              <a:path w="121600" h="418000" stroke="0">
                <a:moveTo>
                  <a:pt x="0" y="209000"/>
                </a:moveTo>
                <a:cubicBezTo>
                  <a:pt x="0" y="93573"/>
                  <a:pt x="27221" y="0"/>
                  <a:pt x="60800" y="0"/>
                </a:cubicBezTo>
                <a:cubicBezTo>
                  <a:pt x="94379" y="0"/>
                  <a:pt x="121600" y="93573"/>
                  <a:pt x="121600" y="209000"/>
                </a:cubicBezTo>
                <a:cubicBezTo>
                  <a:pt x="121600" y="324427"/>
                  <a:pt x="94379" y="418000"/>
                  <a:pt x="60800" y="418000"/>
                </a:cubicBezTo>
                <a:cubicBezTo>
                  <a:pt x="27221" y="418000"/>
                  <a:pt x="0" y="324427"/>
                  <a:pt x="0" y="209000"/>
                </a:cubicBezTo>
                <a:close/>
              </a:path>
              <a:path w="121600" h="418000" fill="none">
                <a:moveTo>
                  <a:pt x="0" y="209000"/>
                </a:moveTo>
                <a:cubicBezTo>
                  <a:pt x="0" y="93573"/>
                  <a:pt x="27221" y="0"/>
                  <a:pt x="60800" y="0"/>
                </a:cubicBezTo>
                <a:cubicBezTo>
                  <a:pt x="94379" y="0"/>
                  <a:pt x="121600" y="93573"/>
                  <a:pt x="121600" y="209000"/>
                </a:cubicBezTo>
                <a:cubicBezTo>
                  <a:pt x="121600" y="324427"/>
                  <a:pt x="94379" y="418000"/>
                  <a:pt x="60800" y="418000"/>
                </a:cubicBezTo>
                <a:cubicBezTo>
                  <a:pt x="27221" y="418000"/>
                  <a:pt x="0" y="324427"/>
                  <a:pt x="0" y="209000"/>
                </a:cubicBezTo>
                <a:close/>
              </a:path>
            </a:pathLst>
          </a:custGeom>
          <a:solidFill>
            <a:srgbClr val="4444FF"/>
          </a:solidFill>
          <a:ln w="7600" cap="flat">
            <a:solidFill>
              <a:srgbClr val="4444FF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endParaRPr sz="760"/>
          </a:p>
          <a:p>
            <a:pPr algn="ctr"/>
            <a:endParaRPr sz="912"/>
          </a:p>
        </p:txBody>
      </p:sp>
      <p:sp>
        <p:nvSpPr>
          <p:cNvPr id="164" name="Circle"/>
          <p:cNvSpPr/>
          <p:nvPr/>
        </p:nvSpPr>
        <p:spPr>
          <a:xfrm>
            <a:off x="6396730" y="3587392"/>
            <a:ext cx="121600" cy="418000"/>
          </a:xfrm>
          <a:custGeom>
            <a:avLst/>
            <a:gdLst/>
            <a:ahLst/>
            <a:cxnLst/>
            <a:rect l="l" t="t" r="r" b="b"/>
            <a:pathLst>
              <a:path w="121600" h="418000" stroke="0">
                <a:moveTo>
                  <a:pt x="0" y="209000"/>
                </a:moveTo>
                <a:cubicBezTo>
                  <a:pt x="0" y="93573"/>
                  <a:pt x="27221" y="0"/>
                  <a:pt x="60800" y="0"/>
                </a:cubicBezTo>
                <a:cubicBezTo>
                  <a:pt x="94379" y="0"/>
                  <a:pt x="121600" y="93573"/>
                  <a:pt x="121600" y="209000"/>
                </a:cubicBezTo>
                <a:cubicBezTo>
                  <a:pt x="121600" y="324427"/>
                  <a:pt x="94379" y="418000"/>
                  <a:pt x="60800" y="418000"/>
                </a:cubicBezTo>
                <a:cubicBezTo>
                  <a:pt x="27221" y="418000"/>
                  <a:pt x="0" y="324427"/>
                  <a:pt x="0" y="209000"/>
                </a:cubicBezTo>
                <a:close/>
              </a:path>
              <a:path w="121600" h="418000" fill="none">
                <a:moveTo>
                  <a:pt x="0" y="209000"/>
                </a:moveTo>
                <a:cubicBezTo>
                  <a:pt x="0" y="93573"/>
                  <a:pt x="27221" y="0"/>
                  <a:pt x="60800" y="0"/>
                </a:cubicBezTo>
                <a:cubicBezTo>
                  <a:pt x="94379" y="0"/>
                  <a:pt x="121600" y="93573"/>
                  <a:pt x="121600" y="209000"/>
                </a:cubicBezTo>
                <a:cubicBezTo>
                  <a:pt x="121600" y="324427"/>
                  <a:pt x="94379" y="418000"/>
                  <a:pt x="60800" y="418000"/>
                </a:cubicBezTo>
                <a:cubicBezTo>
                  <a:pt x="27221" y="418000"/>
                  <a:pt x="0" y="324427"/>
                  <a:pt x="0" y="209000"/>
                </a:cubicBezTo>
                <a:close/>
              </a:path>
            </a:pathLst>
          </a:custGeom>
          <a:solidFill>
            <a:srgbClr val="FBBF04"/>
          </a:solidFill>
          <a:ln w="7600" cap="flat">
            <a:solidFill>
              <a:srgbClr val="FBBF04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endParaRPr sz="760"/>
          </a:p>
          <a:p>
            <a:pPr algn="ctr"/>
            <a:endParaRPr sz="912"/>
          </a:p>
        </p:txBody>
      </p:sp>
      <p:sp>
        <p:nvSpPr>
          <p:cNvPr id="165" name="Ellipse"/>
          <p:cNvSpPr/>
          <p:nvPr/>
        </p:nvSpPr>
        <p:spPr>
          <a:xfrm>
            <a:off x="2189400" y="2315600"/>
            <a:ext cx="775200" cy="395200"/>
          </a:xfrm>
          <a:custGeom>
            <a:avLst/>
            <a:gdLst>
              <a:gd name="connsiteX0" fmla="*/ 0 w 775200"/>
              <a:gd name="connsiteY0" fmla="*/ 197600 h 395200"/>
              <a:gd name="connsiteX1" fmla="*/ 387600 w 775200"/>
              <a:gd name="connsiteY1" fmla="*/ 0 h 395200"/>
              <a:gd name="connsiteX2" fmla="*/ 775200 w 775200"/>
              <a:gd name="connsiteY2" fmla="*/ 197600 h 395200"/>
              <a:gd name="connsiteX3" fmla="*/ 387600 w 775200"/>
              <a:gd name="connsiteY3" fmla="*/ 395200 h 3952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775200" h="395200" stroke="0">
                <a:moveTo>
                  <a:pt x="0" y="197600"/>
                </a:moveTo>
                <a:cubicBezTo>
                  <a:pt x="0" y="88469"/>
                  <a:pt x="173535" y="0"/>
                  <a:pt x="387600" y="0"/>
                </a:cubicBezTo>
                <a:cubicBezTo>
                  <a:pt x="601665" y="0"/>
                  <a:pt x="775200" y="88469"/>
                  <a:pt x="775200" y="197600"/>
                </a:cubicBezTo>
                <a:cubicBezTo>
                  <a:pt x="775200" y="306731"/>
                  <a:pt x="601665" y="395200"/>
                  <a:pt x="387600" y="395200"/>
                </a:cubicBezTo>
                <a:cubicBezTo>
                  <a:pt x="173535" y="395200"/>
                  <a:pt x="0" y="306731"/>
                  <a:pt x="0" y="197600"/>
                </a:cubicBezTo>
                <a:close/>
              </a:path>
              <a:path w="775200" h="395200" fill="none">
                <a:moveTo>
                  <a:pt x="0" y="197600"/>
                </a:moveTo>
                <a:cubicBezTo>
                  <a:pt x="0" y="88469"/>
                  <a:pt x="173535" y="0"/>
                  <a:pt x="387600" y="0"/>
                </a:cubicBezTo>
                <a:cubicBezTo>
                  <a:pt x="601665" y="0"/>
                  <a:pt x="775200" y="88469"/>
                  <a:pt x="775200" y="197600"/>
                </a:cubicBezTo>
                <a:cubicBezTo>
                  <a:pt x="775200" y="306731"/>
                  <a:pt x="601665" y="395200"/>
                  <a:pt x="387600" y="395200"/>
                </a:cubicBezTo>
                <a:cubicBezTo>
                  <a:pt x="173535" y="395200"/>
                  <a:pt x="0" y="306731"/>
                  <a:pt x="0" y="197600"/>
                </a:cubicBezTo>
                <a:close/>
              </a:path>
            </a:pathLst>
          </a:custGeom>
          <a:solidFill>
            <a:srgbClr val="34AB52"/>
          </a:solidFill>
          <a:ln w="7600" cap="flat">
            <a:solidFill>
              <a:srgbClr val="34AB52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912" dirty="0">
                <a:solidFill>
                  <a:srgbClr val="454545"/>
                </a:solidFill>
                <a:latin typeface="阿里巴巴普惠体 R"/>
                <a:ea typeface="阿里巴巴普惠体 R"/>
                <a:cs typeface="阿里巴巴普惠体 R"/>
              </a:rPr>
              <a:t>Mother</a:t>
            </a:r>
          </a:p>
          <a:p>
            <a:pPr algn="ctr"/>
            <a:r>
              <a:rPr lang="zh-CN" altLang="en-US" sz="912" dirty="0">
                <a:solidFill>
                  <a:srgbClr val="454545"/>
                </a:solidFill>
                <a:latin typeface="阿里巴巴普惠体 R"/>
                <a:ea typeface="阿里巴巴普惠体 R"/>
                <a:cs typeface="阿里巴巴普惠体 R"/>
              </a:rPr>
              <a:t>Nature</a:t>
            </a:r>
          </a:p>
        </p:txBody>
      </p:sp>
      <p:sp>
        <p:nvSpPr>
          <p:cNvPr id="166" name="Freeform: Shape 165"/>
          <p:cNvSpPr/>
          <p:nvPr/>
        </p:nvSpPr>
        <p:spPr>
          <a:xfrm>
            <a:off x="2577000" y="2710800"/>
            <a:ext cx="425188" cy="936941"/>
          </a:xfrm>
          <a:custGeom>
            <a:avLst/>
            <a:gdLst/>
            <a:ahLst/>
            <a:cxnLst/>
            <a:rect l="l" t="t" r="r" b="b"/>
            <a:pathLst>
              <a:path w="425188" h="936941" fill="none">
                <a:moveTo>
                  <a:pt x="0" y="0"/>
                </a:moveTo>
                <a:lnTo>
                  <a:pt x="425188" y="936941"/>
                </a:lnTo>
              </a:path>
            </a:pathLst>
          </a:custGeom>
          <a:noFill/>
          <a:ln w="15200" cap="flat">
            <a:solidFill>
              <a:srgbClr val="34AB52"/>
            </a:solidFill>
            <a:miter/>
          </a:ln>
        </p:spPr>
      </p:sp>
      <p:sp>
        <p:nvSpPr>
          <p:cNvPr id="167" name="Ellipse"/>
          <p:cNvSpPr/>
          <p:nvPr/>
        </p:nvSpPr>
        <p:spPr>
          <a:xfrm>
            <a:off x="3251280" y="2315600"/>
            <a:ext cx="775200" cy="395200"/>
          </a:xfrm>
          <a:custGeom>
            <a:avLst/>
            <a:gdLst>
              <a:gd name="connsiteX0" fmla="*/ 0 w 775200"/>
              <a:gd name="connsiteY0" fmla="*/ 197600 h 395200"/>
              <a:gd name="connsiteX1" fmla="*/ 387600 w 775200"/>
              <a:gd name="connsiteY1" fmla="*/ 0 h 395200"/>
              <a:gd name="connsiteX2" fmla="*/ 775200 w 775200"/>
              <a:gd name="connsiteY2" fmla="*/ 197600 h 395200"/>
              <a:gd name="connsiteX3" fmla="*/ 387600 w 775200"/>
              <a:gd name="connsiteY3" fmla="*/ 395200 h 3952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775200" h="395200" stroke="0">
                <a:moveTo>
                  <a:pt x="0" y="197600"/>
                </a:moveTo>
                <a:cubicBezTo>
                  <a:pt x="0" y="88469"/>
                  <a:pt x="173535" y="0"/>
                  <a:pt x="387600" y="0"/>
                </a:cubicBezTo>
                <a:cubicBezTo>
                  <a:pt x="601665" y="0"/>
                  <a:pt x="775200" y="88469"/>
                  <a:pt x="775200" y="197600"/>
                </a:cubicBezTo>
                <a:cubicBezTo>
                  <a:pt x="775200" y="306731"/>
                  <a:pt x="601665" y="395200"/>
                  <a:pt x="387600" y="395200"/>
                </a:cubicBezTo>
                <a:cubicBezTo>
                  <a:pt x="173535" y="395200"/>
                  <a:pt x="0" y="306731"/>
                  <a:pt x="0" y="197600"/>
                </a:cubicBezTo>
                <a:close/>
              </a:path>
              <a:path w="775200" h="395200" fill="none">
                <a:moveTo>
                  <a:pt x="0" y="197600"/>
                </a:moveTo>
                <a:cubicBezTo>
                  <a:pt x="0" y="88469"/>
                  <a:pt x="173535" y="0"/>
                  <a:pt x="387600" y="0"/>
                </a:cubicBezTo>
                <a:cubicBezTo>
                  <a:pt x="601665" y="0"/>
                  <a:pt x="775200" y="88469"/>
                  <a:pt x="775200" y="197600"/>
                </a:cubicBezTo>
                <a:cubicBezTo>
                  <a:pt x="775200" y="306731"/>
                  <a:pt x="601665" y="395200"/>
                  <a:pt x="387600" y="395200"/>
                </a:cubicBezTo>
                <a:cubicBezTo>
                  <a:pt x="173535" y="395200"/>
                  <a:pt x="0" y="306731"/>
                  <a:pt x="0" y="197600"/>
                </a:cubicBezTo>
                <a:close/>
              </a:path>
            </a:pathLst>
          </a:custGeom>
          <a:solidFill>
            <a:srgbClr val="FA493A"/>
          </a:solidFill>
          <a:ln w="7600" cap="flat">
            <a:solidFill>
              <a:srgbClr val="FA493A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912" dirty="0">
                <a:solidFill>
                  <a:srgbClr val="454545"/>
                </a:solidFill>
                <a:latin typeface="阿里巴巴普惠体 R"/>
                <a:ea typeface="阿里巴巴普惠体 R"/>
                <a:cs typeface="阿里巴巴普惠体 R"/>
              </a:rPr>
              <a:t>Material</a:t>
            </a:r>
          </a:p>
        </p:txBody>
      </p:sp>
      <p:sp>
        <p:nvSpPr>
          <p:cNvPr id="168" name="Freeform: Shape 167"/>
          <p:cNvSpPr/>
          <p:nvPr/>
        </p:nvSpPr>
        <p:spPr>
          <a:xfrm>
            <a:off x="3687450" y="2709264"/>
            <a:ext cx="503079" cy="878813"/>
          </a:xfrm>
          <a:custGeom>
            <a:avLst/>
            <a:gdLst/>
            <a:ahLst/>
            <a:cxnLst/>
            <a:rect l="l" t="t" r="r" b="b"/>
            <a:pathLst>
              <a:path w="503079" h="878813" fill="none">
                <a:moveTo>
                  <a:pt x="0" y="0"/>
                </a:moveTo>
                <a:lnTo>
                  <a:pt x="503079" y="878813"/>
                </a:lnTo>
              </a:path>
            </a:pathLst>
          </a:custGeom>
          <a:noFill/>
          <a:ln w="15200" cap="flat">
            <a:solidFill>
              <a:srgbClr val="FA493A"/>
            </a:solidFill>
            <a:miter/>
          </a:ln>
        </p:spPr>
      </p:sp>
      <p:sp>
        <p:nvSpPr>
          <p:cNvPr id="169" name="Ellipse"/>
          <p:cNvSpPr/>
          <p:nvPr/>
        </p:nvSpPr>
        <p:spPr>
          <a:xfrm>
            <a:off x="4313167" y="2315600"/>
            <a:ext cx="775200" cy="395200"/>
          </a:xfrm>
          <a:custGeom>
            <a:avLst/>
            <a:gdLst>
              <a:gd name="connsiteX0" fmla="*/ 0 w 775200"/>
              <a:gd name="connsiteY0" fmla="*/ 197600 h 395200"/>
              <a:gd name="connsiteX1" fmla="*/ 387600 w 775200"/>
              <a:gd name="connsiteY1" fmla="*/ 0 h 395200"/>
              <a:gd name="connsiteX2" fmla="*/ 775200 w 775200"/>
              <a:gd name="connsiteY2" fmla="*/ 197600 h 395200"/>
              <a:gd name="connsiteX3" fmla="*/ 387600 w 775200"/>
              <a:gd name="connsiteY3" fmla="*/ 395200 h 3952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775200" h="395200" stroke="0">
                <a:moveTo>
                  <a:pt x="0" y="197600"/>
                </a:moveTo>
                <a:cubicBezTo>
                  <a:pt x="0" y="88469"/>
                  <a:pt x="173535" y="0"/>
                  <a:pt x="387600" y="0"/>
                </a:cubicBezTo>
                <a:cubicBezTo>
                  <a:pt x="601665" y="0"/>
                  <a:pt x="775200" y="88469"/>
                  <a:pt x="775200" y="197600"/>
                </a:cubicBezTo>
                <a:cubicBezTo>
                  <a:pt x="775200" y="306731"/>
                  <a:pt x="601665" y="395200"/>
                  <a:pt x="387600" y="395200"/>
                </a:cubicBezTo>
                <a:cubicBezTo>
                  <a:pt x="173535" y="395200"/>
                  <a:pt x="0" y="306731"/>
                  <a:pt x="0" y="197600"/>
                </a:cubicBezTo>
                <a:close/>
              </a:path>
              <a:path w="775200" h="395200" fill="none">
                <a:moveTo>
                  <a:pt x="0" y="197600"/>
                </a:moveTo>
                <a:cubicBezTo>
                  <a:pt x="0" y="88469"/>
                  <a:pt x="173535" y="0"/>
                  <a:pt x="387600" y="0"/>
                </a:cubicBezTo>
                <a:cubicBezTo>
                  <a:pt x="601665" y="0"/>
                  <a:pt x="775200" y="88469"/>
                  <a:pt x="775200" y="197600"/>
                </a:cubicBezTo>
                <a:cubicBezTo>
                  <a:pt x="775200" y="306731"/>
                  <a:pt x="601665" y="395200"/>
                  <a:pt x="387600" y="395200"/>
                </a:cubicBezTo>
                <a:cubicBezTo>
                  <a:pt x="173535" y="395200"/>
                  <a:pt x="0" y="306731"/>
                  <a:pt x="0" y="197600"/>
                </a:cubicBezTo>
                <a:close/>
              </a:path>
            </a:pathLst>
          </a:custGeom>
          <a:solidFill>
            <a:srgbClr val="4444FF"/>
          </a:solidFill>
          <a:ln w="7600" cap="flat">
            <a:solidFill>
              <a:srgbClr val="4444FF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912" dirty="0">
                <a:solidFill>
                  <a:srgbClr val="454545"/>
                </a:solidFill>
                <a:latin typeface="阿里巴巴普惠体 R"/>
                <a:ea typeface="阿里巴巴普惠体 R"/>
                <a:cs typeface="阿里巴巴普惠体 R"/>
              </a:rPr>
              <a:t>Method</a:t>
            </a:r>
          </a:p>
        </p:txBody>
      </p:sp>
      <p:sp>
        <p:nvSpPr>
          <p:cNvPr id="170" name="Freeform: Shape 169"/>
          <p:cNvSpPr/>
          <p:nvPr/>
        </p:nvSpPr>
        <p:spPr>
          <a:xfrm>
            <a:off x="4751692" y="2709110"/>
            <a:ext cx="552201" cy="948341"/>
          </a:xfrm>
          <a:custGeom>
            <a:avLst/>
            <a:gdLst/>
            <a:ahLst/>
            <a:cxnLst/>
            <a:rect l="l" t="t" r="r" b="b"/>
            <a:pathLst>
              <a:path w="552201" h="948341" fill="none">
                <a:moveTo>
                  <a:pt x="0" y="0"/>
                </a:moveTo>
                <a:lnTo>
                  <a:pt x="552201" y="948341"/>
                </a:lnTo>
              </a:path>
            </a:pathLst>
          </a:custGeom>
          <a:noFill/>
          <a:ln w="15200" cap="flat">
            <a:solidFill>
              <a:srgbClr val="4444FF"/>
            </a:solidFill>
            <a:miter/>
          </a:ln>
        </p:spPr>
      </p:sp>
      <p:sp>
        <p:nvSpPr>
          <p:cNvPr id="171" name="Ellipse"/>
          <p:cNvSpPr/>
          <p:nvPr/>
        </p:nvSpPr>
        <p:spPr>
          <a:xfrm>
            <a:off x="5416831" y="2315600"/>
            <a:ext cx="775200" cy="395200"/>
          </a:xfrm>
          <a:custGeom>
            <a:avLst/>
            <a:gdLst>
              <a:gd name="connsiteX0" fmla="*/ 0 w 775200"/>
              <a:gd name="connsiteY0" fmla="*/ 197600 h 395200"/>
              <a:gd name="connsiteX1" fmla="*/ 387600 w 775200"/>
              <a:gd name="connsiteY1" fmla="*/ 0 h 395200"/>
              <a:gd name="connsiteX2" fmla="*/ 775200 w 775200"/>
              <a:gd name="connsiteY2" fmla="*/ 197600 h 395200"/>
              <a:gd name="connsiteX3" fmla="*/ 387600 w 775200"/>
              <a:gd name="connsiteY3" fmla="*/ 395200 h 3952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775200" h="395200" stroke="0">
                <a:moveTo>
                  <a:pt x="0" y="197600"/>
                </a:moveTo>
                <a:cubicBezTo>
                  <a:pt x="0" y="88469"/>
                  <a:pt x="173535" y="0"/>
                  <a:pt x="387600" y="0"/>
                </a:cubicBezTo>
                <a:cubicBezTo>
                  <a:pt x="601665" y="0"/>
                  <a:pt x="775200" y="88469"/>
                  <a:pt x="775200" y="197600"/>
                </a:cubicBezTo>
                <a:cubicBezTo>
                  <a:pt x="775200" y="306731"/>
                  <a:pt x="601665" y="395200"/>
                  <a:pt x="387600" y="395200"/>
                </a:cubicBezTo>
                <a:cubicBezTo>
                  <a:pt x="173535" y="395200"/>
                  <a:pt x="0" y="306731"/>
                  <a:pt x="0" y="197600"/>
                </a:cubicBezTo>
                <a:close/>
              </a:path>
              <a:path w="775200" h="395200" fill="none">
                <a:moveTo>
                  <a:pt x="0" y="197600"/>
                </a:moveTo>
                <a:cubicBezTo>
                  <a:pt x="0" y="88469"/>
                  <a:pt x="173535" y="0"/>
                  <a:pt x="387600" y="0"/>
                </a:cubicBezTo>
                <a:cubicBezTo>
                  <a:pt x="601665" y="0"/>
                  <a:pt x="775200" y="88469"/>
                  <a:pt x="775200" y="197600"/>
                </a:cubicBezTo>
                <a:cubicBezTo>
                  <a:pt x="775200" y="306731"/>
                  <a:pt x="601665" y="395200"/>
                  <a:pt x="387600" y="395200"/>
                </a:cubicBezTo>
                <a:cubicBezTo>
                  <a:pt x="173535" y="395200"/>
                  <a:pt x="0" y="306731"/>
                  <a:pt x="0" y="197600"/>
                </a:cubicBezTo>
                <a:close/>
              </a:path>
            </a:pathLst>
          </a:custGeom>
          <a:solidFill>
            <a:srgbClr val="FBBF04"/>
          </a:solidFill>
          <a:ln w="7600" cap="flat">
            <a:solidFill>
              <a:srgbClr val="FBBF04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912" dirty="0">
                <a:solidFill>
                  <a:srgbClr val="454545"/>
                </a:solidFill>
                <a:latin typeface="阿里巴巴普惠体 R"/>
                <a:ea typeface="阿里巴巴普惠体 R"/>
                <a:cs typeface="阿里巴巴普惠体 R"/>
              </a:rPr>
              <a:t>Text</a:t>
            </a:r>
          </a:p>
        </p:txBody>
      </p:sp>
      <p:sp>
        <p:nvSpPr>
          <p:cNvPr id="172" name="Freeform: Shape 171"/>
          <p:cNvSpPr/>
          <p:nvPr/>
        </p:nvSpPr>
        <p:spPr>
          <a:xfrm>
            <a:off x="5847821" y="2709576"/>
            <a:ext cx="587670" cy="891969"/>
          </a:xfrm>
          <a:custGeom>
            <a:avLst/>
            <a:gdLst/>
            <a:ahLst/>
            <a:cxnLst/>
            <a:rect l="l" t="t" r="r" b="b"/>
            <a:pathLst>
              <a:path w="587670" h="891969" fill="none">
                <a:moveTo>
                  <a:pt x="0" y="0"/>
                </a:moveTo>
                <a:lnTo>
                  <a:pt x="587670" y="891969"/>
                </a:lnTo>
              </a:path>
            </a:pathLst>
          </a:custGeom>
          <a:noFill/>
          <a:ln w="15200" cap="flat">
            <a:solidFill>
              <a:srgbClr val="FBBF04"/>
            </a:solidFill>
            <a:miter/>
          </a:ln>
        </p:spPr>
      </p:sp>
      <p:sp>
        <p:nvSpPr>
          <p:cNvPr id="174" name="Ellipse"/>
          <p:cNvSpPr/>
          <p:nvPr/>
        </p:nvSpPr>
        <p:spPr>
          <a:xfrm>
            <a:off x="2286178" y="4808400"/>
            <a:ext cx="775200" cy="395200"/>
          </a:xfrm>
          <a:custGeom>
            <a:avLst/>
            <a:gdLst>
              <a:gd name="connsiteX0" fmla="*/ 0 w 775200"/>
              <a:gd name="connsiteY0" fmla="*/ 197600 h 395200"/>
              <a:gd name="connsiteX1" fmla="*/ 387600 w 775200"/>
              <a:gd name="connsiteY1" fmla="*/ 0 h 395200"/>
              <a:gd name="connsiteX2" fmla="*/ 775200 w 775200"/>
              <a:gd name="connsiteY2" fmla="*/ 197600 h 395200"/>
              <a:gd name="connsiteX3" fmla="*/ 387600 w 775200"/>
              <a:gd name="connsiteY3" fmla="*/ 395200 h 3952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775200" h="395200" stroke="0">
                <a:moveTo>
                  <a:pt x="0" y="197600"/>
                </a:moveTo>
                <a:cubicBezTo>
                  <a:pt x="0" y="88469"/>
                  <a:pt x="173535" y="0"/>
                  <a:pt x="387600" y="0"/>
                </a:cubicBezTo>
                <a:cubicBezTo>
                  <a:pt x="601665" y="0"/>
                  <a:pt x="775200" y="88469"/>
                  <a:pt x="775200" y="197600"/>
                </a:cubicBezTo>
                <a:cubicBezTo>
                  <a:pt x="775200" y="306731"/>
                  <a:pt x="601665" y="395200"/>
                  <a:pt x="387600" y="395200"/>
                </a:cubicBezTo>
                <a:cubicBezTo>
                  <a:pt x="173535" y="395200"/>
                  <a:pt x="0" y="306731"/>
                  <a:pt x="0" y="197600"/>
                </a:cubicBezTo>
                <a:close/>
              </a:path>
              <a:path w="775200" h="395200" fill="none">
                <a:moveTo>
                  <a:pt x="0" y="197600"/>
                </a:moveTo>
                <a:cubicBezTo>
                  <a:pt x="0" y="88469"/>
                  <a:pt x="173535" y="0"/>
                  <a:pt x="387600" y="0"/>
                </a:cubicBezTo>
                <a:cubicBezTo>
                  <a:pt x="601665" y="0"/>
                  <a:pt x="775200" y="88469"/>
                  <a:pt x="775200" y="197600"/>
                </a:cubicBezTo>
                <a:cubicBezTo>
                  <a:pt x="775200" y="306731"/>
                  <a:pt x="601665" y="395200"/>
                  <a:pt x="387600" y="395200"/>
                </a:cubicBezTo>
                <a:cubicBezTo>
                  <a:pt x="173535" y="395200"/>
                  <a:pt x="0" y="306731"/>
                  <a:pt x="0" y="197600"/>
                </a:cubicBezTo>
                <a:close/>
              </a:path>
            </a:pathLst>
          </a:custGeom>
          <a:solidFill>
            <a:srgbClr val="34AB52"/>
          </a:solidFill>
          <a:ln w="7600" cap="flat">
            <a:solidFill>
              <a:srgbClr val="34AB52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912" dirty="0">
                <a:solidFill>
                  <a:srgbClr val="454545"/>
                </a:solidFill>
                <a:latin typeface="阿里巴巴普惠体 R"/>
                <a:ea typeface="阿里巴巴普惠体 R"/>
                <a:cs typeface="阿里巴巴普惠体 R"/>
              </a:rPr>
              <a:t>Measurement</a:t>
            </a:r>
          </a:p>
        </p:txBody>
      </p:sp>
      <p:sp>
        <p:nvSpPr>
          <p:cNvPr id="175" name="Ellipse"/>
          <p:cNvSpPr/>
          <p:nvPr/>
        </p:nvSpPr>
        <p:spPr>
          <a:xfrm>
            <a:off x="3340078" y="4808400"/>
            <a:ext cx="775200" cy="395200"/>
          </a:xfrm>
          <a:custGeom>
            <a:avLst/>
            <a:gdLst>
              <a:gd name="connsiteX0" fmla="*/ 0 w 775200"/>
              <a:gd name="connsiteY0" fmla="*/ 197600 h 395200"/>
              <a:gd name="connsiteX1" fmla="*/ 387600 w 775200"/>
              <a:gd name="connsiteY1" fmla="*/ 0 h 395200"/>
              <a:gd name="connsiteX2" fmla="*/ 775200 w 775200"/>
              <a:gd name="connsiteY2" fmla="*/ 197600 h 395200"/>
              <a:gd name="connsiteX3" fmla="*/ 387600 w 775200"/>
              <a:gd name="connsiteY3" fmla="*/ 395200 h 3952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775200" h="395200" stroke="0">
                <a:moveTo>
                  <a:pt x="0" y="197600"/>
                </a:moveTo>
                <a:cubicBezTo>
                  <a:pt x="0" y="88469"/>
                  <a:pt x="173535" y="0"/>
                  <a:pt x="387600" y="0"/>
                </a:cubicBezTo>
                <a:cubicBezTo>
                  <a:pt x="601665" y="0"/>
                  <a:pt x="775200" y="88469"/>
                  <a:pt x="775200" y="197600"/>
                </a:cubicBezTo>
                <a:cubicBezTo>
                  <a:pt x="775200" y="306731"/>
                  <a:pt x="601665" y="395200"/>
                  <a:pt x="387600" y="395200"/>
                </a:cubicBezTo>
                <a:cubicBezTo>
                  <a:pt x="173535" y="395200"/>
                  <a:pt x="0" y="306731"/>
                  <a:pt x="0" y="197600"/>
                </a:cubicBezTo>
                <a:close/>
              </a:path>
              <a:path w="775200" h="395200" fill="none">
                <a:moveTo>
                  <a:pt x="0" y="197600"/>
                </a:moveTo>
                <a:cubicBezTo>
                  <a:pt x="0" y="88469"/>
                  <a:pt x="173535" y="0"/>
                  <a:pt x="387600" y="0"/>
                </a:cubicBezTo>
                <a:cubicBezTo>
                  <a:pt x="601665" y="0"/>
                  <a:pt x="775200" y="88469"/>
                  <a:pt x="775200" y="197600"/>
                </a:cubicBezTo>
                <a:cubicBezTo>
                  <a:pt x="775200" y="306731"/>
                  <a:pt x="601665" y="395200"/>
                  <a:pt x="387600" y="395200"/>
                </a:cubicBezTo>
                <a:cubicBezTo>
                  <a:pt x="173535" y="395200"/>
                  <a:pt x="0" y="306731"/>
                  <a:pt x="0" y="197600"/>
                </a:cubicBezTo>
                <a:close/>
              </a:path>
            </a:pathLst>
          </a:custGeom>
          <a:solidFill>
            <a:srgbClr val="FA493A"/>
          </a:solidFill>
          <a:ln w="7600" cap="flat">
            <a:solidFill>
              <a:srgbClr val="FA493A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912" dirty="0">
                <a:solidFill>
                  <a:srgbClr val="454545"/>
                </a:solidFill>
                <a:latin typeface="阿里巴巴普惠体 R"/>
                <a:ea typeface="阿里巴巴普惠体 R"/>
                <a:cs typeface="阿里巴巴普惠体 R"/>
              </a:rPr>
              <a:t>Machine</a:t>
            </a:r>
          </a:p>
        </p:txBody>
      </p:sp>
      <p:sp>
        <p:nvSpPr>
          <p:cNvPr id="176" name="Ellipse"/>
          <p:cNvSpPr/>
          <p:nvPr/>
        </p:nvSpPr>
        <p:spPr>
          <a:xfrm>
            <a:off x="4393978" y="4808400"/>
            <a:ext cx="775200" cy="395200"/>
          </a:xfrm>
          <a:custGeom>
            <a:avLst/>
            <a:gdLst>
              <a:gd name="connsiteX0" fmla="*/ 0 w 775200"/>
              <a:gd name="connsiteY0" fmla="*/ 197600 h 395200"/>
              <a:gd name="connsiteX1" fmla="*/ 387600 w 775200"/>
              <a:gd name="connsiteY1" fmla="*/ 0 h 395200"/>
              <a:gd name="connsiteX2" fmla="*/ 775200 w 775200"/>
              <a:gd name="connsiteY2" fmla="*/ 197600 h 395200"/>
              <a:gd name="connsiteX3" fmla="*/ 387600 w 775200"/>
              <a:gd name="connsiteY3" fmla="*/ 395200 h 3952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775200" h="395200" stroke="0">
                <a:moveTo>
                  <a:pt x="0" y="197600"/>
                </a:moveTo>
                <a:cubicBezTo>
                  <a:pt x="0" y="88469"/>
                  <a:pt x="173535" y="0"/>
                  <a:pt x="387600" y="0"/>
                </a:cubicBezTo>
                <a:cubicBezTo>
                  <a:pt x="601665" y="0"/>
                  <a:pt x="775200" y="88469"/>
                  <a:pt x="775200" y="197600"/>
                </a:cubicBezTo>
                <a:cubicBezTo>
                  <a:pt x="775200" y="306731"/>
                  <a:pt x="601665" y="395200"/>
                  <a:pt x="387600" y="395200"/>
                </a:cubicBezTo>
                <a:cubicBezTo>
                  <a:pt x="173535" y="395200"/>
                  <a:pt x="0" y="306731"/>
                  <a:pt x="0" y="197600"/>
                </a:cubicBezTo>
                <a:close/>
              </a:path>
              <a:path w="775200" h="395200" fill="none">
                <a:moveTo>
                  <a:pt x="0" y="197600"/>
                </a:moveTo>
                <a:cubicBezTo>
                  <a:pt x="0" y="88469"/>
                  <a:pt x="173535" y="0"/>
                  <a:pt x="387600" y="0"/>
                </a:cubicBezTo>
                <a:cubicBezTo>
                  <a:pt x="601665" y="0"/>
                  <a:pt x="775200" y="88469"/>
                  <a:pt x="775200" y="197600"/>
                </a:cubicBezTo>
                <a:cubicBezTo>
                  <a:pt x="775200" y="306731"/>
                  <a:pt x="601665" y="395200"/>
                  <a:pt x="387600" y="395200"/>
                </a:cubicBezTo>
                <a:cubicBezTo>
                  <a:pt x="173535" y="395200"/>
                  <a:pt x="0" y="306731"/>
                  <a:pt x="0" y="197600"/>
                </a:cubicBezTo>
                <a:close/>
              </a:path>
            </a:pathLst>
          </a:custGeom>
          <a:solidFill>
            <a:srgbClr val="4444FF"/>
          </a:solidFill>
          <a:ln w="7600" cap="flat">
            <a:solidFill>
              <a:srgbClr val="4444FF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912" dirty="0">
                <a:solidFill>
                  <a:srgbClr val="454545"/>
                </a:solidFill>
                <a:latin typeface="阿里巴巴普惠体 R"/>
                <a:ea typeface="阿里巴巴普惠体 R"/>
                <a:cs typeface="阿里巴巴普惠体 R"/>
              </a:rPr>
              <a:t>Manpower</a:t>
            </a:r>
          </a:p>
        </p:txBody>
      </p:sp>
      <p:sp>
        <p:nvSpPr>
          <p:cNvPr id="177" name="Ellipse"/>
          <p:cNvSpPr/>
          <p:nvPr/>
        </p:nvSpPr>
        <p:spPr>
          <a:xfrm>
            <a:off x="5559210" y="4808400"/>
            <a:ext cx="775200" cy="395200"/>
          </a:xfrm>
          <a:custGeom>
            <a:avLst/>
            <a:gdLst>
              <a:gd name="connsiteX0" fmla="*/ 0 w 775200"/>
              <a:gd name="connsiteY0" fmla="*/ 197600 h 395200"/>
              <a:gd name="connsiteX1" fmla="*/ 387600 w 775200"/>
              <a:gd name="connsiteY1" fmla="*/ 0 h 395200"/>
              <a:gd name="connsiteX2" fmla="*/ 775200 w 775200"/>
              <a:gd name="connsiteY2" fmla="*/ 197600 h 395200"/>
              <a:gd name="connsiteX3" fmla="*/ 387600 w 775200"/>
              <a:gd name="connsiteY3" fmla="*/ 395200 h 3952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775200" h="395200" stroke="0">
                <a:moveTo>
                  <a:pt x="0" y="197600"/>
                </a:moveTo>
                <a:cubicBezTo>
                  <a:pt x="0" y="88469"/>
                  <a:pt x="173535" y="0"/>
                  <a:pt x="387600" y="0"/>
                </a:cubicBezTo>
                <a:cubicBezTo>
                  <a:pt x="601665" y="0"/>
                  <a:pt x="775200" y="88469"/>
                  <a:pt x="775200" y="197600"/>
                </a:cubicBezTo>
                <a:cubicBezTo>
                  <a:pt x="775200" y="306731"/>
                  <a:pt x="601665" y="395200"/>
                  <a:pt x="387600" y="395200"/>
                </a:cubicBezTo>
                <a:cubicBezTo>
                  <a:pt x="173535" y="395200"/>
                  <a:pt x="0" y="306731"/>
                  <a:pt x="0" y="197600"/>
                </a:cubicBezTo>
                <a:close/>
              </a:path>
              <a:path w="775200" h="395200" fill="none">
                <a:moveTo>
                  <a:pt x="0" y="197600"/>
                </a:moveTo>
                <a:cubicBezTo>
                  <a:pt x="0" y="88469"/>
                  <a:pt x="173535" y="0"/>
                  <a:pt x="387600" y="0"/>
                </a:cubicBezTo>
                <a:cubicBezTo>
                  <a:pt x="601665" y="0"/>
                  <a:pt x="775200" y="88469"/>
                  <a:pt x="775200" y="197600"/>
                </a:cubicBezTo>
                <a:cubicBezTo>
                  <a:pt x="775200" y="306731"/>
                  <a:pt x="601665" y="395200"/>
                  <a:pt x="387600" y="395200"/>
                </a:cubicBezTo>
                <a:cubicBezTo>
                  <a:pt x="173535" y="395200"/>
                  <a:pt x="0" y="306731"/>
                  <a:pt x="0" y="197600"/>
                </a:cubicBezTo>
                <a:close/>
              </a:path>
            </a:pathLst>
          </a:custGeom>
          <a:solidFill>
            <a:srgbClr val="FBBF04"/>
          </a:solidFill>
          <a:ln w="7600" cap="flat">
            <a:solidFill>
              <a:srgbClr val="FBBF04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912" dirty="0">
                <a:solidFill>
                  <a:srgbClr val="454545"/>
                </a:solidFill>
                <a:latin typeface="阿里巴巴普惠体 R"/>
                <a:ea typeface="阿里巴巴普惠体 R"/>
                <a:cs typeface="阿里巴巴普惠体 R"/>
              </a:rPr>
              <a:t>Btain fade</a:t>
            </a:r>
          </a:p>
        </p:txBody>
      </p:sp>
      <p:sp>
        <p:nvSpPr>
          <p:cNvPr id="178" name="Freeform: Shape 177"/>
          <p:cNvSpPr/>
          <p:nvPr/>
        </p:nvSpPr>
        <p:spPr>
          <a:xfrm>
            <a:off x="2673778" y="4008842"/>
            <a:ext cx="380905" cy="799558"/>
          </a:xfrm>
          <a:custGeom>
            <a:avLst/>
            <a:gdLst/>
            <a:ahLst/>
            <a:cxnLst/>
            <a:rect l="l" t="t" r="r" b="b"/>
            <a:pathLst>
              <a:path w="380905" h="799558" fill="none">
                <a:moveTo>
                  <a:pt x="380905" y="0"/>
                </a:moveTo>
                <a:lnTo>
                  <a:pt x="0" y="799558"/>
                </a:lnTo>
              </a:path>
            </a:pathLst>
          </a:custGeom>
          <a:noFill/>
          <a:ln w="15200" cap="flat">
            <a:solidFill>
              <a:srgbClr val="34AB52"/>
            </a:solidFill>
            <a:miter/>
          </a:ln>
        </p:spPr>
      </p:sp>
      <p:sp>
        <p:nvSpPr>
          <p:cNvPr id="179" name="Freeform: Shape 178"/>
          <p:cNvSpPr/>
          <p:nvPr/>
        </p:nvSpPr>
        <p:spPr>
          <a:xfrm>
            <a:off x="3816188" y="3991238"/>
            <a:ext cx="357262" cy="822337"/>
          </a:xfrm>
          <a:custGeom>
            <a:avLst/>
            <a:gdLst/>
            <a:ahLst/>
            <a:cxnLst/>
            <a:rect l="l" t="t" r="r" b="b"/>
            <a:pathLst>
              <a:path w="357262" h="822337" fill="none">
                <a:moveTo>
                  <a:pt x="357262" y="0"/>
                </a:moveTo>
                <a:lnTo>
                  <a:pt x="0" y="822337"/>
                </a:lnTo>
              </a:path>
            </a:pathLst>
          </a:custGeom>
          <a:noFill/>
          <a:ln w="15200" cap="flat">
            <a:solidFill>
              <a:srgbClr val="FA493A"/>
            </a:solidFill>
            <a:miter/>
          </a:ln>
        </p:spPr>
      </p:sp>
      <p:sp>
        <p:nvSpPr>
          <p:cNvPr id="180" name="Freeform: Shape 179"/>
          <p:cNvSpPr/>
          <p:nvPr/>
        </p:nvSpPr>
        <p:spPr>
          <a:xfrm>
            <a:off x="4869150" y="3978613"/>
            <a:ext cx="450365" cy="834852"/>
          </a:xfrm>
          <a:custGeom>
            <a:avLst/>
            <a:gdLst/>
            <a:ahLst/>
            <a:cxnLst/>
            <a:rect l="l" t="t" r="r" b="b"/>
            <a:pathLst>
              <a:path w="450365" h="834852" fill="none">
                <a:moveTo>
                  <a:pt x="450365" y="0"/>
                </a:moveTo>
                <a:lnTo>
                  <a:pt x="0" y="834852"/>
                </a:lnTo>
              </a:path>
            </a:pathLst>
          </a:custGeom>
          <a:noFill/>
          <a:ln w="15200" cap="flat">
            <a:solidFill>
              <a:srgbClr val="4444FF"/>
            </a:solidFill>
            <a:miter/>
          </a:ln>
        </p:spPr>
      </p:sp>
      <p:sp>
        <p:nvSpPr>
          <p:cNvPr id="181" name="Freeform: Shape 180"/>
          <p:cNvSpPr/>
          <p:nvPr/>
        </p:nvSpPr>
        <p:spPr>
          <a:xfrm>
            <a:off x="6092134" y="3995301"/>
            <a:ext cx="346679" cy="827457"/>
          </a:xfrm>
          <a:custGeom>
            <a:avLst/>
            <a:gdLst/>
            <a:ahLst/>
            <a:cxnLst/>
            <a:rect l="l" t="t" r="r" b="b"/>
            <a:pathLst>
              <a:path w="346679" h="827457" fill="none">
                <a:moveTo>
                  <a:pt x="346679" y="0"/>
                </a:moveTo>
                <a:lnTo>
                  <a:pt x="0" y="827457"/>
                </a:lnTo>
              </a:path>
            </a:pathLst>
          </a:custGeom>
          <a:noFill/>
          <a:ln w="15200" cap="flat">
            <a:solidFill>
              <a:srgbClr val="FBBF04"/>
            </a:solidFill>
            <a:miter/>
          </a:ln>
        </p:spPr>
      </p:sp>
      <p:sp>
        <p:nvSpPr>
          <p:cNvPr id="182" name="Rectangle"/>
          <p:cNvSpPr/>
          <p:nvPr/>
        </p:nvSpPr>
        <p:spPr>
          <a:xfrm>
            <a:off x="2426968" y="1400560"/>
            <a:ext cx="1307200" cy="813200"/>
          </a:xfrm>
          <a:custGeom>
            <a:avLst/>
            <a:gdLst/>
            <a:ahLst/>
            <a:cxnLst/>
            <a:rect l="l" t="t" r="r" b="b"/>
            <a:pathLst>
              <a:path w="1307200" h="813200" stroke="0">
                <a:moveTo>
                  <a:pt x="0" y="0"/>
                </a:moveTo>
                <a:lnTo>
                  <a:pt x="1307200" y="0"/>
                </a:lnTo>
                <a:lnTo>
                  <a:pt x="1307200" y="813200"/>
                </a:lnTo>
                <a:lnTo>
                  <a:pt x="0" y="813200"/>
                </a:lnTo>
                <a:lnTo>
                  <a:pt x="0" y="0"/>
                </a:lnTo>
                <a:close/>
              </a:path>
              <a:path w="1307200" h="813200" fill="none">
                <a:moveTo>
                  <a:pt x="0" y="0"/>
                </a:moveTo>
                <a:lnTo>
                  <a:pt x="1307200" y="0"/>
                </a:lnTo>
                <a:lnTo>
                  <a:pt x="1307200" y="813200"/>
                </a:lnTo>
                <a:lnTo>
                  <a:pt x="0" y="813200"/>
                </a:lnTo>
                <a:lnTo>
                  <a:pt x="0" y="0"/>
                </a:lnTo>
                <a:close/>
              </a:path>
            </a:pathLst>
          </a:custGeom>
          <a:noFill/>
          <a:ln w="15200" cap="flat">
            <a:noFill/>
            <a:miter/>
          </a:ln>
        </p:spPr>
        <p:txBody>
          <a:bodyPr wrap="square" lIns="38100" tIns="38100" rIns="38100" bIns="38100" rtlCol="0" anchor="t"/>
          <a:lstStyle/>
          <a:p>
            <a:pPr algn="l">
              <a:lnSpc>
                <a:spcPct val="120000"/>
              </a:lnSpc>
            </a:pPr>
            <a:r>
              <a:rPr lang="zh-CN" altLang="en-US" sz="684" dirty="0">
                <a:solidFill>
                  <a:srgbClr val="6E8CA6"/>
                </a:solidFill>
                <a:latin typeface="阿里巴巴普惠体 R"/>
                <a:ea typeface="阿里巴巴普惠体 R"/>
                <a:cs typeface="阿里巴巴普惠体 R"/>
              </a:rPr>
              <a:t>Humidity</a:t>
            </a:r>
          </a:p>
        </p:txBody>
      </p:sp>
      <p:sp>
        <p:nvSpPr>
          <p:cNvPr id="183" name="Rectangle"/>
          <p:cNvSpPr/>
          <p:nvPr/>
        </p:nvSpPr>
        <p:spPr>
          <a:xfrm>
            <a:off x="4577768" y="1408160"/>
            <a:ext cx="1307200" cy="813200"/>
          </a:xfrm>
          <a:custGeom>
            <a:avLst/>
            <a:gdLst/>
            <a:ahLst/>
            <a:cxnLst/>
            <a:rect l="l" t="t" r="r" b="b"/>
            <a:pathLst>
              <a:path w="1307200" h="813200" stroke="0">
                <a:moveTo>
                  <a:pt x="0" y="0"/>
                </a:moveTo>
                <a:lnTo>
                  <a:pt x="1307200" y="0"/>
                </a:lnTo>
                <a:lnTo>
                  <a:pt x="1307200" y="813200"/>
                </a:lnTo>
                <a:lnTo>
                  <a:pt x="0" y="813200"/>
                </a:lnTo>
                <a:lnTo>
                  <a:pt x="0" y="0"/>
                </a:lnTo>
                <a:close/>
              </a:path>
              <a:path w="1307200" h="813200" fill="none">
                <a:moveTo>
                  <a:pt x="0" y="0"/>
                </a:moveTo>
                <a:lnTo>
                  <a:pt x="1307200" y="0"/>
                </a:lnTo>
                <a:lnTo>
                  <a:pt x="1307200" y="813200"/>
                </a:lnTo>
                <a:lnTo>
                  <a:pt x="0" y="813200"/>
                </a:lnTo>
                <a:lnTo>
                  <a:pt x="0" y="0"/>
                </a:lnTo>
                <a:close/>
              </a:path>
            </a:pathLst>
          </a:custGeom>
          <a:noFill/>
          <a:ln w="15200" cap="flat">
            <a:noFill/>
            <a:miter/>
          </a:ln>
        </p:spPr>
        <p:txBody>
          <a:bodyPr wrap="square" lIns="38100" tIns="38100" rIns="38100" bIns="38100" rtlCol="0" anchor="t"/>
          <a:lstStyle/>
          <a:p>
            <a:pPr algn="l">
              <a:lnSpc>
                <a:spcPct val="120000"/>
              </a:lnSpc>
            </a:pPr>
            <a:r>
              <a:rPr lang="zh-CN" altLang="en-US" sz="684" dirty="0">
                <a:solidFill>
                  <a:srgbClr val="6E8CA6"/>
                </a:solidFill>
                <a:latin typeface="阿里巴巴普惠体 R"/>
                <a:ea typeface="阿里巴巴普惠体 R"/>
                <a:cs typeface="阿里巴巴普惠体 R"/>
              </a:rPr>
              <a:t>Upside down</a:t>
            </a:r>
          </a:p>
          <a:p>
            <a:pPr algn="l">
              <a:lnSpc>
                <a:spcPct val="120000"/>
              </a:lnSpc>
            </a:pPr>
            <a:r>
              <a:rPr lang="zh-CN" altLang="en-US" sz="684" dirty="0">
                <a:solidFill>
                  <a:srgbClr val="6E8CA6"/>
                </a:solidFill>
                <a:latin typeface="阿里巴巴普惠体 R"/>
                <a:ea typeface="阿里巴巴普惠体 R"/>
                <a:cs typeface="阿里巴巴普惠体 R"/>
              </a:rPr>
              <a:t>Backward</a:t>
            </a:r>
          </a:p>
        </p:txBody>
      </p:sp>
      <p:sp>
        <p:nvSpPr>
          <p:cNvPr id="184" name="Rectangle"/>
          <p:cNvSpPr/>
          <p:nvPr/>
        </p:nvSpPr>
        <p:spPr>
          <a:xfrm>
            <a:off x="3661588" y="5294800"/>
            <a:ext cx="1307200" cy="813200"/>
          </a:xfrm>
          <a:custGeom>
            <a:avLst/>
            <a:gdLst/>
            <a:ahLst/>
            <a:cxnLst/>
            <a:rect l="l" t="t" r="r" b="b"/>
            <a:pathLst>
              <a:path w="1307200" h="813200" stroke="0">
                <a:moveTo>
                  <a:pt x="0" y="0"/>
                </a:moveTo>
                <a:lnTo>
                  <a:pt x="1307200" y="0"/>
                </a:lnTo>
                <a:lnTo>
                  <a:pt x="1307200" y="813200"/>
                </a:lnTo>
                <a:lnTo>
                  <a:pt x="0" y="813200"/>
                </a:lnTo>
                <a:lnTo>
                  <a:pt x="0" y="0"/>
                </a:lnTo>
                <a:close/>
              </a:path>
              <a:path w="1307200" h="813200" fill="none">
                <a:moveTo>
                  <a:pt x="0" y="0"/>
                </a:moveTo>
                <a:lnTo>
                  <a:pt x="1307200" y="0"/>
                </a:lnTo>
                <a:lnTo>
                  <a:pt x="1307200" y="813200"/>
                </a:lnTo>
                <a:lnTo>
                  <a:pt x="0" y="813200"/>
                </a:lnTo>
                <a:lnTo>
                  <a:pt x="0" y="0"/>
                </a:lnTo>
                <a:close/>
              </a:path>
            </a:pathLst>
          </a:custGeom>
          <a:noFill/>
          <a:ln w="15200" cap="flat">
            <a:noFill/>
            <a:miter/>
          </a:ln>
        </p:spPr>
        <p:txBody>
          <a:bodyPr wrap="square" lIns="38100" tIns="38100" rIns="38100" bIns="38100" rtlCol="0" anchor="t"/>
          <a:lstStyle/>
          <a:p>
            <a:pPr algn="l">
              <a:lnSpc>
                <a:spcPct val="120000"/>
              </a:lnSpc>
            </a:pPr>
            <a:r>
              <a:rPr lang="zh-CN" altLang="en-US" sz="684" dirty="0">
                <a:solidFill>
                  <a:srgbClr val="6E8CA6"/>
                </a:solidFill>
                <a:latin typeface="阿里巴巴普惠体 R"/>
                <a:ea typeface="阿里巴巴普惠体 R"/>
                <a:cs typeface="阿里巴巴普惠体 R"/>
              </a:rPr>
              <a:t>Power failure</a:t>
            </a:r>
          </a:p>
        </p:txBody>
      </p:sp>
      <p:sp>
        <p:nvSpPr>
          <p:cNvPr id="185" name="Rectangle"/>
          <p:cNvSpPr/>
          <p:nvPr/>
        </p:nvSpPr>
        <p:spPr>
          <a:xfrm>
            <a:off x="5781130" y="5294800"/>
            <a:ext cx="1307200" cy="813200"/>
          </a:xfrm>
          <a:custGeom>
            <a:avLst/>
            <a:gdLst/>
            <a:ahLst/>
            <a:cxnLst/>
            <a:rect l="l" t="t" r="r" b="b"/>
            <a:pathLst>
              <a:path w="1307200" h="813200" stroke="0">
                <a:moveTo>
                  <a:pt x="0" y="0"/>
                </a:moveTo>
                <a:lnTo>
                  <a:pt x="1307200" y="0"/>
                </a:lnTo>
                <a:lnTo>
                  <a:pt x="1307200" y="813200"/>
                </a:lnTo>
                <a:lnTo>
                  <a:pt x="0" y="813200"/>
                </a:lnTo>
                <a:lnTo>
                  <a:pt x="0" y="0"/>
                </a:lnTo>
                <a:close/>
              </a:path>
              <a:path w="1307200" h="813200" fill="none">
                <a:moveTo>
                  <a:pt x="0" y="0"/>
                </a:moveTo>
                <a:lnTo>
                  <a:pt x="1307200" y="0"/>
                </a:lnTo>
                <a:lnTo>
                  <a:pt x="1307200" y="813200"/>
                </a:lnTo>
                <a:lnTo>
                  <a:pt x="0" y="813200"/>
                </a:lnTo>
                <a:lnTo>
                  <a:pt x="0" y="0"/>
                </a:lnTo>
                <a:close/>
              </a:path>
            </a:pathLst>
          </a:custGeom>
          <a:noFill/>
          <a:ln w="15200" cap="flat">
            <a:noFill/>
            <a:miter/>
          </a:ln>
        </p:spPr>
        <p:txBody>
          <a:bodyPr wrap="square" lIns="38100" tIns="38100" rIns="38100" bIns="38100" rtlCol="0" anchor="t"/>
          <a:lstStyle/>
          <a:p>
            <a:pPr algn="l">
              <a:lnSpc>
                <a:spcPct val="120000"/>
              </a:lnSpc>
            </a:pPr>
            <a:r>
              <a:rPr lang="zh-CN" altLang="en-US" sz="684" dirty="0">
                <a:solidFill>
                  <a:srgbClr val="6E8CA6"/>
                </a:solidFill>
                <a:latin typeface="阿里巴巴普惠体 R"/>
                <a:ea typeface="阿里巴巴普惠体 R"/>
                <a:cs typeface="阿里巴巴普惠体 R"/>
              </a:rPr>
              <a:t>Not following the instructions</a:t>
            </a:r>
          </a:p>
        </p:txBody>
      </p:sp>
      <p:sp>
        <p:nvSpPr>
          <p:cNvPr id="186" name="Rectangle"/>
          <p:cNvSpPr/>
          <p:nvPr/>
        </p:nvSpPr>
        <p:spPr>
          <a:xfrm>
            <a:off x="2026000" y="2820400"/>
            <a:ext cx="646000" cy="813200"/>
          </a:xfrm>
          <a:custGeom>
            <a:avLst/>
            <a:gdLst/>
            <a:ahLst/>
            <a:cxnLst/>
            <a:rect l="l" t="t" r="r" b="b"/>
            <a:pathLst>
              <a:path w="646000" h="813200" stroke="0">
                <a:moveTo>
                  <a:pt x="0" y="0"/>
                </a:moveTo>
                <a:lnTo>
                  <a:pt x="646000" y="0"/>
                </a:lnTo>
                <a:lnTo>
                  <a:pt x="646000" y="813200"/>
                </a:lnTo>
                <a:lnTo>
                  <a:pt x="0" y="813200"/>
                </a:lnTo>
                <a:lnTo>
                  <a:pt x="0" y="0"/>
                </a:lnTo>
                <a:close/>
              </a:path>
              <a:path w="646000" h="813200" fill="none">
                <a:moveTo>
                  <a:pt x="0" y="0"/>
                </a:moveTo>
                <a:lnTo>
                  <a:pt x="646000" y="0"/>
                </a:lnTo>
                <a:lnTo>
                  <a:pt x="646000" y="813200"/>
                </a:lnTo>
                <a:lnTo>
                  <a:pt x="0" y="813200"/>
                </a:lnTo>
                <a:lnTo>
                  <a:pt x="0" y="0"/>
                </a:lnTo>
                <a:close/>
              </a:path>
            </a:pathLst>
          </a:custGeom>
          <a:noFill/>
          <a:ln w="15200" cap="flat">
            <a:noFill/>
            <a:miter/>
          </a:ln>
        </p:spPr>
        <p:txBody>
          <a:bodyPr wrap="square" lIns="38100" tIns="38100" rIns="38100" bIns="381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760" dirty="0">
                <a:solidFill>
                  <a:srgbClr val="6E8CA6"/>
                </a:solidFill>
                <a:latin typeface="阿里巴巴普惠体 R"/>
                <a:ea typeface="阿里巴巴普惠体 R"/>
                <a:cs typeface="阿里巴巴普惠体 R"/>
              </a:rPr>
              <a:t>Server too hot</a:t>
            </a:r>
          </a:p>
        </p:txBody>
      </p:sp>
      <p:sp>
        <p:nvSpPr>
          <p:cNvPr id="187" name="Rectangle"/>
          <p:cNvSpPr/>
          <p:nvPr/>
        </p:nvSpPr>
        <p:spPr>
          <a:xfrm>
            <a:off x="3118568" y="2843200"/>
            <a:ext cx="646000" cy="813200"/>
          </a:xfrm>
          <a:custGeom>
            <a:avLst/>
            <a:gdLst/>
            <a:ahLst/>
            <a:cxnLst/>
            <a:rect l="l" t="t" r="r" b="b"/>
            <a:pathLst>
              <a:path w="646000" h="813200" stroke="0">
                <a:moveTo>
                  <a:pt x="0" y="0"/>
                </a:moveTo>
                <a:lnTo>
                  <a:pt x="646000" y="0"/>
                </a:lnTo>
                <a:lnTo>
                  <a:pt x="646000" y="813200"/>
                </a:lnTo>
                <a:lnTo>
                  <a:pt x="0" y="813200"/>
                </a:lnTo>
                <a:lnTo>
                  <a:pt x="0" y="0"/>
                </a:lnTo>
                <a:close/>
              </a:path>
              <a:path w="646000" h="813200" fill="none">
                <a:moveTo>
                  <a:pt x="0" y="0"/>
                </a:moveTo>
                <a:lnTo>
                  <a:pt x="646000" y="0"/>
                </a:lnTo>
                <a:lnTo>
                  <a:pt x="646000" y="813200"/>
                </a:lnTo>
                <a:lnTo>
                  <a:pt x="0" y="813200"/>
                </a:lnTo>
                <a:lnTo>
                  <a:pt x="0" y="0"/>
                </a:lnTo>
                <a:close/>
              </a:path>
            </a:pathLst>
          </a:custGeom>
          <a:noFill/>
          <a:ln w="15200" cap="flat">
            <a:noFill/>
            <a:miter/>
          </a:ln>
        </p:spPr>
        <p:txBody>
          <a:bodyPr wrap="square" lIns="38100" tIns="38100" rIns="38100" bIns="381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760" dirty="0">
                <a:solidFill>
                  <a:srgbClr val="6E8CA6"/>
                </a:solidFill>
                <a:latin typeface="阿里巴巴普惠体 R"/>
                <a:ea typeface="阿里巴巴普惠体 R"/>
                <a:cs typeface="阿里巴巴普惠体 R"/>
              </a:rPr>
              <a:t>Bad CD</a:t>
            </a:r>
          </a:p>
          <a:p>
            <a:pPr algn="ctr">
              <a:lnSpc>
                <a:spcPct val="120000"/>
              </a:lnSpc>
            </a:pPr>
            <a:r>
              <a:rPr lang="zh-CN" altLang="en-US" sz="760" dirty="0">
                <a:solidFill>
                  <a:srgbClr val="6E8CA6"/>
                </a:solidFill>
                <a:latin typeface="阿里巴巴普惠体 R"/>
                <a:ea typeface="阿里巴巴普惠体 R"/>
                <a:cs typeface="阿里巴巴普惠体 R"/>
              </a:rPr>
              <a:t>Wrong CD</a:t>
            </a:r>
          </a:p>
        </p:txBody>
      </p:sp>
      <p:sp>
        <p:nvSpPr>
          <p:cNvPr id="188" name="Rectangle"/>
          <p:cNvSpPr/>
          <p:nvPr/>
        </p:nvSpPr>
        <p:spPr>
          <a:xfrm>
            <a:off x="4225888" y="2827848"/>
            <a:ext cx="646000" cy="813200"/>
          </a:xfrm>
          <a:custGeom>
            <a:avLst/>
            <a:gdLst/>
            <a:ahLst/>
            <a:cxnLst/>
            <a:rect l="l" t="t" r="r" b="b"/>
            <a:pathLst>
              <a:path w="646000" h="813200" stroke="0">
                <a:moveTo>
                  <a:pt x="0" y="0"/>
                </a:moveTo>
                <a:lnTo>
                  <a:pt x="646000" y="0"/>
                </a:lnTo>
                <a:lnTo>
                  <a:pt x="646000" y="813200"/>
                </a:lnTo>
                <a:lnTo>
                  <a:pt x="0" y="813200"/>
                </a:lnTo>
                <a:lnTo>
                  <a:pt x="0" y="0"/>
                </a:lnTo>
                <a:close/>
              </a:path>
              <a:path w="646000" h="813200" fill="none">
                <a:moveTo>
                  <a:pt x="0" y="0"/>
                </a:moveTo>
                <a:lnTo>
                  <a:pt x="646000" y="0"/>
                </a:lnTo>
                <a:lnTo>
                  <a:pt x="646000" y="813200"/>
                </a:lnTo>
                <a:lnTo>
                  <a:pt x="0" y="813200"/>
                </a:lnTo>
                <a:lnTo>
                  <a:pt x="0" y="0"/>
                </a:lnTo>
                <a:close/>
              </a:path>
            </a:pathLst>
          </a:custGeom>
          <a:noFill/>
          <a:ln w="15200" cap="flat">
            <a:noFill/>
            <a:miter/>
          </a:ln>
        </p:spPr>
        <p:txBody>
          <a:bodyPr wrap="square" lIns="38100" tIns="38100" rIns="38100" bIns="381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760" dirty="0">
                <a:solidFill>
                  <a:srgbClr val="6E8CA6"/>
                </a:solidFill>
                <a:latin typeface="阿里巴巴普惠体 R"/>
                <a:ea typeface="阿里巴巴普惠体 R"/>
                <a:cs typeface="阿里巴巴普惠体 R"/>
              </a:rPr>
              <a:t>Instead CD wrong</a:t>
            </a:r>
          </a:p>
        </p:txBody>
      </p:sp>
      <p:sp>
        <p:nvSpPr>
          <p:cNvPr id="189" name="Rectangle"/>
          <p:cNvSpPr/>
          <p:nvPr/>
        </p:nvSpPr>
        <p:spPr>
          <a:xfrm>
            <a:off x="5311313" y="2668400"/>
            <a:ext cx="646000" cy="1109600"/>
          </a:xfrm>
          <a:custGeom>
            <a:avLst/>
            <a:gdLst/>
            <a:ahLst/>
            <a:cxnLst/>
            <a:rect l="l" t="t" r="r" b="b"/>
            <a:pathLst>
              <a:path w="646000" h="1109600" stroke="0">
                <a:moveTo>
                  <a:pt x="0" y="0"/>
                </a:moveTo>
                <a:lnTo>
                  <a:pt x="646000" y="0"/>
                </a:lnTo>
                <a:lnTo>
                  <a:pt x="646000" y="1109600"/>
                </a:lnTo>
                <a:lnTo>
                  <a:pt x="0" y="1109600"/>
                </a:lnTo>
                <a:lnTo>
                  <a:pt x="0" y="0"/>
                </a:lnTo>
                <a:close/>
              </a:path>
              <a:path w="646000" h="1109600" fill="none">
                <a:moveTo>
                  <a:pt x="0" y="0"/>
                </a:moveTo>
                <a:lnTo>
                  <a:pt x="646000" y="0"/>
                </a:lnTo>
                <a:lnTo>
                  <a:pt x="646000" y="1109600"/>
                </a:lnTo>
                <a:lnTo>
                  <a:pt x="0" y="1109600"/>
                </a:lnTo>
                <a:lnTo>
                  <a:pt x="0" y="0"/>
                </a:lnTo>
                <a:close/>
              </a:path>
            </a:pathLst>
          </a:custGeom>
          <a:noFill/>
          <a:ln w="15200" cap="flat">
            <a:noFill/>
            <a:miter/>
          </a:ln>
        </p:spPr>
        <p:txBody>
          <a:bodyPr wrap="square" lIns="38100" tIns="38100" rIns="38100" bIns="381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760" dirty="0">
                <a:solidFill>
                  <a:srgbClr val="6E8CA6"/>
                </a:solidFill>
                <a:latin typeface="阿里巴巴普惠体 R"/>
                <a:ea typeface="阿里巴巴普惠体 R"/>
                <a:cs typeface="阿里巴巴普惠体 R"/>
              </a:rPr>
              <a:t>Replace your text here!Replace your text here!</a:t>
            </a:r>
          </a:p>
        </p:txBody>
      </p:sp>
      <p:sp>
        <p:nvSpPr>
          <p:cNvPr id="190" name="Rectangle"/>
          <p:cNvSpPr/>
          <p:nvPr/>
        </p:nvSpPr>
        <p:spPr>
          <a:xfrm>
            <a:off x="2071600" y="3919200"/>
            <a:ext cx="646000" cy="813200"/>
          </a:xfrm>
          <a:custGeom>
            <a:avLst/>
            <a:gdLst/>
            <a:ahLst/>
            <a:cxnLst/>
            <a:rect l="l" t="t" r="r" b="b"/>
            <a:pathLst>
              <a:path w="646000" h="813200" stroke="0">
                <a:moveTo>
                  <a:pt x="0" y="0"/>
                </a:moveTo>
                <a:lnTo>
                  <a:pt x="646000" y="0"/>
                </a:lnTo>
                <a:lnTo>
                  <a:pt x="646000" y="813200"/>
                </a:lnTo>
                <a:lnTo>
                  <a:pt x="0" y="813200"/>
                </a:lnTo>
                <a:lnTo>
                  <a:pt x="0" y="0"/>
                </a:lnTo>
                <a:close/>
              </a:path>
              <a:path w="646000" h="813200" fill="none">
                <a:moveTo>
                  <a:pt x="0" y="0"/>
                </a:moveTo>
                <a:lnTo>
                  <a:pt x="646000" y="0"/>
                </a:lnTo>
                <a:lnTo>
                  <a:pt x="646000" y="813200"/>
                </a:lnTo>
                <a:lnTo>
                  <a:pt x="0" y="813200"/>
                </a:lnTo>
                <a:lnTo>
                  <a:pt x="0" y="0"/>
                </a:lnTo>
                <a:close/>
              </a:path>
            </a:pathLst>
          </a:custGeom>
          <a:noFill/>
          <a:ln w="15200" cap="flat">
            <a:noFill/>
            <a:miter/>
          </a:ln>
        </p:spPr>
        <p:txBody>
          <a:bodyPr wrap="square" lIns="38100" tIns="38100" rIns="38100" bIns="381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760" dirty="0">
                <a:solidFill>
                  <a:srgbClr val="6E8CA6"/>
                </a:solidFill>
                <a:latin typeface="阿里巴巴普惠体 R"/>
                <a:ea typeface="阿里巴巴普惠体 R"/>
                <a:cs typeface="阿里巴巴普惠体 R"/>
              </a:rPr>
              <a:t>Hardware corrupt</a:t>
            </a:r>
          </a:p>
        </p:txBody>
      </p:sp>
      <p:sp>
        <p:nvSpPr>
          <p:cNvPr id="191" name="Rectangle"/>
          <p:cNvSpPr/>
          <p:nvPr/>
        </p:nvSpPr>
        <p:spPr>
          <a:xfrm>
            <a:off x="3118568" y="3896400"/>
            <a:ext cx="646000" cy="813200"/>
          </a:xfrm>
          <a:custGeom>
            <a:avLst/>
            <a:gdLst/>
            <a:ahLst/>
            <a:cxnLst/>
            <a:rect l="l" t="t" r="r" b="b"/>
            <a:pathLst>
              <a:path w="646000" h="813200" stroke="0">
                <a:moveTo>
                  <a:pt x="0" y="0"/>
                </a:moveTo>
                <a:lnTo>
                  <a:pt x="646000" y="0"/>
                </a:lnTo>
                <a:lnTo>
                  <a:pt x="646000" y="813200"/>
                </a:lnTo>
                <a:lnTo>
                  <a:pt x="0" y="813200"/>
                </a:lnTo>
                <a:lnTo>
                  <a:pt x="0" y="0"/>
                </a:lnTo>
                <a:close/>
              </a:path>
              <a:path w="646000" h="813200" fill="none">
                <a:moveTo>
                  <a:pt x="0" y="0"/>
                </a:moveTo>
                <a:lnTo>
                  <a:pt x="646000" y="0"/>
                </a:lnTo>
                <a:lnTo>
                  <a:pt x="646000" y="813200"/>
                </a:lnTo>
                <a:lnTo>
                  <a:pt x="0" y="813200"/>
                </a:lnTo>
                <a:lnTo>
                  <a:pt x="0" y="0"/>
                </a:lnTo>
                <a:close/>
              </a:path>
            </a:pathLst>
          </a:custGeom>
          <a:noFill/>
          <a:ln w="15200" cap="flat">
            <a:noFill/>
            <a:miter/>
          </a:ln>
        </p:spPr>
        <p:txBody>
          <a:bodyPr wrap="square" lIns="38100" tIns="38100" rIns="38100" bIns="381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760" dirty="0">
                <a:solidFill>
                  <a:srgbClr val="6E8CA6"/>
                </a:solidFill>
                <a:latin typeface="阿里巴巴普惠体 R"/>
                <a:ea typeface="阿里巴巴普惠体 R"/>
                <a:cs typeface="阿里巴巴普惠体 R"/>
              </a:rPr>
              <a:t>Hardware issue</a:t>
            </a:r>
          </a:p>
        </p:txBody>
      </p:sp>
      <p:sp>
        <p:nvSpPr>
          <p:cNvPr id="192" name="Rectangle"/>
          <p:cNvSpPr/>
          <p:nvPr/>
        </p:nvSpPr>
        <p:spPr>
          <a:xfrm>
            <a:off x="4180288" y="3906136"/>
            <a:ext cx="646000" cy="813200"/>
          </a:xfrm>
          <a:custGeom>
            <a:avLst/>
            <a:gdLst/>
            <a:ahLst/>
            <a:cxnLst/>
            <a:rect l="l" t="t" r="r" b="b"/>
            <a:pathLst>
              <a:path w="646000" h="813200" stroke="0">
                <a:moveTo>
                  <a:pt x="0" y="0"/>
                </a:moveTo>
                <a:lnTo>
                  <a:pt x="646000" y="0"/>
                </a:lnTo>
                <a:lnTo>
                  <a:pt x="646000" y="813200"/>
                </a:lnTo>
                <a:lnTo>
                  <a:pt x="0" y="813200"/>
                </a:lnTo>
                <a:lnTo>
                  <a:pt x="0" y="0"/>
                </a:lnTo>
                <a:close/>
              </a:path>
              <a:path w="646000" h="813200" fill="none">
                <a:moveTo>
                  <a:pt x="0" y="0"/>
                </a:moveTo>
                <a:lnTo>
                  <a:pt x="646000" y="0"/>
                </a:lnTo>
                <a:lnTo>
                  <a:pt x="646000" y="813200"/>
                </a:lnTo>
                <a:lnTo>
                  <a:pt x="0" y="813200"/>
                </a:lnTo>
                <a:lnTo>
                  <a:pt x="0" y="0"/>
                </a:lnTo>
                <a:close/>
              </a:path>
            </a:pathLst>
          </a:custGeom>
          <a:noFill/>
          <a:ln w="15200" cap="flat">
            <a:noFill/>
            <a:miter/>
          </a:ln>
        </p:spPr>
        <p:txBody>
          <a:bodyPr wrap="square" lIns="38100" tIns="38100" rIns="38100" bIns="381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760" dirty="0">
                <a:solidFill>
                  <a:srgbClr val="6E8CA6"/>
                </a:solidFill>
                <a:latin typeface="阿里巴巴普惠体 R"/>
                <a:ea typeface="阿里巴巴普惠体 R"/>
                <a:cs typeface="阿里巴巴普惠体 R"/>
              </a:rPr>
              <a:t>Training</a:t>
            </a:r>
          </a:p>
        </p:txBody>
      </p:sp>
      <p:sp>
        <p:nvSpPr>
          <p:cNvPr id="193" name="Rectangle"/>
          <p:cNvSpPr/>
          <p:nvPr/>
        </p:nvSpPr>
        <p:spPr>
          <a:xfrm>
            <a:off x="5356913" y="3755200"/>
            <a:ext cx="646000" cy="1109600"/>
          </a:xfrm>
          <a:custGeom>
            <a:avLst/>
            <a:gdLst/>
            <a:ahLst/>
            <a:cxnLst/>
            <a:rect l="l" t="t" r="r" b="b"/>
            <a:pathLst>
              <a:path w="646000" h="1109600" stroke="0">
                <a:moveTo>
                  <a:pt x="0" y="0"/>
                </a:moveTo>
                <a:lnTo>
                  <a:pt x="646000" y="0"/>
                </a:lnTo>
                <a:lnTo>
                  <a:pt x="646000" y="1109600"/>
                </a:lnTo>
                <a:lnTo>
                  <a:pt x="0" y="1109600"/>
                </a:lnTo>
                <a:lnTo>
                  <a:pt x="0" y="0"/>
                </a:lnTo>
                <a:close/>
              </a:path>
              <a:path w="646000" h="1109600" fill="none">
                <a:moveTo>
                  <a:pt x="0" y="0"/>
                </a:moveTo>
                <a:lnTo>
                  <a:pt x="646000" y="0"/>
                </a:lnTo>
                <a:lnTo>
                  <a:pt x="646000" y="1109600"/>
                </a:lnTo>
                <a:lnTo>
                  <a:pt x="0" y="1109600"/>
                </a:lnTo>
                <a:lnTo>
                  <a:pt x="0" y="0"/>
                </a:lnTo>
                <a:close/>
              </a:path>
            </a:pathLst>
          </a:custGeom>
          <a:noFill/>
          <a:ln w="15200" cap="flat">
            <a:noFill/>
            <a:miter/>
          </a:ln>
        </p:spPr>
        <p:txBody>
          <a:bodyPr wrap="square" lIns="38100" tIns="38100" rIns="38100" bIns="381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760" dirty="0">
                <a:solidFill>
                  <a:srgbClr val="6E8CA6"/>
                </a:solidFill>
                <a:latin typeface="阿里巴巴普惠体 R"/>
                <a:ea typeface="阿里巴巴普惠体 R"/>
                <a:cs typeface="阿里巴巴普惠体 R"/>
              </a:rPr>
              <a:t>Replace your text here!Replace your text here!</a:t>
            </a:r>
          </a:p>
        </p:txBody>
      </p:sp>
      <p:sp>
        <p:nvSpPr>
          <p:cNvPr id="145" name="Freeform: Shape 144"/>
          <p:cNvSpPr/>
          <p:nvPr/>
        </p:nvSpPr>
        <p:spPr>
          <a:xfrm>
            <a:off x="2343376" y="1472000"/>
            <a:ext cx="7600" cy="880460"/>
          </a:xfrm>
          <a:custGeom>
            <a:avLst/>
            <a:gdLst/>
            <a:ahLst/>
            <a:cxnLst/>
            <a:rect l="l" t="t" r="r" b="b"/>
            <a:pathLst>
              <a:path w="7600" h="880460" fill="none">
                <a:moveTo>
                  <a:pt x="0" y="880460"/>
                </a:moveTo>
                <a:lnTo>
                  <a:pt x="0" y="0"/>
                </a:lnTo>
              </a:path>
            </a:pathLst>
          </a:custGeom>
          <a:noFill/>
          <a:ln w="15200" cap="flat">
            <a:solidFill>
              <a:srgbClr val="34AB52"/>
            </a:solidFill>
            <a:miter/>
          </a:ln>
        </p:spPr>
      </p:sp>
      <p:sp>
        <p:nvSpPr>
          <p:cNvPr id="146" name="Freeform: Shape 145"/>
          <p:cNvSpPr/>
          <p:nvPr/>
        </p:nvSpPr>
        <p:spPr>
          <a:xfrm>
            <a:off x="4513266" y="1472000"/>
            <a:ext cx="7600" cy="868216"/>
          </a:xfrm>
          <a:custGeom>
            <a:avLst/>
            <a:gdLst/>
            <a:ahLst/>
            <a:cxnLst/>
            <a:rect l="l" t="t" r="r" b="b"/>
            <a:pathLst>
              <a:path w="7600" h="868216" fill="none">
                <a:moveTo>
                  <a:pt x="0" y="868216"/>
                </a:moveTo>
                <a:lnTo>
                  <a:pt x="0" y="0"/>
                </a:lnTo>
              </a:path>
            </a:pathLst>
          </a:custGeom>
          <a:noFill/>
          <a:ln w="15200" cap="flat">
            <a:solidFill>
              <a:srgbClr val="4444FF"/>
            </a:solidFill>
            <a:miter/>
          </a:ln>
        </p:spPr>
      </p:sp>
      <p:sp>
        <p:nvSpPr>
          <p:cNvPr id="147" name="Freeform: Shape 146"/>
          <p:cNvSpPr/>
          <p:nvPr/>
        </p:nvSpPr>
        <p:spPr>
          <a:xfrm>
            <a:off x="3591610" y="5191083"/>
            <a:ext cx="7600" cy="869486"/>
          </a:xfrm>
          <a:custGeom>
            <a:avLst/>
            <a:gdLst/>
            <a:ahLst/>
            <a:cxnLst/>
            <a:rect l="l" t="t" r="r" b="b"/>
            <a:pathLst>
              <a:path w="7600" h="869486" fill="none">
                <a:moveTo>
                  <a:pt x="6822" y="869486"/>
                </a:moveTo>
                <a:lnTo>
                  <a:pt x="0" y="0"/>
                </a:lnTo>
              </a:path>
            </a:pathLst>
          </a:custGeom>
          <a:noFill/>
          <a:ln w="15200" cap="flat">
            <a:solidFill>
              <a:srgbClr val="FA493A"/>
            </a:solidFill>
            <a:miter/>
          </a:ln>
        </p:spPr>
      </p:sp>
      <p:sp>
        <p:nvSpPr>
          <p:cNvPr id="148" name="Freeform: Shape 147"/>
          <p:cNvSpPr/>
          <p:nvPr/>
        </p:nvSpPr>
        <p:spPr>
          <a:xfrm>
            <a:off x="5738093" y="5172531"/>
            <a:ext cx="7600" cy="869524"/>
          </a:xfrm>
          <a:custGeom>
            <a:avLst/>
            <a:gdLst/>
            <a:ahLst/>
            <a:cxnLst/>
            <a:rect l="l" t="t" r="r" b="b"/>
            <a:pathLst>
              <a:path w="7600" h="869524" fill="none">
                <a:moveTo>
                  <a:pt x="6936" y="869524"/>
                </a:moveTo>
                <a:lnTo>
                  <a:pt x="0" y="0"/>
                </a:lnTo>
              </a:path>
            </a:pathLst>
          </a:custGeom>
          <a:noFill/>
          <a:ln w="15200" cap="flat">
            <a:solidFill>
              <a:srgbClr val="FBBF04"/>
            </a:solidFill>
            <a:miter/>
          </a:ln>
        </p:spPr>
      </p:sp>
      <p:sp>
        <p:nvSpPr>
          <p:cNvPr id="141" name="Rectangle"/>
          <p:cNvSpPr/>
          <p:nvPr/>
        </p:nvSpPr>
        <p:spPr>
          <a:xfrm>
            <a:off x="2164768" y="750000"/>
            <a:ext cx="4810800" cy="577600"/>
          </a:xfrm>
          <a:custGeom>
            <a:avLst/>
            <a:gdLst/>
            <a:ahLst/>
            <a:cxnLst/>
            <a:rect l="l" t="t" r="r" b="b"/>
            <a:pathLst>
              <a:path w="4810800" h="577600" stroke="0">
                <a:moveTo>
                  <a:pt x="0" y="0"/>
                </a:moveTo>
                <a:lnTo>
                  <a:pt x="4810800" y="0"/>
                </a:lnTo>
                <a:lnTo>
                  <a:pt x="4810800" y="577600"/>
                </a:lnTo>
                <a:lnTo>
                  <a:pt x="0" y="577600"/>
                </a:lnTo>
                <a:lnTo>
                  <a:pt x="0" y="0"/>
                </a:lnTo>
                <a:close/>
              </a:path>
              <a:path w="4810800" h="577600" fill="none">
                <a:moveTo>
                  <a:pt x="0" y="0"/>
                </a:moveTo>
                <a:lnTo>
                  <a:pt x="4810800" y="0"/>
                </a:lnTo>
                <a:lnTo>
                  <a:pt x="4810800" y="577600"/>
                </a:lnTo>
                <a:lnTo>
                  <a:pt x="0" y="577600"/>
                </a:lnTo>
                <a:lnTo>
                  <a:pt x="0" y="0"/>
                </a:lnTo>
                <a:close/>
              </a:path>
            </a:pathLst>
          </a:custGeom>
          <a:noFill/>
          <a:ln w="15200" cap="flat">
            <a:noFill/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1292" b="1" dirty="0">
                <a:solidFill>
                  <a:srgbClr val="454545"/>
                </a:solidFill>
                <a:latin typeface="阿里巴巴普惠体 R"/>
                <a:ea typeface="阿里巴巴普惠体 R"/>
                <a:cs typeface="阿里巴巴普惠体 R"/>
              </a:rPr>
              <a:t>Fishbone Diagram</a:t>
            </a:r>
          </a:p>
          <a:p>
            <a:pPr algn="ctr"/>
            <a:r>
              <a:rPr lang="zh-CN" altLang="en-US" sz="1292" b="1" dirty="0">
                <a:solidFill>
                  <a:srgbClr val="454545"/>
                </a:solidFill>
                <a:latin typeface="阿里巴巴普惠体 R"/>
                <a:ea typeface="阿里巴巴普惠体 R"/>
                <a:cs typeface="阿里巴巴普惠体 R"/>
              </a:rPr>
              <a:t>Cannot Load Software on PC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64</Words>
  <Application>Microsoft Office PowerPoint</Application>
  <PresentationFormat>On-screen Show (4:3)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阿里巴巴普惠体 R</vt:lpstr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ws</dc:creator>
  <cp:lastModifiedBy>Xin</cp:lastModifiedBy>
  <cp:revision>1</cp:revision>
  <dcterms:created xsi:type="dcterms:W3CDTF">2025-10-16T15:10:26Z</dcterms:created>
  <dcterms:modified xsi:type="dcterms:W3CDTF">2025-10-16T07:20:31Z</dcterms:modified>
</cp:coreProperties>
</file>