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102" name=""/>
          <p:cNvGrpSpPr/>
          <p:nvPr/>
        </p:nvGrpSpPr>
        <p:grpSpPr>
          <a:xfrm>
            <a:off y="1854397" x="44612"/>
            <a:ext cx="9206564" cy="3428216"/>
            <a:chOff y="1854397" x="44612"/>
            <a:chExt cx="9206564" cy="3428216"/>
          </a:xfrm>
        </p:grpSpPr>
        <p:sp>
          <p:nvSpPr>
            <p:cNvPr id="103" name=""/>
            <p:cNvSpPr/>
            <p:nvPr/>
          </p:nvSpPr>
          <p:spPr>
            <a:xfrm>
              <a:off y="2748659" x="44612"/>
              <a:ext cx="819842" cy="1639685"/>
            </a:xfrm>
            <a:custGeom>
              <a:avLst/>
              <a:gdLst/>
              <a:ahLst/>
              <a:cxnLst/>
              <a:rect l="l" t="t" b="b" r="r"/>
              <a:pathLst>
                <a:path stroke="false" w="819842" h="1639685">
                  <a:moveTo>
                    <a:pt y="824994" x="819842"/>
                  </a:moveTo>
                  <a:lnTo>
                    <a:pt y="0" x="29990"/>
                  </a:lnTo>
                  <a:cubicBezTo>
                    <a:pt y="0" x="29990"/>
                    <a:pt y="504875" x="-97472"/>
                    <a:pt y="712907" x="173152"/>
                  </a:cubicBezTo>
                  <a:cubicBezTo>
                    <a:pt y="920939" x="443776"/>
                    <a:pt y="896439" x="-176692"/>
                    <a:pt y="1639685" x="67485"/>
                  </a:cubicBezTo>
                  <a:lnTo>
                    <a:pt y="824994" x="819842"/>
                  </a:lnTo>
                  <a:close/>
                </a:path>
                <a:path fill="none" w="819842" h="1639685">
                  <a:moveTo>
                    <a:pt y="824994" x="819842"/>
                  </a:moveTo>
                  <a:lnTo>
                    <a:pt y="0" x="29990"/>
                  </a:lnTo>
                  <a:cubicBezTo>
                    <a:pt y="0" x="29990"/>
                    <a:pt y="504875" x="-97472"/>
                    <a:pt y="712907" x="173152"/>
                  </a:cubicBezTo>
                  <a:cubicBezTo>
                    <a:pt y="920939" x="443776"/>
                    <a:pt y="896439" x="-176692"/>
                    <a:pt y="1639685" x="67485"/>
                  </a:cubicBezTo>
                  <a:lnTo>
                    <a:pt y="824994" x="819842"/>
                  </a:lnTo>
                  <a:close/>
                </a:path>
              </a:pathLst>
            </a:custGeom>
            <a:solidFill>
              <a:srgbClr val="DDE7EC"/>
            </a:solidFill>
            <a:ln cap="flat" w="7600">
              <a:solidFill>
                <a:srgbClr val="DDE7EC"/>
              </a:solidFill>
              <a:miter/>
            </a:ln>
          </p:spPr>
        </p:sp>
        <p:sp>
          <p:nvSpPr>
            <p:cNvPr id="104" name=""/>
            <p:cNvSpPr/>
            <p:nvPr/>
          </p:nvSpPr>
          <p:spPr>
            <a:xfrm>
              <a:off y="1854397" x="7537072"/>
              <a:ext cx="1714104" cy="3428216"/>
            </a:xfrm>
            <a:custGeom>
              <a:avLst/>
              <a:gdLst/>
              <a:ahLst/>
              <a:cxnLst/>
              <a:rect l="l" t="t" b="b" r="r"/>
              <a:pathLst>
                <a:path stroke="false" w="1714104" h="3428216">
                  <a:moveTo>
                    <a:pt y="1642534" x="1635267"/>
                  </a:moveTo>
                  <a:lnTo>
                    <a:pt y="82345" x="141540"/>
                  </a:lnTo>
                  <a:cubicBezTo>
                    <a:pt y="36891" x="98021"/>
                    <a:pt y="36222" x="53153"/>
                    <a:pt y="111657" x="39797"/>
                  </a:cubicBezTo>
                  <a:cubicBezTo>
                    <a:pt y="394594" x="-10299"/>
                    <a:pt y="1141915" x="-91483"/>
                    <a:pt y="1490530" x="362021"/>
                  </a:cubicBezTo>
                  <a:cubicBezTo>
                    <a:pt y="1915060" x="914283"/>
                    <a:pt y="1876428" x="-308351"/>
                    <a:pt y="3319293" x="107474"/>
                  </a:cubicBezTo>
                  <a:cubicBezTo>
                    <a:pt y="3392905" x="128688"/>
                    <a:pt y="3390695" x="175745"/>
                    <a:pt y="3344465" x="218438"/>
                  </a:cubicBezTo>
                  <a:lnTo>
                    <a:pt y="1808630" x="1636762"/>
                  </a:lnTo>
                  <a:cubicBezTo>
                    <a:pt y="1762399" x="1679455"/>
                    <a:pt y="1687989" x="1678785"/>
                    <a:pt y="1642534" x="1635267"/>
                  </a:cubicBezTo>
                  <a:close/>
                </a:path>
                <a:path fill="none" w="1714104" h="3428216">
                  <a:moveTo>
                    <a:pt y="1642534" x="1635267"/>
                  </a:moveTo>
                  <a:lnTo>
                    <a:pt y="82345" x="141540"/>
                  </a:lnTo>
                  <a:cubicBezTo>
                    <a:pt y="36891" x="98021"/>
                    <a:pt y="36222" x="53153"/>
                    <a:pt y="111657" x="39797"/>
                  </a:cubicBezTo>
                  <a:cubicBezTo>
                    <a:pt y="394594" x="-10299"/>
                    <a:pt y="1141915" x="-91483"/>
                    <a:pt y="1490530" x="362021"/>
                  </a:cubicBezTo>
                  <a:cubicBezTo>
                    <a:pt y="1915060" x="914283"/>
                    <a:pt y="1876428" x="-308351"/>
                    <a:pt y="3319293" x="107474"/>
                  </a:cubicBezTo>
                  <a:cubicBezTo>
                    <a:pt y="3392905" x="128688"/>
                    <a:pt y="3390695" x="175745"/>
                    <a:pt y="3344465" x="218438"/>
                  </a:cubicBezTo>
                  <a:lnTo>
                    <a:pt y="1808630" x="1636762"/>
                  </a:lnTo>
                  <a:cubicBezTo>
                    <a:pt y="1762399" x="1679455"/>
                    <a:pt y="1687989" x="1678785"/>
                    <a:pt y="1642534" x="1635267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solidFill>
                <a:srgbClr val="DDE7EC"/>
              </a:solidFill>
              <a:round/>
            </a:ln>
          </p:spPr>
        </p:sp>
        <p:sp>
          <p:nvSpPr>
            <p:cNvPr id="105" name="ConnectLine"/>
            <p:cNvSpPr/>
            <p:nvPr/>
          </p:nvSpPr>
          <p:spPr>
            <a:xfrm>
              <a:off y="3586102" x="852417"/>
              <a:ext cx="7188087" cy="7600"/>
            </a:xfrm>
            <a:custGeom>
              <a:avLst/>
              <a:gdLst/>
              <a:ahLst/>
              <a:cxnLst/>
              <a:rect l="l" t="t" b="b" r="r"/>
              <a:pathLst>
                <a:path fill="none" w="7188087" h="7600">
                  <a:moveTo>
                    <a:pt y="0" x="0"/>
                  </a:moveTo>
                  <a:lnTo>
                    <a:pt y="0" x="7188087"/>
                  </a:lnTo>
                </a:path>
              </a:pathLst>
            </a:custGeom>
            <a:noFill/>
            <a:ln cap="flat" w="81067">
              <a:solidFill>
                <a:srgbClr val="DDE7EC"/>
              </a:solidFill>
              <a:miter/>
            </a:ln>
          </p:spPr>
        </p:sp>
      </p:grpSp>
      <p:grpSp>
        <p:nvGrpSpPr>
          <p:cNvPr id="106" name=""/>
          <p:cNvGrpSpPr/>
          <p:nvPr/>
        </p:nvGrpSpPr>
        <p:grpSpPr>
          <a:xfrm>
            <a:off y="1805484" x="44612"/>
            <a:ext cx="9206564" cy="3428216"/>
            <a:chOff y="1805484" x="44612"/>
            <a:chExt cx="9206564" cy="3428216"/>
          </a:xfrm>
        </p:grpSpPr>
        <p:grpSp>
          <p:nvGrpSpPr>
            <p:cNvPr id="107" name=""/>
            <p:cNvGrpSpPr/>
            <p:nvPr/>
          </p:nvGrpSpPr>
          <p:grpSpPr>
            <a:xfrm>
              <a:off y="1805484" x="44612"/>
              <a:ext cx="9206564" cy="3428216"/>
              <a:chOff y="1805484" x="44612"/>
              <a:chExt cx="9206564" cy="3428216"/>
            </a:xfrm>
          </p:grpSpPr>
          <p:sp>
            <p:nvSpPr>
              <p:cNvPr id="108" name=""/>
              <p:cNvSpPr/>
              <p:nvPr/>
            </p:nvSpPr>
            <p:spPr>
              <a:xfrm>
                <a:off y="2699745" x="44612"/>
                <a:ext cx="819842" cy="1639685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819842" h="1639685">
                    <a:moveTo>
                      <a:pt y="824994" x="819842"/>
                    </a:moveTo>
                    <a:lnTo>
                      <a:pt y="0" x="29990"/>
                    </a:lnTo>
                    <a:cubicBezTo>
                      <a:pt y="0" x="29990"/>
                      <a:pt y="504875" x="-97472"/>
                      <a:pt y="712907" x="173152"/>
                    </a:cubicBezTo>
                    <a:cubicBezTo>
                      <a:pt y="920939" x="443776"/>
                      <a:pt y="896439" x="-176692"/>
                      <a:pt y="1639685" x="67485"/>
                    </a:cubicBezTo>
                    <a:lnTo>
                      <a:pt y="824994" x="819842"/>
                    </a:lnTo>
                    <a:close/>
                  </a:path>
                  <a:path fill="none" w="819842" h="1639685">
                    <a:moveTo>
                      <a:pt y="824994" x="819842"/>
                    </a:moveTo>
                    <a:lnTo>
                      <a:pt y="0" x="29990"/>
                    </a:lnTo>
                    <a:cubicBezTo>
                      <a:pt y="0" x="29990"/>
                      <a:pt y="504875" x="-97472"/>
                      <a:pt y="712907" x="173152"/>
                    </a:cubicBezTo>
                    <a:cubicBezTo>
                      <a:pt y="920939" x="443776"/>
                      <a:pt y="896439" x="-176692"/>
                      <a:pt y="1639685" x="67485"/>
                    </a:cubicBezTo>
                    <a:lnTo>
                      <a:pt y="824994" x="819842"/>
                    </a:lnTo>
                    <a:close/>
                  </a:path>
                </a:pathLst>
              </a:custGeom>
              <a:solidFill>
                <a:srgbClr val="869FB3"/>
              </a:solidFill>
              <a:ln cap="flat" w="7600">
                <a:solidFill>
                  <a:srgbClr val="869FB3"/>
                </a:solidFill>
                <a:miter/>
              </a:ln>
            </p:spPr>
          </p:sp>
          <p:sp>
            <p:nvSpPr>
              <p:cNvPr id="109" name=""/>
              <p:cNvSpPr/>
              <p:nvPr/>
            </p:nvSpPr>
            <p:spPr>
              <a:xfrm>
                <a:off y="1805484" x="7537072"/>
                <a:ext cx="1714104" cy="3428216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1714104" h="3428216">
                    <a:moveTo>
                      <a:pt y="1642534" x="1635267"/>
                    </a:moveTo>
                    <a:lnTo>
                      <a:pt y="82345" x="141540"/>
                    </a:lnTo>
                    <a:cubicBezTo>
                      <a:pt y="36891" x="98021"/>
                      <a:pt y="36222" x="53153"/>
                      <a:pt y="111657" x="39797"/>
                    </a:cubicBezTo>
                    <a:cubicBezTo>
                      <a:pt y="394594" x="-10299"/>
                      <a:pt y="1141915" x="-91483"/>
                      <a:pt y="1490530" x="362021"/>
                    </a:cubicBezTo>
                    <a:cubicBezTo>
                      <a:pt y="1915060" x="914283"/>
                      <a:pt y="1876428" x="-308351"/>
                      <a:pt y="3319293" x="107474"/>
                    </a:cubicBezTo>
                    <a:cubicBezTo>
                      <a:pt y="3392905" x="128688"/>
                      <a:pt y="3390695" x="175745"/>
                      <a:pt y="3344465" x="218438"/>
                    </a:cubicBezTo>
                    <a:lnTo>
                      <a:pt y="1808630" x="1636762"/>
                    </a:lnTo>
                    <a:cubicBezTo>
                      <a:pt y="1762399" x="1679455"/>
                      <a:pt y="1687989" x="1678785"/>
                      <a:pt y="1642534" x="1635267"/>
                    </a:cubicBezTo>
                    <a:close/>
                  </a:path>
                  <a:path fill="none" w="1714104" h="3428216">
                    <a:moveTo>
                      <a:pt y="1642534" x="1635267"/>
                    </a:moveTo>
                    <a:lnTo>
                      <a:pt y="82345" x="141540"/>
                    </a:lnTo>
                    <a:cubicBezTo>
                      <a:pt y="36891" x="98021"/>
                      <a:pt y="36222" x="53153"/>
                      <a:pt y="111657" x="39797"/>
                    </a:cubicBezTo>
                    <a:cubicBezTo>
                      <a:pt y="394594" x="-10299"/>
                      <a:pt y="1141915" x="-91483"/>
                      <a:pt y="1490530" x="362021"/>
                    </a:cubicBezTo>
                    <a:cubicBezTo>
                      <a:pt y="1915060" x="914283"/>
                      <a:pt y="1876428" x="-308351"/>
                      <a:pt y="3319293" x="107474"/>
                    </a:cubicBezTo>
                    <a:cubicBezTo>
                      <a:pt y="3392905" x="128688"/>
                      <a:pt y="3390695" x="175745"/>
                      <a:pt y="3344465" x="218438"/>
                    </a:cubicBezTo>
                    <a:lnTo>
                      <a:pt y="1808630" x="1636762"/>
                    </a:lnTo>
                    <a:cubicBezTo>
                      <a:pt y="1762399" x="1679455"/>
                      <a:pt y="1687989" x="1678785"/>
                      <a:pt y="1642534" x="1635267"/>
                    </a:cubicBezTo>
                    <a:close/>
                  </a:path>
                </a:pathLst>
              </a:custGeom>
              <a:solidFill>
                <a:srgbClr val="869FB3"/>
              </a:solidFill>
              <a:ln cap="flat" w="7600">
                <a:solidFill>
                  <a:srgbClr val="869FB3"/>
                </a:solidFill>
                <a:round/>
              </a:ln>
            </p:spPr>
          </p:sp>
          <p:sp>
            <p:nvSpPr>
              <p:cNvPr id="110" name="ConnectLine"/>
              <p:cNvSpPr/>
              <p:nvPr/>
            </p:nvSpPr>
            <p:spPr>
              <a:xfrm>
                <a:off y="3537189" x="852417"/>
                <a:ext cx="7188087" cy="7600"/>
              </a:xfrm>
              <a:custGeom>
                <a:avLst/>
                <a:gdLst/>
                <a:ahLst/>
                <a:cxnLst/>
                <a:rect l="l" t="t" b="b" r="r"/>
                <a:pathLst>
                  <a:path fill="none" w="7188087" h="7600">
                    <a:moveTo>
                      <a:pt y="0" x="0"/>
                    </a:moveTo>
                    <a:lnTo>
                      <a:pt y="0" x="7188087"/>
                    </a:lnTo>
                  </a:path>
                </a:pathLst>
              </a:custGeom>
              <a:noFill/>
              <a:ln cap="flat" w="81067">
                <a:solidFill>
                  <a:srgbClr val="A6A6A6"/>
                </a:solidFill>
                <a:miter/>
              </a:ln>
            </p:spPr>
          </p:sp>
        </p:grpSp>
        <p:sp>
          <p:nvSpPr>
            <p:cNvPr id="111" name="Ellipse"/>
            <p:cNvSpPr/>
            <p:nvPr/>
          </p:nvSpPr>
          <p:spPr>
            <a:xfrm>
              <a:off y="2686581" x="8073495"/>
              <a:ext cx="229795" cy="229795"/>
            </a:xfrm>
            <a:custGeom>
              <a:avLst/>
              <a:gdLst>
                <a:gd fmla="*/ 0 w 229795" name="connsiteX0"/>
                <a:gd fmla="*/ 114000 h 229795" name="connsiteY0"/>
                <a:gd fmla="*/ 114000 w 229795" name="connsiteX1"/>
                <a:gd fmla="*/ 0 h 229795" name="connsiteY1"/>
                <a:gd fmla="*/ 228000 w 229795" name="connsiteX2"/>
                <a:gd fmla="*/ 114000 h 229795" name="connsiteY2"/>
                <a:gd fmla="*/ 114000 w 229795" name="connsiteX3"/>
                <a:gd fmla="*/ 228000 h 22979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229795" h="229795">
                  <a:moveTo>
                    <a:pt y="114898" x="0"/>
                  </a:moveTo>
                  <a:cubicBezTo>
                    <a:pt y="51441" x="0"/>
                    <a:pt y="0" x="51441"/>
                    <a:pt y="0" x="114898"/>
                  </a:cubicBezTo>
                  <a:cubicBezTo>
                    <a:pt y="0" x="178354"/>
                    <a:pt y="51441" x="229795"/>
                    <a:pt y="114898" x="229795"/>
                  </a:cubicBezTo>
                  <a:cubicBezTo>
                    <a:pt y="178354" x="229795"/>
                    <a:pt y="229795" x="178354"/>
                    <a:pt y="229795" x="114898"/>
                  </a:cubicBezTo>
                  <a:cubicBezTo>
                    <a:pt y="229795" x="51441"/>
                    <a:pt y="178354" x="0"/>
                    <a:pt y="114898" x="0"/>
                  </a:cubicBezTo>
                  <a:close/>
                </a:path>
                <a:path fill="none" w="229795" h="229795">
                  <a:moveTo>
                    <a:pt y="114898" x="0"/>
                  </a:moveTo>
                  <a:cubicBezTo>
                    <a:pt y="51441" x="0"/>
                    <a:pt y="0" x="51441"/>
                    <a:pt y="0" x="114898"/>
                  </a:cubicBezTo>
                  <a:cubicBezTo>
                    <a:pt y="0" x="178354"/>
                    <a:pt y="51441" x="229795"/>
                    <a:pt y="114898" x="229795"/>
                  </a:cubicBezTo>
                  <a:cubicBezTo>
                    <a:pt y="178354" x="229795"/>
                    <a:pt y="229795" x="178354"/>
                    <a:pt y="229795" x="114898"/>
                  </a:cubicBezTo>
                  <a:cubicBezTo>
                    <a:pt y="229795" x="51441"/>
                    <a:pt y="178354" x="0"/>
                    <a:pt y="114898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13" name=""/>
          <p:cNvGrpSpPr/>
          <p:nvPr/>
        </p:nvGrpSpPr>
        <p:grpSpPr>
          <a:xfrm>
            <a:off y="3511995" x="2652925"/>
            <a:ext cx="1797909" cy="1436218"/>
            <a:chOff y="3511995" x="2652925"/>
            <a:chExt cx="1797909" cy="1436218"/>
          </a:xfrm>
        </p:grpSpPr>
        <p:sp>
          <p:nvSpPr>
            <p:cNvPr id="114" name="Parallelogram"/>
            <p:cNvSpPr/>
            <p:nvPr/>
          </p:nvSpPr>
          <p:spPr>
            <a:xfrm>
              <a:off y="3511995" x="2652925"/>
              <a:ext cx="1797909" cy="1436218"/>
            </a:xfrm>
            <a:custGeom>
              <a:avLst/>
              <a:gdLst>
                <a:gd fmla="*/ 217139 w 1797909" name="connsiteX0"/>
                <a:gd fmla="*/ 718109 h 1436218" name="connsiteY0"/>
                <a:gd fmla="*/ 898955 w 1797909" name="connsiteX1"/>
                <a:gd fmla="*/ 0 h 1436218" name="connsiteY1"/>
                <a:gd fmla="*/ 1580770 w 1797909" name="connsiteX2"/>
                <a:gd fmla="*/ 718109 h 1436218" name="connsiteY2"/>
                <a:gd fmla="*/ 898955 w 1797909" name="connsiteX3"/>
                <a:gd fmla="*/ 1436218 h 1436218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  <a:path fill="non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4685BB"/>
            </a:solidFill>
            <a:ln cap="flat" w="7600">
              <a:noFill/>
              <a:round/>
            </a:ln>
          </p:spPr>
        </p:sp>
        <p:sp>
          <p:nvSpPr>
            <p:cNvPr id="115" name="Rectangle"/>
            <p:cNvSpPr/>
            <p:nvPr/>
          </p:nvSpPr>
          <p:spPr>
            <a:xfrm>
              <a:off y="3663215" x="3361335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Mars</a:t>
              </a:r>
            </a:p>
          </p:txBody>
        </p:sp>
        <p:sp>
          <p:nvSpPr>
            <p:cNvPr id="116" name="Rectangle"/>
            <p:cNvSpPr/>
            <p:nvPr/>
          </p:nvSpPr>
          <p:spPr>
            <a:xfrm>
              <a:off y="4094082" x="3185220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Venus</a:t>
              </a:r>
            </a:p>
          </p:txBody>
        </p:sp>
        <p:sp>
          <p:nvSpPr>
            <p:cNvPr id="117" name="Rectangle"/>
            <p:cNvSpPr/>
            <p:nvPr/>
          </p:nvSpPr>
          <p:spPr>
            <a:xfrm>
              <a:off y="4524949" x="2931791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Jupiter</a:t>
              </a:r>
            </a:p>
          </p:txBody>
        </p:sp>
        <p:sp>
          <p:nvSpPr>
            <p:cNvPr id="118" name="Ellipse"/>
            <p:cNvSpPr/>
            <p:nvPr/>
          </p:nvSpPr>
          <p:spPr>
            <a:xfrm>
              <a:off y="3786132" x="4137376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19" name="Ellipse"/>
            <p:cNvSpPr/>
            <p:nvPr/>
          </p:nvSpPr>
          <p:spPr>
            <a:xfrm>
              <a:off y="4201798" x="4015237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20" name="Ellipse"/>
            <p:cNvSpPr/>
            <p:nvPr/>
          </p:nvSpPr>
          <p:spPr>
            <a:xfrm>
              <a:off y="4654211" x="3880534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21" name=""/>
          <p:cNvGrpSpPr/>
          <p:nvPr/>
        </p:nvGrpSpPr>
        <p:grpSpPr>
          <a:xfrm>
            <a:off y="2083368" x="2645325"/>
            <a:ext cx="1797909" cy="1436218"/>
            <a:chOff y="2083368" x="2645325"/>
            <a:chExt cx="1797909" cy="1436218"/>
          </a:xfrm>
        </p:grpSpPr>
        <p:sp>
          <p:nvSpPr>
            <p:cNvPr id="122" name="Parallelogram"/>
            <p:cNvSpPr/>
            <p:nvPr/>
          </p:nvSpPr>
          <p:spPr>
            <a:xfrm flipH="true">
              <a:off y="2083368" x="2645325"/>
              <a:ext cx="1797909" cy="1436218"/>
            </a:xfrm>
            <a:custGeom>
              <a:avLst/>
              <a:gdLst>
                <a:gd fmla="*/ 217139 w 1797909" name="connsiteX0"/>
                <a:gd fmla="*/ 718109 h 1436218" name="connsiteY0"/>
                <a:gd fmla="*/ 898955 w 1797909" name="connsiteX1"/>
                <a:gd fmla="*/ 0 h 1436218" name="connsiteY1"/>
                <a:gd fmla="*/ 1580770 w 1797909" name="connsiteX2"/>
                <a:gd fmla="*/ 718109 h 1436218" name="connsiteY2"/>
                <a:gd fmla="*/ 898955 w 1797909" name="connsiteX3"/>
                <a:gd fmla="*/ 1436218 h 1436218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  <a:path fill="non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5EB2FB"/>
            </a:solidFill>
            <a:ln cap="flat" w="7600">
              <a:noFill/>
              <a:round/>
            </a:ln>
          </p:spPr>
        </p:sp>
        <p:grpSp>
          <p:nvGrpSpPr>
            <p:cNvPr id="123" name=""/>
            <p:cNvGrpSpPr/>
            <p:nvPr/>
          </p:nvGrpSpPr>
          <p:grpSpPr>
            <a:xfrm>
              <a:off y="2227948" x="2931801"/>
              <a:ext cx="1147654" cy="1147058"/>
              <a:chOff y="2227948" x="2931801"/>
              <a:chExt cx="1147654" cy="1147058"/>
            </a:xfrm>
          </p:grpSpPr>
          <p:sp>
            <p:nvSpPr>
              <p:cNvPr id="124" name="Rectangle"/>
              <p:cNvSpPr/>
              <p:nvPr/>
            </p:nvSpPr>
            <p:spPr>
              <a:xfrm>
                <a:off y="2227948" x="2931801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Phoebe</a:t>
                </a:r>
              </a:p>
            </p:txBody>
          </p:sp>
          <p:sp>
            <p:nvSpPr>
              <p:cNvPr id="125" name="Rectangle"/>
              <p:cNvSpPr/>
              <p:nvPr/>
            </p:nvSpPr>
            <p:spPr>
              <a:xfrm>
                <a:off y="2665456" x="3083022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Pluto</a:t>
                </a:r>
              </a:p>
            </p:txBody>
          </p:sp>
          <p:sp>
            <p:nvSpPr>
              <p:cNvPr id="126" name="Rectangle"/>
              <p:cNvSpPr/>
              <p:nvPr/>
            </p:nvSpPr>
            <p:spPr>
              <a:xfrm>
                <a:off y="3087762" x="3361344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Moon</a:t>
                </a:r>
              </a:p>
            </p:txBody>
          </p:sp>
        </p:grpSp>
        <p:sp>
          <p:nvSpPr>
            <p:cNvPr id="127" name="Ellipse"/>
            <p:cNvSpPr/>
            <p:nvPr/>
          </p:nvSpPr>
          <p:spPr>
            <a:xfrm>
              <a:off y="2341888" x="3878862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28" name="Ellipse"/>
            <p:cNvSpPr/>
            <p:nvPr/>
          </p:nvSpPr>
          <p:spPr>
            <a:xfrm>
              <a:off y="2765573" x="4007644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29" name="Ellipse"/>
            <p:cNvSpPr/>
            <p:nvPr/>
          </p:nvSpPr>
          <p:spPr>
            <a:xfrm>
              <a:off y="3189256" x="4138220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64" name=""/>
          <p:cNvGrpSpPr/>
          <p:nvPr/>
        </p:nvGrpSpPr>
        <p:grpSpPr>
          <a:xfrm>
            <a:off y="4544273" x="1191976"/>
            <a:ext cx="538582" cy="561382"/>
            <a:chOff y="4544273" x="1191976"/>
            <a:chExt cx="538582" cy="561382"/>
          </a:xfrm>
        </p:grpSpPr>
        <p:sp>
          <p:nvSpPr>
            <p:cNvPr id="165" name="Ellipse"/>
            <p:cNvSpPr/>
            <p:nvPr/>
          </p:nvSpPr>
          <p:spPr>
            <a:xfrm>
              <a:off y="4567073" x="1191976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66" name="Ellipse"/>
            <p:cNvSpPr/>
            <p:nvPr/>
          </p:nvSpPr>
          <p:spPr>
            <a:xfrm>
              <a:off y="4544273" x="1191976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2EC94A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04</a:t>
              </a:r>
            </a:p>
          </p:txBody>
        </p:sp>
      </p:grpSp>
      <p:grpSp>
        <p:nvGrpSpPr>
          <p:cNvPr id="167" name=""/>
          <p:cNvGrpSpPr/>
          <p:nvPr/>
        </p:nvGrpSpPr>
        <p:grpSpPr>
          <a:xfrm>
            <a:off y="5015458" x="3111288"/>
            <a:ext cx="538582" cy="561382"/>
            <a:chOff y="5015458" x="3111288"/>
            <a:chExt cx="538582" cy="561382"/>
          </a:xfrm>
        </p:grpSpPr>
        <p:sp>
          <p:nvSpPr>
            <p:cNvPr id="168" name="Ellipse"/>
            <p:cNvSpPr/>
            <p:nvPr/>
          </p:nvSpPr>
          <p:spPr>
            <a:xfrm>
              <a:off y="5038258" x="311128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69" name="Ellipse"/>
            <p:cNvSpPr/>
            <p:nvPr/>
          </p:nvSpPr>
          <p:spPr>
            <a:xfrm>
              <a:off y="5015458" x="311128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4685BB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05</a:t>
              </a:r>
            </a:p>
          </p:txBody>
        </p:sp>
      </p:grpSp>
      <p:grpSp>
        <p:nvGrpSpPr>
          <p:cNvPr id="170" name=""/>
          <p:cNvGrpSpPr/>
          <p:nvPr/>
        </p:nvGrpSpPr>
        <p:grpSpPr>
          <a:xfrm>
            <a:off y="1910257" x="1306067"/>
            <a:ext cx="538582" cy="561382"/>
            <a:chOff y="1910257" x="1306067"/>
            <a:chExt cx="538582" cy="561382"/>
          </a:xfrm>
        </p:grpSpPr>
        <p:sp>
          <p:nvSpPr>
            <p:cNvPr id="171" name="Ellipse"/>
            <p:cNvSpPr/>
            <p:nvPr/>
          </p:nvSpPr>
          <p:spPr>
            <a:xfrm>
              <a:off y="1933057" x="130606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72" name="Ellipse"/>
            <p:cNvSpPr/>
            <p:nvPr/>
          </p:nvSpPr>
          <p:spPr>
            <a:xfrm>
              <a:off y="1910257" x="130606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68E780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01</a:t>
              </a:r>
            </a:p>
          </p:txBody>
        </p:sp>
      </p:grpSp>
      <p:grpSp>
        <p:nvGrpSpPr>
          <p:cNvPr id="173" name=""/>
          <p:cNvGrpSpPr/>
          <p:nvPr/>
        </p:nvGrpSpPr>
        <p:grpSpPr>
          <a:xfrm>
            <a:off y="1377626" x="3111288"/>
            <a:ext cx="538582" cy="561382"/>
            <a:chOff y="1377626" x="3111288"/>
            <a:chExt cx="538582" cy="561382"/>
          </a:xfrm>
        </p:grpSpPr>
        <p:sp>
          <p:nvSpPr>
            <p:cNvPr id="174" name="Ellipse"/>
            <p:cNvSpPr/>
            <p:nvPr/>
          </p:nvSpPr>
          <p:spPr>
            <a:xfrm>
              <a:off y="1400426" x="311128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75" name="Ellipse"/>
            <p:cNvSpPr/>
            <p:nvPr/>
          </p:nvSpPr>
          <p:spPr>
            <a:xfrm>
              <a:off y="1377626" x="311128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5EB2FB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02</a:t>
              </a:r>
            </a:p>
          </p:txBody>
        </p:sp>
      </p:grpSp>
      <p:grpSp>
        <p:nvGrpSpPr>
          <p:cNvPr id="176" name=""/>
          <p:cNvGrpSpPr/>
          <p:nvPr/>
        </p:nvGrpSpPr>
        <p:grpSpPr>
          <a:xfrm>
            <a:off y="5462300" x="5170204"/>
            <a:ext cx="538582" cy="561382"/>
            <a:chOff y="5462300" x="5170204"/>
            <a:chExt cx="538582" cy="561382"/>
          </a:xfrm>
        </p:grpSpPr>
        <p:sp>
          <p:nvSpPr>
            <p:cNvPr id="177" name="Ellipse"/>
            <p:cNvSpPr/>
            <p:nvPr/>
          </p:nvSpPr>
          <p:spPr>
            <a:xfrm>
              <a:off y="5485100" x="517020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78" name="Ellipse"/>
            <p:cNvSpPr/>
            <p:nvPr/>
          </p:nvSpPr>
          <p:spPr>
            <a:xfrm>
              <a:off y="5462300" x="517020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E9411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06</a:t>
              </a:r>
            </a:p>
          </p:txBody>
        </p:sp>
      </p:grpSp>
      <p:grpSp>
        <p:nvGrpSpPr>
          <p:cNvPr id="179" name=""/>
          <p:cNvGrpSpPr/>
          <p:nvPr/>
        </p:nvGrpSpPr>
        <p:grpSpPr>
          <a:xfrm>
            <a:off y="1010014" x="5276604"/>
            <a:ext cx="538582" cy="561382"/>
            <a:chOff y="1010014" x="5276604"/>
            <a:chExt cx="538582" cy="561382"/>
          </a:xfrm>
        </p:grpSpPr>
        <p:sp>
          <p:nvSpPr>
            <p:cNvPr id="180" name="Ellipse"/>
            <p:cNvSpPr/>
            <p:nvPr/>
          </p:nvSpPr>
          <p:spPr>
            <a:xfrm>
              <a:off y="1032814" x="527660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181" name="Ellipse"/>
            <p:cNvSpPr/>
            <p:nvPr/>
          </p:nvSpPr>
          <p:spPr>
            <a:xfrm>
              <a:off y="1010014" x="527660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FCBD24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03</a:t>
              </a:r>
            </a:p>
          </p:txBody>
        </p:sp>
      </p:grpSp>
      <p:grpSp>
        <p:nvGrpSpPr>
          <p:cNvPr id="195" name=""/>
          <p:cNvGrpSpPr/>
          <p:nvPr/>
        </p:nvGrpSpPr>
        <p:grpSpPr>
          <a:xfrm>
            <a:off y="2589860" x="942184"/>
            <a:ext cx="1494745" cy="929092"/>
            <a:chOff y="2589860" x="942184"/>
            <a:chExt cx="1494745" cy="929092"/>
          </a:xfrm>
        </p:grpSpPr>
        <p:sp>
          <p:nvSpPr>
            <p:cNvPr id="139" name="Parallelogram"/>
            <p:cNvSpPr/>
            <p:nvPr/>
          </p:nvSpPr>
          <p:spPr>
            <a:xfrm flipH="true">
              <a:off y="2589860" x="942184"/>
              <a:ext cx="1494745" cy="929092"/>
            </a:xfrm>
            <a:custGeom>
              <a:avLst/>
              <a:gdLst>
                <a:gd fmla="*/ 217139 w 1494745" name="connsiteX0"/>
                <a:gd fmla="*/ 464546 h 929092" name="connsiteY0"/>
                <a:gd fmla="*/ 747373 w 1494745" name="connsiteX1"/>
                <a:gd fmla="*/ 0 h 929092" name="connsiteY1"/>
                <a:gd fmla="*/ 1277606 w 1494745" name="connsiteX2"/>
                <a:gd fmla="*/ 464546 h 929092" name="connsiteY2"/>
                <a:gd fmla="*/ 747373 w 1494745" name="connsiteX3"/>
                <a:gd fmla="*/ 929092 h 92909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494745" h="929092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1591" x="1484653"/>
                    <a:pt y="48195" x="1472218"/>
                  </a:cubicBezTo>
                  <a:lnTo>
                    <a:pt y="880897" x="1082993"/>
                  </a:lnTo>
                  <a:cubicBezTo>
                    <a:pt y="907501" x="1070558"/>
                    <a:pt y="929092" x="1036632"/>
                    <a:pt y="929092" x="1007266"/>
                  </a:cubicBezTo>
                  <a:lnTo>
                    <a:pt y="929092" x="53200"/>
                  </a:lnTo>
                  <a:cubicBezTo>
                    <a:pt y="929092" x="23834"/>
                    <a:pt y="907501" x="10092"/>
                    <a:pt y="880897" x="22527"/>
                  </a:cubicBezTo>
                  <a:lnTo>
                    <a:pt y="48195" x="411750"/>
                  </a:lnTo>
                  <a:cubicBezTo>
                    <a:pt y="21591" x="424185"/>
                    <a:pt y="0" x="458111"/>
                    <a:pt y="0" x="487477"/>
                  </a:cubicBezTo>
                  <a:close/>
                </a:path>
                <a:path fill="none" w="1494745" h="929092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1591" x="1484653"/>
                    <a:pt y="48195" x="1472218"/>
                  </a:cubicBezTo>
                  <a:lnTo>
                    <a:pt y="880897" x="1082993"/>
                  </a:lnTo>
                  <a:cubicBezTo>
                    <a:pt y="907501" x="1070558"/>
                    <a:pt y="929092" x="1036632"/>
                    <a:pt y="929092" x="1007266"/>
                  </a:cubicBezTo>
                  <a:lnTo>
                    <a:pt y="929092" x="53200"/>
                  </a:lnTo>
                  <a:cubicBezTo>
                    <a:pt y="929092" x="23834"/>
                    <a:pt y="907501" x="10092"/>
                    <a:pt y="880897" x="22527"/>
                  </a:cubicBezTo>
                  <a:lnTo>
                    <a:pt y="48195" x="411750"/>
                  </a:lnTo>
                  <a:cubicBezTo>
                    <a:pt y="21591" x="424185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68E780"/>
            </a:solidFill>
            <a:ln cap="flat" w="7600">
              <a:noFill/>
              <a:round/>
            </a:ln>
          </p:spPr>
        </p:sp>
        <p:sp>
          <p:nvSpPr>
            <p:cNvPr id="142" name="Rectangle"/>
            <p:cNvSpPr/>
            <p:nvPr/>
          </p:nvSpPr>
          <p:spPr>
            <a:xfrm>
              <a:off y="2808847" x="1306069"/>
              <a:ext cx="597022" cy="238808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8">
                  <a:moveTo>
                    <a:pt y="0" x="0"/>
                  </a:moveTo>
                  <a:lnTo>
                    <a:pt y="0" x="597022"/>
                  </a:lnTo>
                  <a:lnTo>
                    <a:pt y="238808" x="597022"/>
                  </a:lnTo>
                  <a:lnTo>
                    <a:pt y="238808" x="0"/>
                  </a:lnTo>
                  <a:lnTo>
                    <a:pt y="0" x="0"/>
                  </a:lnTo>
                  <a:close/>
                </a:path>
                <a:path fill="none" w="597022" h="238808">
                  <a:moveTo>
                    <a:pt y="0" x="0"/>
                  </a:moveTo>
                  <a:lnTo>
                    <a:pt y="0" x="597022"/>
                  </a:lnTo>
                  <a:lnTo>
                    <a:pt y="238808" x="597022"/>
                  </a:lnTo>
                  <a:lnTo>
                    <a:pt y="238808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Mercury</a:t>
              </a:r>
            </a:p>
          </p:txBody>
        </p:sp>
        <p:sp>
          <p:nvSpPr>
            <p:cNvPr id="143" name="Rectangle"/>
            <p:cNvSpPr/>
            <p:nvPr/>
          </p:nvSpPr>
          <p:spPr>
            <a:xfrm>
              <a:off y="3159945" x="1537464"/>
              <a:ext cx="597022" cy="238808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8">
                  <a:moveTo>
                    <a:pt y="0" x="0"/>
                  </a:moveTo>
                  <a:lnTo>
                    <a:pt y="0" x="597022"/>
                  </a:lnTo>
                  <a:lnTo>
                    <a:pt y="238808" x="597022"/>
                  </a:lnTo>
                  <a:lnTo>
                    <a:pt y="238808" x="0"/>
                  </a:lnTo>
                  <a:lnTo>
                    <a:pt y="0" x="0"/>
                  </a:lnTo>
                  <a:close/>
                </a:path>
                <a:path fill="none" w="597022" h="238808">
                  <a:moveTo>
                    <a:pt y="0" x="0"/>
                  </a:moveTo>
                  <a:lnTo>
                    <a:pt y="0" x="597022"/>
                  </a:lnTo>
                  <a:lnTo>
                    <a:pt y="238808" x="597022"/>
                  </a:lnTo>
                  <a:lnTo>
                    <a:pt y="238808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Sun</a:t>
              </a:r>
            </a:p>
          </p:txBody>
        </p:sp>
        <p:sp>
          <p:nvSpPr>
            <p:cNvPr id="145" name="Ellipse"/>
            <p:cNvSpPr/>
            <p:nvPr/>
          </p:nvSpPr>
          <p:spPr>
            <a:xfrm>
              <a:off y="2892082" x="1968383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46" name="Ellipse"/>
            <p:cNvSpPr/>
            <p:nvPr/>
          </p:nvSpPr>
          <p:spPr>
            <a:xfrm>
              <a:off y="3244323" x="2076941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97" name=""/>
          <p:cNvGrpSpPr/>
          <p:nvPr/>
        </p:nvGrpSpPr>
        <p:grpSpPr>
          <a:xfrm>
            <a:off y="3511997" x="942184"/>
            <a:ext cx="1494745" cy="973682"/>
            <a:chOff y="3511997" x="942184"/>
            <a:chExt cx="1494745" cy="973682"/>
          </a:xfrm>
        </p:grpSpPr>
        <p:sp>
          <p:nvSpPr>
            <p:cNvPr id="131" name="Parallelogram"/>
            <p:cNvSpPr/>
            <p:nvPr/>
          </p:nvSpPr>
          <p:spPr>
            <a:xfrm>
              <a:off y="3511997" x="942184"/>
              <a:ext cx="1494745" cy="973682"/>
            </a:xfrm>
            <a:custGeom>
              <a:avLst/>
              <a:gdLst>
                <a:gd fmla="*/ 217139 w 1494745" name="connsiteX0"/>
                <a:gd fmla="*/ 486841 h 973682" name="connsiteY0"/>
                <a:gd fmla="*/ 747373 w 1494745" name="connsiteX1"/>
                <a:gd fmla="*/ 0 h 973682" name="connsiteY1"/>
                <a:gd fmla="*/ 1277606 w 1494745" name="connsiteX2"/>
                <a:gd fmla="*/ 486841 h 973682" name="connsiteY2"/>
                <a:gd fmla="*/ 747373 w 1494745" name="connsiteX3"/>
                <a:gd fmla="*/ 973682 h 9736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494745" h="973682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1767" x="1485037"/>
                    <a:pt y="48586" x="1473075"/>
                  </a:cubicBezTo>
                  <a:lnTo>
                    <a:pt y="925095" x="1082136"/>
                  </a:lnTo>
                  <a:cubicBezTo>
                    <a:pt y="951915" x="1070174"/>
                    <a:pt y="973682" x="1036632"/>
                    <a:pt y="973682" x="1007266"/>
                  </a:cubicBezTo>
                  <a:lnTo>
                    <a:pt y="973682" x="53200"/>
                  </a:lnTo>
                  <a:cubicBezTo>
                    <a:pt y="973682" x="23834"/>
                    <a:pt y="951915" x="9708"/>
                    <a:pt y="925095" x="21670"/>
                  </a:cubicBezTo>
                  <a:lnTo>
                    <a:pt y="48586" x="412607"/>
                  </a:lnTo>
                  <a:cubicBezTo>
                    <a:pt y="21767" x="424569"/>
                    <a:pt y="0" x="458111"/>
                    <a:pt y="0" x="487477"/>
                  </a:cubicBezTo>
                  <a:close/>
                </a:path>
                <a:path fill="none" w="1494745" h="973682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1767" x="1485037"/>
                    <a:pt y="48586" x="1473075"/>
                  </a:cubicBezTo>
                  <a:lnTo>
                    <a:pt y="925095" x="1082136"/>
                  </a:lnTo>
                  <a:cubicBezTo>
                    <a:pt y="951915" x="1070174"/>
                    <a:pt y="973682" x="1036632"/>
                    <a:pt y="973682" x="1007266"/>
                  </a:cubicBezTo>
                  <a:lnTo>
                    <a:pt y="973682" x="53200"/>
                  </a:lnTo>
                  <a:cubicBezTo>
                    <a:pt y="973682" x="23834"/>
                    <a:pt y="951915" x="9708"/>
                    <a:pt y="925095" x="21670"/>
                  </a:cubicBezTo>
                  <a:lnTo>
                    <a:pt y="48586" x="412607"/>
                  </a:lnTo>
                  <a:cubicBezTo>
                    <a:pt y="21767" x="424569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2EC94A"/>
            </a:solidFill>
            <a:ln cap="flat" w="7600">
              <a:noFill/>
              <a:round/>
            </a:ln>
          </p:spPr>
        </p:sp>
        <p:sp>
          <p:nvSpPr>
            <p:cNvPr id="132" name="Rectangle"/>
            <p:cNvSpPr/>
            <p:nvPr/>
          </p:nvSpPr>
          <p:spPr>
            <a:xfrm>
              <a:off y="3637719" x="1455148"/>
              <a:ext cx="597022" cy="238809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  <a:path fill="non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Earth</a:t>
              </a:r>
            </a:p>
          </p:txBody>
        </p:sp>
        <p:sp>
          <p:nvSpPr>
            <p:cNvPr id="133" name="Rectangle"/>
            <p:cNvSpPr/>
            <p:nvPr/>
          </p:nvSpPr>
          <p:spPr>
            <a:xfrm>
              <a:off y="3995932" x="1308727"/>
              <a:ext cx="597022" cy="238809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  <a:path fill="non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Venus</a:t>
              </a:r>
            </a:p>
          </p:txBody>
        </p:sp>
        <p:sp>
          <p:nvSpPr>
            <p:cNvPr id="135" name="Ellipse"/>
            <p:cNvSpPr/>
            <p:nvPr/>
          </p:nvSpPr>
          <p:spPr>
            <a:xfrm>
              <a:off y="3739909" x="2100327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36" name="Ellipse"/>
            <p:cNvSpPr/>
            <p:nvPr/>
          </p:nvSpPr>
          <p:spPr>
            <a:xfrm>
              <a:off y="4085485" x="1998783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98" name=""/>
          <p:cNvGrpSpPr/>
          <p:nvPr/>
        </p:nvGrpSpPr>
        <p:grpSpPr>
          <a:xfrm>
            <a:off y="3534339" x="4660168"/>
            <a:ext cx="1941382" cy="1873066"/>
            <a:chOff y="3534339" x="4660168"/>
            <a:chExt cx="1941382" cy="1873066"/>
          </a:xfrm>
        </p:grpSpPr>
        <p:sp>
          <p:nvSpPr>
            <p:cNvPr id="148" name="Parallelogram"/>
            <p:cNvSpPr/>
            <p:nvPr/>
          </p:nvSpPr>
          <p:spPr>
            <a:xfrm>
              <a:off y="3534339" x="4660168"/>
              <a:ext cx="1941382" cy="1873066"/>
            </a:xfrm>
            <a:custGeom>
              <a:avLst/>
              <a:gdLst>
                <a:gd fmla="*/ 217139 w 1941382" name="connsiteX0"/>
                <a:gd fmla="*/ 936533 h 1873066" name="connsiteY0"/>
                <a:gd fmla="*/ 970691 w 1941382" name="connsiteX1"/>
                <a:gd fmla="*/ 0 h 1873066" name="connsiteY1"/>
                <a:gd fmla="*/ 1724242 w 1941382" name="connsiteX2"/>
                <a:gd fmla="*/ 936533 h 1873066" name="connsiteY2"/>
                <a:gd fmla="*/ 970691 w 1941382" name="connsiteX3"/>
                <a:gd fmla="*/ 1873066 h 1873066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41382" h="1873066">
                  <a:moveTo>
                    <a:pt y="0" x="487477"/>
                  </a:moveTo>
                  <a:lnTo>
                    <a:pt y="0" x="1888182"/>
                  </a:lnTo>
                  <a:cubicBezTo>
                    <a:pt y="0" x="1917548"/>
                    <a:pt y="23218" x="1935999"/>
                    <a:pt y="51825" x="1929366"/>
                  </a:cubicBezTo>
                  <a:lnTo>
                    <a:pt y="1821240" x="1519119"/>
                  </a:lnTo>
                  <a:cubicBezTo>
                    <a:pt y="1849848" x="1512486"/>
                    <a:pt y="1873066" x="1483269"/>
                    <a:pt y="1873066" x="1453903"/>
                  </a:cubicBezTo>
                  <a:lnTo>
                    <a:pt y="1873066" x="53200"/>
                  </a:lnTo>
                  <a:cubicBezTo>
                    <a:pt y="1873066" x="23834"/>
                    <a:pt y="1849848" x="5383"/>
                    <a:pt y="1821240" x="12016"/>
                  </a:cubicBezTo>
                  <a:lnTo>
                    <a:pt y="51825" x="422261"/>
                  </a:lnTo>
                  <a:cubicBezTo>
                    <a:pt y="23218" x="428894"/>
                    <a:pt y="0" x="458111"/>
                    <a:pt y="0" x="487477"/>
                  </a:cubicBezTo>
                  <a:close/>
                </a:path>
                <a:path fill="none" w="1941382" h="1873066">
                  <a:moveTo>
                    <a:pt y="0" x="487477"/>
                  </a:moveTo>
                  <a:lnTo>
                    <a:pt y="0" x="1888182"/>
                  </a:lnTo>
                  <a:cubicBezTo>
                    <a:pt y="0" x="1917548"/>
                    <a:pt y="23218" x="1935999"/>
                    <a:pt y="51825" x="1929366"/>
                  </a:cubicBezTo>
                  <a:lnTo>
                    <a:pt y="1821240" x="1519119"/>
                  </a:lnTo>
                  <a:cubicBezTo>
                    <a:pt y="1849848" x="1512486"/>
                    <a:pt y="1873066" x="1483269"/>
                    <a:pt y="1873066" x="1453903"/>
                  </a:cubicBezTo>
                  <a:lnTo>
                    <a:pt y="1873066" x="53200"/>
                  </a:lnTo>
                  <a:cubicBezTo>
                    <a:pt y="1873066" x="23834"/>
                    <a:pt y="1849848" x="5383"/>
                    <a:pt y="1821240" x="12016"/>
                  </a:cubicBezTo>
                  <a:lnTo>
                    <a:pt y="51825" x="422261"/>
                  </a:lnTo>
                  <a:cubicBezTo>
                    <a:pt y="23218" x="428894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DE9411"/>
            </a:solidFill>
            <a:ln cap="flat" w="7600">
              <a:noFill/>
              <a:round/>
            </a:ln>
          </p:spPr>
        </p:sp>
        <p:sp>
          <p:nvSpPr>
            <p:cNvPr id="149" name="Rectangle"/>
            <p:cNvSpPr/>
            <p:nvPr/>
          </p:nvSpPr>
          <p:spPr>
            <a:xfrm>
              <a:off y="3708755" x="5425114"/>
              <a:ext cx="775413" cy="374615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  <a:path fill="non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50" name="Rectangle"/>
            <p:cNvSpPr/>
            <p:nvPr/>
          </p:nvSpPr>
          <p:spPr>
            <a:xfrm>
              <a:off y="4483475" x="5189347"/>
              <a:ext cx="775413" cy="374615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  <a:path fill="non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51" name="Rectangle"/>
            <p:cNvSpPr/>
            <p:nvPr/>
          </p:nvSpPr>
          <p:spPr>
            <a:xfrm>
              <a:off y="4855396" x="4961289"/>
              <a:ext cx="775413" cy="374615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  <a:path fill="non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52" name="Ellipse"/>
            <p:cNvSpPr/>
            <p:nvPr/>
          </p:nvSpPr>
          <p:spPr>
            <a:xfrm>
              <a:off y="3869058" x="6263081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53" name="Ellipse"/>
            <p:cNvSpPr/>
            <p:nvPr/>
          </p:nvSpPr>
          <p:spPr>
            <a:xfrm>
              <a:off y="4623956" x="6085591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54" name="Ellipse"/>
            <p:cNvSpPr/>
            <p:nvPr/>
          </p:nvSpPr>
          <p:spPr>
            <a:xfrm>
              <a:off y="5023974" x="5985742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91" name="Rectangle"/>
            <p:cNvSpPr/>
            <p:nvPr/>
          </p:nvSpPr>
          <p:spPr>
            <a:xfrm>
              <a:off y="4103455" x="5257118"/>
              <a:ext cx="775413" cy="374615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  <a:path fill="none" w="775413" h="374615">
                  <a:moveTo>
                    <a:pt y="0" x="0"/>
                  </a:moveTo>
                  <a:lnTo>
                    <a:pt y="0" x="775413"/>
                  </a:lnTo>
                  <a:lnTo>
                    <a:pt y="374615" x="775413"/>
                  </a:lnTo>
                  <a:lnTo>
                    <a:pt y="374615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92" name="Ellipse"/>
            <p:cNvSpPr/>
            <p:nvPr/>
          </p:nvSpPr>
          <p:spPr>
            <a:xfrm>
              <a:off y="4243936" x="6153406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99" name=""/>
          <p:cNvGrpSpPr/>
          <p:nvPr/>
        </p:nvGrpSpPr>
        <p:grpSpPr>
          <a:xfrm>
            <a:off y="1670675" x="4650752"/>
            <a:ext cx="1941382" cy="1873066"/>
            <a:chOff y="1670675" x="4650752"/>
            <a:chExt cx="1941382" cy="1873066"/>
          </a:xfrm>
        </p:grpSpPr>
        <p:sp>
          <p:nvSpPr>
            <p:cNvPr id="156" name="Parallelogram"/>
            <p:cNvSpPr/>
            <p:nvPr/>
          </p:nvSpPr>
          <p:spPr>
            <a:xfrm flipH="true">
              <a:off y="1670675" x="4650752"/>
              <a:ext cx="1941382" cy="1873066"/>
            </a:xfrm>
            <a:custGeom>
              <a:avLst/>
              <a:gdLst>
                <a:gd fmla="*/ 217139 w 1941382" name="connsiteX0"/>
                <a:gd fmla="*/ 936533 h 1873066" name="connsiteY0"/>
                <a:gd fmla="*/ 970691 w 1941382" name="connsiteX1"/>
                <a:gd fmla="*/ 0 h 1873066" name="connsiteY1"/>
                <a:gd fmla="*/ 1724242 w 1941382" name="connsiteX2"/>
                <a:gd fmla="*/ 936533 h 1873066" name="connsiteY2"/>
                <a:gd fmla="*/ 970691 w 1941382" name="connsiteX3"/>
                <a:gd fmla="*/ 1873066 h 1873066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41382" h="1873066">
                  <a:moveTo>
                    <a:pt y="0" x="487477"/>
                  </a:moveTo>
                  <a:lnTo>
                    <a:pt y="0" x="1888182"/>
                  </a:lnTo>
                  <a:cubicBezTo>
                    <a:pt y="0" x="1917548"/>
                    <a:pt y="23218" x="1935999"/>
                    <a:pt y="51825" x="1929366"/>
                  </a:cubicBezTo>
                  <a:lnTo>
                    <a:pt y="1821240" x="1519119"/>
                  </a:lnTo>
                  <a:cubicBezTo>
                    <a:pt y="1849848" x="1512486"/>
                    <a:pt y="1873066" x="1483269"/>
                    <a:pt y="1873066" x="1453903"/>
                  </a:cubicBezTo>
                  <a:lnTo>
                    <a:pt y="1873066" x="53200"/>
                  </a:lnTo>
                  <a:cubicBezTo>
                    <a:pt y="1873066" x="23834"/>
                    <a:pt y="1849848" x="5383"/>
                    <a:pt y="1821240" x="12016"/>
                  </a:cubicBezTo>
                  <a:lnTo>
                    <a:pt y="51825" x="422261"/>
                  </a:lnTo>
                  <a:cubicBezTo>
                    <a:pt y="23218" x="428894"/>
                    <a:pt y="0" x="458111"/>
                    <a:pt y="0" x="487477"/>
                  </a:cubicBezTo>
                  <a:close/>
                </a:path>
                <a:path fill="none" w="1941382" h="1873066">
                  <a:moveTo>
                    <a:pt y="0" x="487477"/>
                  </a:moveTo>
                  <a:lnTo>
                    <a:pt y="0" x="1888182"/>
                  </a:lnTo>
                  <a:cubicBezTo>
                    <a:pt y="0" x="1917548"/>
                    <a:pt y="23218" x="1935999"/>
                    <a:pt y="51825" x="1929366"/>
                  </a:cubicBezTo>
                  <a:lnTo>
                    <a:pt y="1821240" x="1519119"/>
                  </a:lnTo>
                  <a:cubicBezTo>
                    <a:pt y="1849848" x="1512486"/>
                    <a:pt y="1873066" x="1483269"/>
                    <a:pt y="1873066" x="1453903"/>
                  </a:cubicBezTo>
                  <a:lnTo>
                    <a:pt y="1873066" x="53200"/>
                  </a:lnTo>
                  <a:cubicBezTo>
                    <a:pt y="1873066" x="23834"/>
                    <a:pt y="1849848" x="5383"/>
                    <a:pt y="1821240" x="12016"/>
                  </a:cubicBezTo>
                  <a:lnTo>
                    <a:pt y="51825" x="422261"/>
                  </a:lnTo>
                  <a:cubicBezTo>
                    <a:pt y="23218" x="428894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FCBD24"/>
            </a:solidFill>
            <a:ln cap="flat" w="7600">
              <a:noFill/>
              <a:round/>
            </a:ln>
          </p:spPr>
        </p:sp>
        <p:sp>
          <p:nvSpPr>
            <p:cNvPr id="158" name="Rectangle"/>
            <p:cNvSpPr/>
            <p:nvPr/>
          </p:nvSpPr>
          <p:spPr>
            <a:xfrm>
              <a:off y="1859231" x="4960072"/>
              <a:ext cx="775413" cy="374612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  <a:path fill="non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59" name="Rectangle"/>
            <p:cNvSpPr/>
            <p:nvPr/>
          </p:nvSpPr>
          <p:spPr>
            <a:xfrm>
              <a:off y="2217011" x="5054964"/>
              <a:ext cx="775413" cy="374612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  <a:path fill="non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60" name="Rectangle"/>
            <p:cNvSpPr/>
            <p:nvPr/>
          </p:nvSpPr>
          <p:spPr>
            <a:xfrm>
              <a:off y="2980569" x="5423898"/>
              <a:ext cx="775413" cy="374612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  <a:path fill="non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61" name="Ellipse"/>
            <p:cNvSpPr/>
            <p:nvPr/>
          </p:nvSpPr>
          <p:spPr>
            <a:xfrm>
              <a:off y="2007826" x="5982717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62" name="Ellipse"/>
            <p:cNvSpPr/>
            <p:nvPr/>
          </p:nvSpPr>
          <p:spPr>
            <a:xfrm>
              <a:off y="2347579" x="6053367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63" name="Ellipse"/>
            <p:cNvSpPr/>
            <p:nvPr/>
          </p:nvSpPr>
          <p:spPr>
            <a:xfrm>
              <a:off y="3112931" x="6262770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93" name="Rectangle"/>
            <p:cNvSpPr/>
            <p:nvPr/>
          </p:nvSpPr>
          <p:spPr>
            <a:xfrm>
              <a:off y="2605052" x="5154989"/>
              <a:ext cx="775413" cy="374612"/>
            </a:xfrm>
            <a:custGeom>
              <a:avLst/>
              <a:gdLst/>
              <a:ahLst/>
              <a:cxnLst/>
              <a:rect l="l" t="t" b="b" r="r"/>
              <a:pathLst>
                <a:path stroke="fals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  <a:path fill="none" w="775413" h="374612">
                  <a:moveTo>
                    <a:pt y="0" x="0"/>
                  </a:moveTo>
                  <a:lnTo>
                    <a:pt y="0" x="775413"/>
                  </a:lnTo>
                  <a:lnTo>
                    <a:pt y="374612" x="775413"/>
                  </a:lnTo>
                  <a:lnTo>
                    <a:pt y="374612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94" name="Ellipse"/>
            <p:cNvSpPr/>
            <p:nvPr/>
          </p:nvSpPr>
          <p:spPr>
            <a:xfrm>
              <a:off y="2735622" x="6153421"/>
              <a:ext cx="77541" cy="93653"/>
            </a:xfrm>
            <a:custGeom>
              <a:avLst/>
              <a:gdLst>
                <a:gd fmla="*/ 0 w 77541" name="connsiteX0"/>
                <a:gd fmla="*/ 49558 h 93653" name="connsiteY0"/>
                <a:gd fmla="*/ 41032 w 77541" name="connsiteX1"/>
                <a:gd fmla="*/ 0 h 93653" name="connsiteY1"/>
                <a:gd fmla="*/ 76935 w 77541" name="connsiteX2"/>
                <a:gd fmla="*/ 49558 h 93653" name="connsiteY2"/>
                <a:gd fmla="*/ 41032 w 77541" name="connsiteX3"/>
                <a:gd fmla="*/ 92922 h 9365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  <a:path fill="none" w="77541" h="93653">
                  <a:moveTo>
                    <a:pt y="46827" x="0"/>
                  </a:moveTo>
                  <a:cubicBezTo>
                    <a:pt y="20965" x="0"/>
                    <a:pt y="0" x="17358"/>
                    <a:pt y="0" x="38771"/>
                  </a:cubicBezTo>
                  <a:cubicBezTo>
                    <a:pt y="0" x="60183"/>
                    <a:pt y="20965" x="77541"/>
                    <a:pt y="46827" x="77541"/>
                  </a:cubicBezTo>
                  <a:cubicBezTo>
                    <a:pt y="72688" x="77541"/>
                    <a:pt y="93653" x="60183"/>
                    <a:pt y="93653" x="38771"/>
                  </a:cubicBezTo>
                  <a:cubicBezTo>
                    <a:pt y="93653" x="17358"/>
                    <a:pt y="72688" x="0"/>
                    <a:pt y="46827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sp>
        <p:nvSpPr>
          <p:cNvPr id="200" name="Rectangle"/>
          <p:cNvSpPr/>
          <p:nvPr/>
        </p:nvSpPr>
        <p:spPr>
          <a:xfrm>
            <a:off y="3347248" x="8152521"/>
            <a:ext cx="861734" cy="344693"/>
          </a:xfrm>
          <a:custGeom>
            <a:avLst/>
            <a:gdLst/>
            <a:ahLst/>
            <a:cxnLst/>
            <a:rect l="l" t="t" b="b" r="r"/>
            <a:pathLst>
              <a:path stroke="false" w="861734" h="344693">
                <a:moveTo>
                  <a:pt y="0" x="0"/>
                </a:moveTo>
                <a:lnTo>
                  <a:pt y="0" x="861734"/>
                </a:lnTo>
                <a:lnTo>
                  <a:pt y="344693" x="861734"/>
                </a:lnTo>
                <a:lnTo>
                  <a:pt y="344693" x="0"/>
                </a:lnTo>
                <a:lnTo>
                  <a:pt y="0" x="0"/>
                </a:lnTo>
                <a:close/>
              </a:path>
              <a:path fill="none" w="861734" h="344693">
                <a:moveTo>
                  <a:pt y="0" x="0"/>
                </a:moveTo>
                <a:lnTo>
                  <a:pt y="0" x="861734"/>
                </a:lnTo>
                <a:lnTo>
                  <a:pt y="344693" x="861734"/>
                </a:lnTo>
                <a:lnTo>
                  <a:pt y="344693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136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Neptune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2025-10-16T16:55:37Z</dcterms:created>
  <dcterms:modified xsi:type="dcterms:W3CDTF">2025-10-16T16:55:37Z</dcterms:modified>
</cp:coreProperties>
</file>