
<file path=[Content_Types].xml><?xml version="1.0" encoding="utf-8"?>
<Types xmlns="http://schemas.openxmlformats.org/package/2006/content-types">
  <Default ContentType="image/jpeg" Extension="jpeg"/>
  <Default ContentType="image/png" Extension="png"/>
  <Default ContentType="image/bmp" Extension="bmp"/>
  <Default ContentType="image/gif" Extension="gif"/>
  <Default ContentType="image/tiff" Extension="tiff"/>
  <Default ContentType="image/wmf" Extension="wmf"/>
  <Default ContentType="image/emf" Extension="emf"/>
  <Default ContentType="image/svg+xml" Extension="svg"/>
  <Default ContentType="application/vnd.openxmlformats-package.relationships+xml" Extension="rels"/>
  <Default ContentType="application/xml" Extension="xml"/>
  <Default ContentType="application/octet-stream"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package.core-properties+xml" PartName="/docProps/core.xml"/>
  <Override ContentType="application/vnd.openxmlformats-officedocument.extended-properties+xml" PartName="/docProps/app.xml"/>
</Types>
</file>

<file path=_rels/.rels><?xml version="1.0" encoding="UTF-8" standalone="yes"?>
<Relationships xmlns="http://schemas.openxmlformats.org/package/2006/relationships">
  <Relationship Id="rId3" Target="docProps/core.xml" Type="http://schemas.openxmlformats.org/package/2006/relationships/metadata/core-properties"/>
  <Relationship Id="rId2" Target="docProps/thumbnail.jpeg" Type="http://schemas.openxmlformats.org/package/2006/relationships/metadata/thumbnail"/>
  <Relationship Id="rId1" Target="ppt/presentation.xml" Type="http://schemas.openxmlformats.org/officeDocument/2006/relationships/officeDocument"/>
  <Relationship Id="rId4" Target="docProps/app.xml" Type="http://schemas.openxmlformats.org/officeDocument/2006/relationships/extended-properties"/>
</Relationships>

</file>

<file path=ppt/presentation.xml><?xml version="1.0" encoding="utf-8"?>
<p:presentation xmlns:p="http://schemas.openxmlformats.org/presentationml/2006/main" xmlns:a="http://schemas.openxmlformats.org/drawingml/2006/main" xmlns:r="http://schemas.openxmlformats.org/officeDocument/2006/relationships" saveSubsetFonts="1">
  <p:sldMasterIdLst>
    <p:sldMasterId r:id="rId1" id="2147483648"/>
  </p:sldMasterIdLst>
  <p:sldIdLst>
    <p:sldId r:id="rId6" id="256"/>
  </p:sldIdLst>
  <p:sldSz type="screen4x3" cy="6858000" cx="9144000"/>
  <p:notesSz cy="9144000" cx="6858000"/>
  <p:defaultTextStyle>
    <a:defPPr>
      <a:defRPr lang="en-US"/>
    </a:defPPr>
    <a:lvl1pPr defTabSz="914400" algn="l" rtl="0" eaLnBrk="1" marL="0" latinLnBrk="0" hangingPunct="1">
      <a:defRPr sz="1800" kern="1200">
        <a:solidFill>
          <a:schemeClr val="tx1"/>
        </a:solidFill>
        <a:latin typeface="+mn-lt"/>
        <a:ea typeface="+mn-ea"/>
        <a:cs typeface="+mn-cs"/>
      </a:defRPr>
    </a:lvl1pPr>
    <a:lvl2pPr defTabSz="914400" algn="l" rtl="0" eaLnBrk="1" marL="457200" latinLnBrk="0" hangingPunct="1">
      <a:defRPr sz="1800" kern="1200">
        <a:solidFill>
          <a:schemeClr val="tx1"/>
        </a:solidFill>
        <a:latin typeface="+mn-lt"/>
        <a:ea typeface="+mn-ea"/>
        <a:cs typeface="+mn-cs"/>
      </a:defRPr>
    </a:lvl2pPr>
    <a:lvl3pPr defTabSz="914400" algn="l" rtl="0" eaLnBrk="1" marL="914400" latinLnBrk="0" hangingPunct="1">
      <a:defRPr sz="1800" kern="1200">
        <a:solidFill>
          <a:schemeClr val="tx1"/>
        </a:solidFill>
        <a:latin typeface="+mn-lt"/>
        <a:ea typeface="+mn-ea"/>
        <a:cs typeface="+mn-cs"/>
      </a:defRPr>
    </a:lvl3pPr>
    <a:lvl4pPr defTabSz="914400" algn="l" rtl="0" eaLnBrk="1" marL="1371600" latinLnBrk="0" hangingPunct="1">
      <a:defRPr sz="1800" kern="1200">
        <a:solidFill>
          <a:schemeClr val="tx1"/>
        </a:solidFill>
        <a:latin typeface="+mn-lt"/>
        <a:ea typeface="+mn-ea"/>
        <a:cs typeface="+mn-cs"/>
      </a:defRPr>
    </a:lvl4pPr>
    <a:lvl5pPr defTabSz="914400" algn="l" rtl="0" eaLnBrk="1" marL="1828800" latinLnBrk="0" hangingPunct="1">
      <a:defRPr sz="1800" kern="1200">
        <a:solidFill>
          <a:schemeClr val="tx1"/>
        </a:solidFill>
        <a:latin typeface="+mn-lt"/>
        <a:ea typeface="+mn-ea"/>
        <a:cs typeface="+mn-cs"/>
      </a:defRPr>
    </a:lvl5pPr>
    <a:lvl6pPr defTabSz="914400" algn="l" rtl="0" eaLnBrk="1" marL="2286000" latinLnBrk="0" hangingPunct="1">
      <a:defRPr sz="1800" kern="1200">
        <a:solidFill>
          <a:schemeClr val="tx1"/>
        </a:solidFill>
        <a:latin typeface="+mn-lt"/>
        <a:ea typeface="+mn-ea"/>
        <a:cs typeface="+mn-cs"/>
      </a:defRPr>
    </a:lvl6pPr>
    <a:lvl7pPr defTabSz="914400" algn="l" rtl="0" eaLnBrk="1" marL="2743200" latinLnBrk="0" hangingPunct="1">
      <a:defRPr sz="1800" kern="1200">
        <a:solidFill>
          <a:schemeClr val="tx1"/>
        </a:solidFill>
        <a:latin typeface="+mn-lt"/>
        <a:ea typeface="+mn-ea"/>
        <a:cs typeface="+mn-cs"/>
      </a:defRPr>
    </a:lvl7pPr>
    <a:lvl8pPr defTabSz="914400" algn="l" rtl="0" eaLnBrk="1" marL="3200400" latinLnBrk="0" hangingPunct="1">
      <a:defRPr sz="1800" kern="1200">
        <a:solidFill>
          <a:schemeClr val="tx1"/>
        </a:solidFill>
        <a:latin typeface="+mn-lt"/>
        <a:ea typeface="+mn-ea"/>
        <a:cs typeface="+mn-cs"/>
      </a:defRPr>
    </a:lvl8pPr>
    <a:lvl9pPr defTabSz="914400" algn="l" rtl="0" eaLnBrk="1" marL="3657600"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
  <Relationship Id="rId1" Target="slideMasters/slideMaster1.xml" Type="http://schemas.openxmlformats.org/officeDocument/2006/relationships/slideMaster"/>
  <Relationship Id="rId2" Target="tableStyles.xml" Type="http://schemas.openxmlformats.org/officeDocument/2006/relationships/tableStyles"/>
  <Relationship Id="rId3" Target="theme/theme1.xml" Type="http://schemas.openxmlformats.org/officeDocument/2006/relationships/theme"/>
  <Relationship Id="rId4" Target="viewProps.xml" Type="http://schemas.openxmlformats.org/officeDocument/2006/relationships/viewProps"/>
  <Relationship Id="rId5" Target="presProps.xml" Type="http://schemas.openxmlformats.org/officeDocument/2006/relationships/presProps"/>
  <Relationship Id="rId6" Target="slides/slide1.xml" Type="http://schemas.openxmlformats.org/officeDocument/2006/relationships/slide"/>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ltLang="zh-CN" smtClean="0"/>
              <a:t>Click to edit Master title style</a:t>
            </a:r>
            <a:endParaRPr lang="zh-CN" alt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225462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966534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64803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838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6172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Date Placeholder 4"/>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441638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ltLang="zh-CN" smtClean="0"/>
              <a:t>Click to edit Master title style</a:t>
            </a:r>
            <a:endParaRPr lang="zh-CN" alt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Date Placeholder 6"/>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597502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Date Placeholder 2"/>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40580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835165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262402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099335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47762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921515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ltLang="zh-CN" smtClean="0"/>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F60DB7-6E48-4466-B7A9-24611520A472}" type="datetimeFigureOut">
              <a:rPr lang="zh-CN" altLang="en-US" smtClean="0"/>
              <a:t>2013/8/19</a:t>
            </a:fld>
            <a:endParaRPr lang="zh-CN"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5D7CD6-334A-41AE-9AE2-B93EEDD81DF1}" type="slidenum">
              <a:rPr lang="zh-CN" altLang="en-US" smtClean="0"/>
              <a:t>‹#›</a:t>
            </a:fld>
            <a:endParaRPr lang="zh-CN" altLang="en-US"/>
          </a:p>
        </p:txBody>
      </p:sp>
    </p:spTree>
    <p:extLst>
      <p:ext uri="{BB962C8B-B14F-4D97-AF65-F5344CB8AC3E}">
        <p14:creationId xmlns:p14="http://schemas.microsoft.com/office/powerpoint/2010/main" val="25740682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arget="../slideLayouts/slideLayout1.xml" Type="http://schemas.openxmlformats.org/officeDocument/2006/relationships/slideLayout"/>
</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FFF"/>
        </a:solidFill>
        <a:effectLst/>
      </p:bgPr>
    </p:bg>
    <p:spTree>
      <p:nvGrpSpPr>
        <p:cNvPr name="Page-2" id="101"/>
        <p:cNvGrpSpPr/>
        <p:nvPr/>
      </p:nvGrpSpPr>
      <p:grpSpPr>
        <a:xfrm>
          <a:off x="0" y="0"/>
          <a:ext cy="0" cx="0"/>
          <a:chOff x="0" y="0"/>
          <a:chExt cy="0" cx="0"/>
        </a:xfrm>
      </p:grpSpPr>
      <p:grpSp>
        <p:nvGrpSpPr>
          <p:cNvPr name="" id="320"/>
          <p:cNvGrpSpPr/>
          <p:nvPr/>
        </p:nvGrpSpPr>
        <p:grpSpPr>
          <a:xfrm>
            <a:off x="306424" y="412936"/>
            <a:ext cy="6032128" cx="8531152"/>
            <a:chOff x="306424" y="412936"/>
            <a:chExt cy="6032128" cx="8531152"/>
          </a:xfrm>
        </p:grpSpPr>
        <p:sp>
          <p:nvSpPr>
            <p:cNvPr name="" id="321"/>
            <p:cNvSpPr/>
            <p:nvPr/>
          </p:nvSpPr>
          <p:spPr>
            <a:xfrm>
              <a:off x="306424" y="412936"/>
              <a:ext cy="6032128" cx="8531152"/>
            </a:xfrm>
            <a:custGeom>
              <a:avLst/>
              <a:gdLst/>
              <a:ahLst/>
              <a:cxnLst/>
              <a:rect r="r" b="b" l="l" t="t"/>
              <a:pathLst>
                <a:path h="6032128" stroke="false" w="8531152">
                  <a:moveTo>
                    <a:pt x="0" y="0"/>
                  </a:moveTo>
                  <a:lnTo>
                    <a:pt x="8531152" y="0"/>
                  </a:lnTo>
                  <a:lnTo>
                    <a:pt x="8531152" y="6032128"/>
                  </a:lnTo>
                  <a:lnTo>
                    <a:pt x="0" y="6032128"/>
                  </a:lnTo>
                  <a:lnTo>
                    <a:pt x="0" y="0"/>
                  </a:lnTo>
                  <a:close/>
                </a:path>
                <a:path h="6032128" fill="none" w="8531152">
                  <a:moveTo>
                    <a:pt x="0" y="0"/>
                  </a:moveTo>
                  <a:lnTo>
                    <a:pt x="8531152" y="0"/>
                  </a:lnTo>
                  <a:lnTo>
                    <a:pt x="8531152" y="6032128"/>
                  </a:lnTo>
                  <a:lnTo>
                    <a:pt x="0" y="6032128"/>
                  </a:lnTo>
                  <a:lnTo>
                    <a:pt x="0" y="0"/>
                  </a:lnTo>
                  <a:close/>
                </a:path>
              </a:pathLst>
            </a:custGeom>
            <a:solidFill>
              <a:srgbClr val="FFFFFF"/>
            </a:solidFill>
            <a:ln cap="flat" w="7600">
              <a:noFill/>
              <a:miter/>
            </a:ln>
          </p:spPr>
        </p:sp>
        <p:grpSp>
          <p:nvGrpSpPr>
            <p:cNvPr name="" id="322"/>
            <p:cNvGrpSpPr/>
            <p:nvPr/>
          </p:nvGrpSpPr>
          <p:grpSpPr>
            <a:xfrm>
              <a:off x="314086" y="420551"/>
              <a:ext cy="6022746" cx="8515829"/>
              <a:chOff x="314086" y="420551"/>
              <a:chExt cy="6022746" cx="8515829"/>
            </a:xfrm>
          </p:grpSpPr>
          <p:sp>
            <p:nvSpPr>
              <p:cNvPr name="" id="323"/>
              <p:cNvSpPr/>
              <p:nvPr/>
            </p:nvSpPr>
            <p:spPr>
              <a:xfrm>
                <a:off x="2784044" y="465970"/>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24"/>
              <p:cNvSpPr/>
              <p:nvPr/>
            </p:nvSpPr>
            <p:spPr>
              <a:xfrm>
                <a:off x="3179609" y="1158431"/>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25"/>
              <p:cNvSpPr/>
              <p:nvPr/>
            </p:nvSpPr>
            <p:spPr>
              <a:xfrm>
                <a:off x="2390858" y="1173570"/>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26"/>
              <p:cNvSpPr/>
              <p:nvPr/>
            </p:nvSpPr>
            <p:spPr>
              <a:xfrm>
                <a:off x="2784044" y="1869943"/>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27"/>
              <p:cNvSpPr/>
              <p:nvPr/>
            </p:nvSpPr>
            <p:spPr>
              <a:xfrm>
                <a:off x="3572802" y="1869943"/>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28"/>
              <p:cNvSpPr/>
              <p:nvPr/>
            </p:nvSpPr>
            <p:spPr>
              <a:xfrm>
                <a:off x="3975967" y="2569971"/>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29"/>
              <p:cNvSpPr/>
              <p:nvPr/>
            </p:nvSpPr>
            <p:spPr>
              <a:xfrm>
                <a:off x="3179609" y="2577541"/>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30"/>
              <p:cNvSpPr/>
              <p:nvPr/>
            </p:nvSpPr>
            <p:spPr>
              <a:xfrm>
                <a:off x="3580402" y="3273921"/>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31"/>
              <p:cNvSpPr/>
              <p:nvPr/>
            </p:nvSpPr>
            <p:spPr>
              <a:xfrm>
                <a:off x="1995285" y="1890691"/>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32"/>
              <p:cNvSpPr/>
              <p:nvPr/>
            </p:nvSpPr>
            <p:spPr>
              <a:xfrm>
                <a:off x="2398450" y="2590727"/>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33"/>
              <p:cNvSpPr/>
              <p:nvPr/>
            </p:nvSpPr>
            <p:spPr>
              <a:xfrm>
                <a:off x="1602092" y="2598296"/>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34"/>
              <p:cNvSpPr/>
              <p:nvPr/>
            </p:nvSpPr>
            <p:spPr>
              <a:xfrm>
                <a:off x="2002885" y="3294677"/>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35"/>
              <p:cNvSpPr/>
              <p:nvPr/>
            </p:nvSpPr>
            <p:spPr>
              <a:xfrm>
                <a:off x="2791636" y="3287099"/>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36"/>
              <p:cNvSpPr/>
              <p:nvPr/>
            </p:nvSpPr>
            <p:spPr>
              <a:xfrm>
                <a:off x="3194801" y="3987135"/>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37"/>
              <p:cNvSpPr/>
              <p:nvPr/>
            </p:nvSpPr>
            <p:spPr>
              <a:xfrm>
                <a:off x="2398450" y="3994705"/>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38"/>
              <p:cNvSpPr/>
              <p:nvPr/>
            </p:nvSpPr>
            <p:spPr>
              <a:xfrm>
                <a:off x="2799236" y="4691078"/>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39"/>
              <p:cNvSpPr/>
              <p:nvPr/>
            </p:nvSpPr>
            <p:spPr>
              <a:xfrm>
                <a:off x="4369153" y="456439"/>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40"/>
              <p:cNvSpPr/>
              <p:nvPr/>
            </p:nvSpPr>
            <p:spPr>
              <a:xfrm>
                <a:off x="4772318" y="1156470"/>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41"/>
              <p:cNvSpPr/>
              <p:nvPr/>
            </p:nvSpPr>
            <p:spPr>
              <a:xfrm>
                <a:off x="3975967" y="1164039"/>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42"/>
              <p:cNvSpPr/>
              <p:nvPr/>
            </p:nvSpPr>
            <p:spPr>
              <a:xfrm>
                <a:off x="4376753" y="1860420"/>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43"/>
              <p:cNvSpPr/>
              <p:nvPr/>
            </p:nvSpPr>
            <p:spPr>
              <a:xfrm>
                <a:off x="4371760" y="3257087"/>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44"/>
              <p:cNvSpPr/>
              <p:nvPr/>
            </p:nvSpPr>
            <p:spPr>
              <a:xfrm>
                <a:off x="4774925" y="3957115"/>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45"/>
              <p:cNvSpPr/>
              <p:nvPr/>
            </p:nvSpPr>
            <p:spPr>
              <a:xfrm>
                <a:off x="3978574" y="3964685"/>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46"/>
              <p:cNvSpPr/>
              <p:nvPr/>
            </p:nvSpPr>
            <p:spPr>
              <a:xfrm>
                <a:off x="4379367" y="4661058"/>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47"/>
              <p:cNvSpPr/>
              <p:nvPr/>
            </p:nvSpPr>
            <p:spPr>
              <a:xfrm>
                <a:off x="5166142" y="1845539"/>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48"/>
              <p:cNvSpPr/>
              <p:nvPr/>
            </p:nvSpPr>
            <p:spPr>
              <a:xfrm>
                <a:off x="5569307" y="2545567"/>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49"/>
              <p:cNvSpPr/>
              <p:nvPr/>
            </p:nvSpPr>
            <p:spPr>
              <a:xfrm>
                <a:off x="4772964" y="2553145"/>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50"/>
              <p:cNvSpPr/>
              <p:nvPr/>
            </p:nvSpPr>
            <p:spPr>
              <a:xfrm>
                <a:off x="5173735" y="3249517"/>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51"/>
              <p:cNvSpPr/>
              <p:nvPr/>
            </p:nvSpPr>
            <p:spPr>
              <a:xfrm>
                <a:off x="5962493" y="3234378"/>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52"/>
              <p:cNvSpPr/>
              <p:nvPr/>
            </p:nvSpPr>
            <p:spPr>
              <a:xfrm>
                <a:off x="6365658" y="3934407"/>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53"/>
              <p:cNvSpPr/>
              <p:nvPr/>
            </p:nvSpPr>
            <p:spPr>
              <a:xfrm>
                <a:off x="5569307" y="3941976"/>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54"/>
              <p:cNvSpPr/>
              <p:nvPr/>
            </p:nvSpPr>
            <p:spPr>
              <a:xfrm>
                <a:off x="5970085" y="4638349"/>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55"/>
              <p:cNvSpPr/>
              <p:nvPr/>
            </p:nvSpPr>
            <p:spPr>
              <a:xfrm>
                <a:off x="5965100" y="448871"/>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56"/>
              <p:cNvSpPr/>
              <p:nvPr/>
            </p:nvSpPr>
            <p:spPr>
              <a:xfrm>
                <a:off x="6368265" y="1148908"/>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57"/>
              <p:cNvSpPr/>
              <p:nvPr/>
            </p:nvSpPr>
            <p:spPr>
              <a:xfrm>
                <a:off x="5571914" y="1156470"/>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58"/>
              <p:cNvSpPr/>
              <p:nvPr/>
            </p:nvSpPr>
            <p:spPr>
              <a:xfrm>
                <a:off x="5972692" y="1852850"/>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59"/>
              <p:cNvSpPr/>
              <p:nvPr/>
            </p:nvSpPr>
            <p:spPr>
              <a:xfrm>
                <a:off x="1191342" y="494290"/>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60"/>
              <p:cNvSpPr/>
              <p:nvPr/>
            </p:nvSpPr>
            <p:spPr>
              <a:xfrm>
                <a:off x="1594499" y="1194318"/>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61"/>
              <p:cNvSpPr/>
              <p:nvPr/>
            </p:nvSpPr>
            <p:spPr>
              <a:xfrm>
                <a:off x="798156" y="1201887"/>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62"/>
              <p:cNvSpPr/>
              <p:nvPr/>
            </p:nvSpPr>
            <p:spPr>
              <a:xfrm>
                <a:off x="1198935" y="1898268"/>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63"/>
              <p:cNvSpPr/>
              <p:nvPr/>
            </p:nvSpPr>
            <p:spPr>
              <a:xfrm>
                <a:off x="1201541" y="3302246"/>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64"/>
              <p:cNvSpPr/>
              <p:nvPr/>
            </p:nvSpPr>
            <p:spPr>
              <a:xfrm>
                <a:off x="1604699" y="4002275"/>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65"/>
              <p:cNvSpPr/>
              <p:nvPr/>
            </p:nvSpPr>
            <p:spPr>
              <a:xfrm>
                <a:off x="808355" y="4009837"/>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66"/>
              <p:cNvSpPr/>
              <p:nvPr/>
            </p:nvSpPr>
            <p:spPr>
              <a:xfrm>
                <a:off x="1209141" y="4706217"/>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67"/>
              <p:cNvSpPr/>
              <p:nvPr/>
            </p:nvSpPr>
            <p:spPr>
              <a:xfrm>
                <a:off x="3587987" y="4691078"/>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68"/>
              <p:cNvSpPr/>
              <p:nvPr/>
            </p:nvSpPr>
            <p:spPr>
              <a:xfrm>
                <a:off x="6769035" y="1837711"/>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69"/>
              <p:cNvSpPr/>
              <p:nvPr/>
            </p:nvSpPr>
            <p:spPr>
              <a:xfrm>
                <a:off x="7172200" y="2537739"/>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70"/>
              <p:cNvSpPr/>
              <p:nvPr/>
            </p:nvSpPr>
            <p:spPr>
              <a:xfrm>
                <a:off x="6375857" y="2545317"/>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71"/>
              <p:cNvSpPr/>
              <p:nvPr/>
            </p:nvSpPr>
            <p:spPr>
              <a:xfrm>
                <a:off x="6776628" y="3241689"/>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72"/>
              <p:cNvSpPr/>
              <p:nvPr/>
            </p:nvSpPr>
            <p:spPr>
              <a:xfrm>
                <a:off x="5176341" y="4658846"/>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73"/>
              <p:cNvSpPr/>
              <p:nvPr/>
            </p:nvSpPr>
            <p:spPr>
              <a:xfrm>
                <a:off x="6779235" y="4615648"/>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74"/>
              <p:cNvSpPr/>
              <p:nvPr/>
            </p:nvSpPr>
            <p:spPr>
              <a:xfrm>
                <a:off x="7560431" y="420551"/>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75"/>
              <p:cNvSpPr/>
              <p:nvPr/>
            </p:nvSpPr>
            <p:spPr>
              <a:xfrm>
                <a:off x="7963535" y="1120583"/>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76"/>
              <p:cNvSpPr/>
              <p:nvPr/>
            </p:nvSpPr>
            <p:spPr>
              <a:xfrm>
                <a:off x="7167207" y="1128152"/>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77"/>
              <p:cNvSpPr/>
              <p:nvPr/>
            </p:nvSpPr>
            <p:spPr>
              <a:xfrm>
                <a:off x="7567955" y="1824525"/>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78"/>
              <p:cNvSpPr/>
              <p:nvPr/>
            </p:nvSpPr>
            <p:spPr>
              <a:xfrm>
                <a:off x="7583231" y="3219239"/>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79"/>
              <p:cNvSpPr/>
              <p:nvPr/>
            </p:nvSpPr>
            <p:spPr>
              <a:xfrm>
                <a:off x="7986335" y="3919267"/>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80"/>
              <p:cNvSpPr/>
              <p:nvPr/>
            </p:nvSpPr>
            <p:spPr>
              <a:xfrm>
                <a:off x="7189999" y="3926845"/>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81"/>
              <p:cNvSpPr/>
              <p:nvPr/>
            </p:nvSpPr>
            <p:spPr>
              <a:xfrm>
                <a:off x="7590831" y="4623217"/>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82"/>
              <p:cNvSpPr/>
              <p:nvPr/>
            </p:nvSpPr>
            <p:spPr>
              <a:xfrm>
                <a:off x="402611" y="1898268"/>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83"/>
              <p:cNvSpPr/>
              <p:nvPr/>
            </p:nvSpPr>
            <p:spPr>
              <a:xfrm>
                <a:off x="805756" y="2598296"/>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84"/>
              <p:cNvSpPr/>
              <p:nvPr/>
            </p:nvSpPr>
            <p:spPr>
              <a:xfrm>
                <a:off x="410207" y="3302246"/>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85"/>
              <p:cNvSpPr/>
              <p:nvPr/>
            </p:nvSpPr>
            <p:spPr>
              <a:xfrm>
                <a:off x="2005523" y="4704256"/>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86"/>
              <p:cNvSpPr/>
              <p:nvPr/>
            </p:nvSpPr>
            <p:spPr>
              <a:xfrm>
                <a:off x="410207" y="4702303"/>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87"/>
              <p:cNvSpPr/>
              <p:nvPr/>
            </p:nvSpPr>
            <p:spPr>
              <a:xfrm>
                <a:off x="7981395" y="2528217"/>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88"/>
              <p:cNvSpPr/>
              <p:nvPr/>
            </p:nvSpPr>
            <p:spPr>
              <a:xfrm>
                <a:off x="3575409" y="443260"/>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89"/>
              <p:cNvSpPr/>
              <p:nvPr/>
            </p:nvSpPr>
            <p:spPr>
              <a:xfrm>
                <a:off x="405244" y="484765"/>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90"/>
              <p:cNvSpPr/>
              <p:nvPr/>
            </p:nvSpPr>
            <p:spPr>
              <a:xfrm>
                <a:off x="5168749" y="435693"/>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91"/>
              <p:cNvSpPr/>
              <p:nvPr/>
            </p:nvSpPr>
            <p:spPr>
              <a:xfrm>
                <a:off x="6766429" y="420551"/>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92"/>
              <p:cNvSpPr/>
              <p:nvPr/>
            </p:nvSpPr>
            <p:spPr>
              <a:xfrm>
                <a:off x="1987685" y="473538"/>
                <a:ext cy="1337243" cx="746980"/>
              </a:xfrm>
              <a:custGeom>
                <a:avLst/>
                <a:gdLst/>
                <a:ahLst/>
                <a:cxnLst/>
                <a:rect r="r" b="b" l="l" t="t"/>
                <a:pathLst>
                  <a:path h="1337243" stroke="false" w="746980">
                    <a:moveTo>
                      <a:pt x="379820" y="0"/>
                    </a:moveTo>
                    <a:lnTo>
                      <a:pt x="0" y="681237"/>
                    </a:lnTo>
                    <a:lnTo>
                      <a:pt x="379820" y="1337243"/>
                    </a:lnTo>
                    <a:lnTo>
                      <a:pt x="746980" y="681237"/>
                    </a:lnTo>
                    <a:lnTo>
                      <a:pt x="379820" y="0"/>
                    </a:lnTo>
                    <a:close/>
                  </a:path>
                  <a:path h="1337243" fill="none" w="746980">
                    <a:moveTo>
                      <a:pt x="379820" y="0"/>
                    </a:moveTo>
                    <a:lnTo>
                      <a:pt x="0" y="681237"/>
                    </a:lnTo>
                    <a:lnTo>
                      <a:pt x="379820" y="1337243"/>
                    </a:lnTo>
                    <a:lnTo>
                      <a:pt x="746980" y="681237"/>
                    </a:lnTo>
                    <a:lnTo>
                      <a:pt x="379820" y="0"/>
                    </a:lnTo>
                    <a:close/>
                  </a:path>
                </a:pathLst>
              </a:custGeom>
              <a:gradFill>
                <a:gsLst>
                  <a:gs pos="6000">
                    <a:srgbClr val="FDFEFE"/>
                  </a:gs>
                  <a:gs pos="100000">
                    <a:srgbClr val="E0E5E6">
                      <a:alpha val="29000"/>
                    </a:srgbClr>
                  </a:gs>
                </a:gsLst>
                <a:lin scaled="0" ang="0"/>
              </a:gradFill>
              <a:ln cap="flat" w="7600">
                <a:noFill/>
                <a:miter/>
              </a:ln>
            </p:spPr>
          </p:sp>
          <p:sp>
            <p:nvSpPr>
              <p:cNvPr name="" id="393"/>
              <p:cNvSpPr/>
              <p:nvPr/>
            </p:nvSpPr>
            <p:spPr>
              <a:xfrm>
                <a:off x="798156" y="420553"/>
                <a:ext cy="678714" cx="746980"/>
              </a:xfrm>
              <a:custGeom>
                <a:avLst/>
                <a:gdLst/>
                <a:ahLst/>
                <a:cxnLst/>
                <a:rect r="r" b="b" l="l" t="t"/>
                <a:pathLst>
                  <a:path h="678714" stroke="false" w="746980">
                    <a:moveTo>
                      <a:pt x="746980" y="22708"/>
                    </a:moveTo>
                    <a:lnTo>
                      <a:pt x="379820" y="678714"/>
                    </a:lnTo>
                    <a:lnTo>
                      <a:pt x="0" y="22708"/>
                    </a:lnTo>
                    <a:lnTo>
                      <a:pt x="12661" y="0"/>
                    </a:lnTo>
                    <a:lnTo>
                      <a:pt x="734741" y="0"/>
                    </a:lnTo>
                    <a:lnTo>
                      <a:pt x="746980" y="22708"/>
                    </a:lnTo>
                    <a:close/>
                  </a:path>
                  <a:path h="678714" fill="none" w="746980">
                    <a:moveTo>
                      <a:pt x="746980" y="22708"/>
                    </a:moveTo>
                    <a:lnTo>
                      <a:pt x="379820" y="678714"/>
                    </a:lnTo>
                    <a:lnTo>
                      <a:pt x="0" y="22708"/>
                    </a:lnTo>
                    <a:lnTo>
                      <a:pt x="12661" y="0"/>
                    </a:lnTo>
                    <a:lnTo>
                      <a:pt x="734741" y="0"/>
                    </a:lnTo>
                    <a:lnTo>
                      <a:pt x="746980" y="22708"/>
                    </a:lnTo>
                    <a:close/>
                  </a:path>
                </a:pathLst>
              </a:custGeom>
              <a:gradFill>
                <a:gsLst>
                  <a:gs pos="6000">
                    <a:srgbClr val="FDFEFE"/>
                  </a:gs>
                  <a:gs pos="100000">
                    <a:srgbClr val="E0E5E6">
                      <a:alpha val="29000"/>
                    </a:srgbClr>
                  </a:gs>
                </a:gsLst>
                <a:lin scaled="0" ang="0"/>
              </a:gradFill>
              <a:ln cap="flat" w="7600">
                <a:noFill/>
                <a:miter/>
              </a:ln>
            </p:spPr>
          </p:sp>
          <p:sp>
            <p:nvSpPr>
              <p:cNvPr name="" id="394"/>
              <p:cNvSpPr/>
              <p:nvPr/>
            </p:nvSpPr>
            <p:spPr>
              <a:xfrm>
                <a:off x="1586899" y="436726"/>
                <a:ext cy="677681" cx="746980"/>
              </a:xfrm>
              <a:custGeom>
                <a:avLst/>
                <a:gdLst/>
                <a:ahLst/>
                <a:cxnLst/>
                <a:rect r="r" b="b" l="l" t="t"/>
                <a:pathLst>
                  <a:path h="677681" stroke="false" w="746980">
                    <a:moveTo>
                      <a:pt x="746980" y="21672"/>
                    </a:moveTo>
                    <a:lnTo>
                      <a:pt x="379820" y="677681"/>
                    </a:lnTo>
                    <a:lnTo>
                      <a:pt x="0" y="21672"/>
                    </a:lnTo>
                    <a:lnTo>
                      <a:pt x="12083" y="0"/>
                    </a:lnTo>
                    <a:lnTo>
                      <a:pt x="735299" y="0"/>
                    </a:lnTo>
                    <a:lnTo>
                      <a:pt x="746980" y="21672"/>
                    </a:lnTo>
                    <a:close/>
                  </a:path>
                  <a:path h="677681" fill="none" w="746980">
                    <a:moveTo>
                      <a:pt x="746980" y="21672"/>
                    </a:moveTo>
                    <a:lnTo>
                      <a:pt x="379820" y="677681"/>
                    </a:lnTo>
                    <a:lnTo>
                      <a:pt x="0" y="21672"/>
                    </a:lnTo>
                    <a:lnTo>
                      <a:pt x="12083" y="0"/>
                    </a:lnTo>
                    <a:lnTo>
                      <a:pt x="735299" y="0"/>
                    </a:lnTo>
                    <a:lnTo>
                      <a:pt x="746980" y="21672"/>
                    </a:lnTo>
                    <a:close/>
                  </a:path>
                </a:pathLst>
              </a:custGeom>
              <a:gradFill>
                <a:gsLst>
                  <a:gs pos="6000">
                    <a:srgbClr val="FDFEFE"/>
                  </a:gs>
                  <a:gs pos="100000">
                    <a:srgbClr val="E0E5E6">
                      <a:alpha val="29000"/>
                    </a:srgbClr>
                  </a:gs>
                </a:gsLst>
                <a:lin scaled="0" ang="0"/>
              </a:gradFill>
              <a:ln cap="flat" w="7600">
                <a:noFill/>
                <a:miter/>
              </a:ln>
            </p:spPr>
          </p:sp>
          <p:sp>
            <p:nvSpPr>
              <p:cNvPr name="" id="395"/>
              <p:cNvSpPr/>
              <p:nvPr/>
            </p:nvSpPr>
            <p:spPr>
              <a:xfrm>
                <a:off x="2383250" y="436729"/>
                <a:ext cy="670108" cx="746980"/>
              </a:xfrm>
              <a:custGeom>
                <a:avLst/>
                <a:gdLst/>
                <a:ahLst/>
                <a:cxnLst/>
                <a:rect r="r" b="b" l="l" t="t"/>
                <a:pathLst>
                  <a:path h="670108" stroke="false" w="746980">
                    <a:moveTo>
                      <a:pt x="746980" y="14102"/>
                    </a:moveTo>
                    <a:lnTo>
                      <a:pt x="379820" y="670108"/>
                    </a:lnTo>
                    <a:lnTo>
                      <a:pt x="0" y="14102"/>
                    </a:lnTo>
                    <a:lnTo>
                      <a:pt x="7863" y="0"/>
                    </a:lnTo>
                    <a:lnTo>
                      <a:pt x="739379" y="0"/>
                    </a:lnTo>
                    <a:lnTo>
                      <a:pt x="746980" y="14102"/>
                    </a:lnTo>
                    <a:close/>
                  </a:path>
                  <a:path h="670108" fill="none" w="746980">
                    <a:moveTo>
                      <a:pt x="746980" y="14102"/>
                    </a:moveTo>
                    <a:lnTo>
                      <a:pt x="379820" y="670108"/>
                    </a:lnTo>
                    <a:lnTo>
                      <a:pt x="0" y="14102"/>
                    </a:lnTo>
                    <a:lnTo>
                      <a:pt x="7863" y="0"/>
                    </a:lnTo>
                    <a:lnTo>
                      <a:pt x="739379" y="0"/>
                    </a:lnTo>
                    <a:lnTo>
                      <a:pt x="746980" y="14102"/>
                    </a:lnTo>
                    <a:close/>
                  </a:path>
                </a:pathLst>
              </a:custGeom>
              <a:gradFill>
                <a:gsLst>
                  <a:gs pos="6000">
                    <a:srgbClr val="FDFEFE"/>
                  </a:gs>
                  <a:gs pos="100000">
                    <a:srgbClr val="E0E5E6">
                      <a:alpha val="29000"/>
                    </a:srgbClr>
                  </a:gs>
                </a:gsLst>
                <a:lin scaled="0" ang="0"/>
              </a:gradFill>
              <a:ln cap="flat" w="7600">
                <a:noFill/>
                <a:miter/>
              </a:ln>
            </p:spPr>
          </p:sp>
          <p:sp>
            <p:nvSpPr>
              <p:cNvPr name="" id="396"/>
              <p:cNvSpPr/>
              <p:nvPr/>
            </p:nvSpPr>
            <p:spPr>
              <a:xfrm>
                <a:off x="3179897" y="428990"/>
                <a:ext cy="670108" cx="746980"/>
              </a:xfrm>
              <a:custGeom>
                <a:avLst/>
                <a:gdLst/>
                <a:ahLst/>
                <a:cxnLst/>
                <a:rect r="r" b="b" l="l" t="t"/>
                <a:pathLst>
                  <a:path h="670108" stroke="false" w="746980">
                    <a:moveTo>
                      <a:pt x="746980" y="14102"/>
                    </a:moveTo>
                    <a:lnTo>
                      <a:pt x="379821" y="670108"/>
                    </a:lnTo>
                    <a:lnTo>
                      <a:pt x="0" y="14102"/>
                    </a:lnTo>
                    <a:lnTo>
                      <a:pt x="7863" y="0"/>
                    </a:lnTo>
                    <a:lnTo>
                      <a:pt x="739380" y="0"/>
                    </a:lnTo>
                    <a:lnTo>
                      <a:pt x="746980" y="14102"/>
                    </a:lnTo>
                    <a:close/>
                  </a:path>
                  <a:path h="670108" fill="none" w="746980">
                    <a:moveTo>
                      <a:pt x="746980" y="14102"/>
                    </a:moveTo>
                    <a:lnTo>
                      <a:pt x="379821" y="670108"/>
                    </a:lnTo>
                    <a:lnTo>
                      <a:pt x="0" y="14102"/>
                    </a:lnTo>
                    <a:lnTo>
                      <a:pt x="7863" y="0"/>
                    </a:lnTo>
                    <a:lnTo>
                      <a:pt x="739380" y="0"/>
                    </a:lnTo>
                    <a:lnTo>
                      <a:pt x="746980" y="14102"/>
                    </a:lnTo>
                    <a:close/>
                  </a:path>
                </a:pathLst>
              </a:custGeom>
              <a:gradFill>
                <a:gsLst>
                  <a:gs pos="6000">
                    <a:srgbClr val="FDFEFE"/>
                  </a:gs>
                  <a:gs pos="100000">
                    <a:srgbClr val="E0E5E6">
                      <a:alpha val="29000"/>
                    </a:srgbClr>
                  </a:gs>
                </a:gsLst>
                <a:lin scaled="0" ang="0"/>
              </a:gradFill>
              <a:ln cap="flat" w="7600">
                <a:noFill/>
                <a:miter/>
              </a:ln>
            </p:spPr>
          </p:sp>
          <p:sp>
            <p:nvSpPr>
              <p:cNvPr name="" id="397"/>
              <p:cNvSpPr/>
              <p:nvPr/>
            </p:nvSpPr>
            <p:spPr>
              <a:xfrm>
                <a:off x="5569307" y="428990"/>
                <a:ext cy="670108" cx="746980"/>
              </a:xfrm>
              <a:custGeom>
                <a:avLst/>
                <a:gdLst/>
                <a:ahLst/>
                <a:cxnLst/>
                <a:rect r="r" b="b" l="l" t="t"/>
                <a:pathLst>
                  <a:path h="670108" stroke="false" w="746980">
                    <a:moveTo>
                      <a:pt x="746980" y="14102"/>
                    </a:moveTo>
                    <a:lnTo>
                      <a:pt x="379821" y="670108"/>
                    </a:lnTo>
                    <a:lnTo>
                      <a:pt x="0" y="14102"/>
                    </a:lnTo>
                    <a:lnTo>
                      <a:pt x="7863" y="0"/>
                    </a:lnTo>
                    <a:lnTo>
                      <a:pt x="739380" y="0"/>
                    </a:lnTo>
                    <a:lnTo>
                      <a:pt x="746980" y="14102"/>
                    </a:lnTo>
                    <a:close/>
                  </a:path>
                  <a:path h="670108" fill="none" w="746980">
                    <a:moveTo>
                      <a:pt x="746980" y="14102"/>
                    </a:moveTo>
                    <a:lnTo>
                      <a:pt x="379821" y="670108"/>
                    </a:lnTo>
                    <a:lnTo>
                      <a:pt x="0" y="14102"/>
                    </a:lnTo>
                    <a:lnTo>
                      <a:pt x="7863" y="0"/>
                    </a:lnTo>
                    <a:lnTo>
                      <a:pt x="739380" y="0"/>
                    </a:lnTo>
                    <a:lnTo>
                      <a:pt x="746980" y="14102"/>
                    </a:lnTo>
                    <a:close/>
                  </a:path>
                </a:pathLst>
              </a:custGeom>
              <a:gradFill>
                <a:gsLst>
                  <a:gs pos="6000">
                    <a:srgbClr val="FDFEFE"/>
                  </a:gs>
                  <a:gs pos="100000">
                    <a:srgbClr val="E0E5E6">
                      <a:alpha val="29000"/>
                    </a:srgbClr>
                  </a:gs>
                </a:gsLst>
                <a:lin scaled="0" ang="0"/>
              </a:gradFill>
              <a:ln cap="flat" w="7600">
                <a:noFill/>
                <a:miter/>
              </a:ln>
            </p:spPr>
          </p:sp>
          <p:sp>
            <p:nvSpPr>
              <p:cNvPr name="" id="398"/>
              <p:cNvSpPr/>
              <p:nvPr/>
            </p:nvSpPr>
            <p:spPr>
              <a:xfrm>
                <a:off x="7983114" y="435400"/>
                <a:ext cy="648582" cx="738525"/>
              </a:xfrm>
              <a:custGeom>
                <a:avLst/>
                <a:gdLst/>
                <a:ahLst/>
                <a:cxnLst/>
                <a:rect r="r" b="b" l="l" t="t"/>
                <a:pathLst>
                  <a:path h="648582" stroke="false" w="738525">
                    <a:moveTo>
                      <a:pt x="738525" y="0"/>
                    </a:moveTo>
                    <a:lnTo>
                      <a:pt x="375521" y="648582"/>
                    </a:lnTo>
                    <a:lnTo>
                      <a:pt x="0" y="0"/>
                    </a:lnTo>
                    <a:lnTo>
                      <a:pt x="738525" y="0"/>
                    </a:lnTo>
                    <a:close/>
                  </a:path>
                  <a:path h="648582" fill="none" w="738525">
                    <a:moveTo>
                      <a:pt x="738525" y="0"/>
                    </a:moveTo>
                    <a:lnTo>
                      <a:pt x="375521" y="648582"/>
                    </a:lnTo>
                    <a:lnTo>
                      <a:pt x="0" y="0"/>
                    </a:lnTo>
                    <a:lnTo>
                      <a:pt x="738525" y="0"/>
                    </a:lnTo>
                    <a:close/>
                  </a:path>
                </a:pathLst>
              </a:custGeom>
              <a:gradFill>
                <a:gsLst>
                  <a:gs pos="6000">
                    <a:srgbClr val="FDFEFE"/>
                  </a:gs>
                  <a:gs pos="100000">
                    <a:srgbClr val="E0E5E6">
                      <a:alpha val="29000"/>
                    </a:srgbClr>
                  </a:gs>
                </a:gsLst>
                <a:lin scaled="0" ang="0"/>
              </a:gradFill>
              <a:ln cap="flat" w="7600">
                <a:noFill/>
                <a:miter/>
              </a:ln>
            </p:spPr>
          </p:sp>
          <p:sp>
            <p:nvSpPr>
              <p:cNvPr name="" id="399"/>
              <p:cNvSpPr/>
              <p:nvPr/>
            </p:nvSpPr>
            <p:spPr>
              <a:xfrm>
                <a:off x="8374589" y="420551"/>
                <a:ext cy="1337243" cx="446079"/>
              </a:xfrm>
              <a:custGeom>
                <a:avLst/>
                <a:gdLst/>
                <a:ahLst/>
                <a:cxnLst/>
                <a:rect r="r" b="b" l="l" t="t"/>
                <a:pathLst>
                  <a:path h="1337243" stroke="false" w="446079">
                    <a:moveTo>
                      <a:pt x="446079" y="1218858"/>
                    </a:moveTo>
                    <a:lnTo>
                      <a:pt x="379820" y="1337243"/>
                    </a:lnTo>
                    <a:lnTo>
                      <a:pt x="0" y="681237"/>
                    </a:lnTo>
                    <a:lnTo>
                      <a:pt x="379820" y="0"/>
                    </a:lnTo>
                    <a:lnTo>
                      <a:pt x="446079" y="122938"/>
                    </a:lnTo>
                    <a:lnTo>
                      <a:pt x="446079" y="1218858"/>
                    </a:lnTo>
                    <a:close/>
                  </a:path>
                  <a:path h="1337243" fill="none" w="446079">
                    <a:moveTo>
                      <a:pt x="446079" y="1218858"/>
                    </a:moveTo>
                    <a:lnTo>
                      <a:pt x="379820" y="1337243"/>
                    </a:lnTo>
                    <a:lnTo>
                      <a:pt x="0" y="681237"/>
                    </a:lnTo>
                    <a:lnTo>
                      <a:pt x="379820" y="0"/>
                    </a:lnTo>
                    <a:lnTo>
                      <a:pt x="446079" y="122938"/>
                    </a:lnTo>
                    <a:lnTo>
                      <a:pt x="446079" y="1218858"/>
                    </a:lnTo>
                    <a:close/>
                  </a:path>
                </a:pathLst>
              </a:custGeom>
              <a:gradFill>
                <a:gsLst>
                  <a:gs pos="6000">
                    <a:srgbClr val="FDFEFE"/>
                  </a:gs>
                  <a:gs pos="100000">
                    <a:srgbClr val="E0E5E6">
                      <a:alpha val="29000"/>
                    </a:srgbClr>
                  </a:gs>
                </a:gsLst>
                <a:lin scaled="0" ang="0"/>
              </a:gradFill>
              <a:ln cap="flat" w="7600">
                <a:noFill/>
                <a:miter/>
              </a:ln>
            </p:spPr>
          </p:sp>
          <p:sp>
            <p:nvSpPr>
              <p:cNvPr name="" id="400"/>
              <p:cNvSpPr/>
              <p:nvPr/>
            </p:nvSpPr>
            <p:spPr>
              <a:xfrm>
                <a:off x="8374615" y="1820611"/>
                <a:ext cy="1337243" cx="455299"/>
              </a:xfrm>
              <a:custGeom>
                <a:avLst/>
                <a:gdLst/>
                <a:ahLst/>
                <a:cxnLst/>
                <a:rect r="r" b="b" l="l" t="t"/>
                <a:pathLst>
                  <a:path h="1337243" stroke="false" w="455299">
                    <a:moveTo>
                      <a:pt x="455299" y="1202383"/>
                    </a:moveTo>
                    <a:lnTo>
                      <a:pt x="379820" y="1337243"/>
                    </a:lnTo>
                    <a:lnTo>
                      <a:pt x="0" y="681237"/>
                    </a:lnTo>
                    <a:lnTo>
                      <a:pt x="379820" y="0"/>
                    </a:lnTo>
                    <a:lnTo>
                      <a:pt x="455299" y="140047"/>
                    </a:lnTo>
                    <a:lnTo>
                      <a:pt x="455299" y="1202383"/>
                    </a:lnTo>
                    <a:close/>
                  </a:path>
                  <a:path h="1337243" fill="none" w="455299">
                    <a:moveTo>
                      <a:pt x="455299" y="1202383"/>
                    </a:moveTo>
                    <a:lnTo>
                      <a:pt x="379820" y="1337243"/>
                    </a:lnTo>
                    <a:lnTo>
                      <a:pt x="0" y="681237"/>
                    </a:lnTo>
                    <a:lnTo>
                      <a:pt x="379820" y="0"/>
                    </a:lnTo>
                    <a:lnTo>
                      <a:pt x="455299" y="140047"/>
                    </a:lnTo>
                    <a:lnTo>
                      <a:pt x="455299" y="1202383"/>
                    </a:lnTo>
                    <a:close/>
                  </a:path>
                </a:pathLst>
              </a:custGeom>
              <a:gradFill>
                <a:gsLst>
                  <a:gs pos="6000">
                    <a:srgbClr val="FDFEFE"/>
                  </a:gs>
                  <a:gs pos="100000">
                    <a:srgbClr val="E0E5E6">
                      <a:alpha val="29000"/>
                    </a:srgbClr>
                  </a:gs>
                </a:gsLst>
                <a:lin scaled="0" ang="0"/>
              </a:gradFill>
              <a:ln cap="flat" w="7600">
                <a:noFill/>
                <a:miter/>
              </a:ln>
            </p:spPr>
          </p:sp>
          <p:sp>
            <p:nvSpPr>
              <p:cNvPr name="" id="401"/>
              <p:cNvSpPr/>
              <p:nvPr/>
            </p:nvSpPr>
            <p:spPr>
              <a:xfrm>
                <a:off x="8382255" y="3224589"/>
                <a:ext cy="1337243" cx="444579"/>
              </a:xfrm>
              <a:custGeom>
                <a:avLst/>
                <a:gdLst/>
                <a:ahLst/>
                <a:cxnLst/>
                <a:rect r="r" b="b" l="l" t="t"/>
                <a:pathLst>
                  <a:path h="1337243" stroke="false" w="444579">
                    <a:moveTo>
                      <a:pt x="444579" y="1221538"/>
                    </a:moveTo>
                    <a:lnTo>
                      <a:pt x="379820" y="1337243"/>
                    </a:lnTo>
                    <a:lnTo>
                      <a:pt x="0" y="681237"/>
                    </a:lnTo>
                    <a:lnTo>
                      <a:pt x="379820" y="0"/>
                    </a:lnTo>
                    <a:lnTo>
                      <a:pt x="444579" y="120155"/>
                    </a:lnTo>
                    <a:lnTo>
                      <a:pt x="444579" y="1221538"/>
                    </a:lnTo>
                    <a:close/>
                  </a:path>
                  <a:path h="1337243" fill="none" w="444579">
                    <a:moveTo>
                      <a:pt x="444579" y="1221538"/>
                    </a:moveTo>
                    <a:lnTo>
                      <a:pt x="379820" y="1337243"/>
                    </a:lnTo>
                    <a:lnTo>
                      <a:pt x="0" y="681237"/>
                    </a:lnTo>
                    <a:lnTo>
                      <a:pt x="379820" y="0"/>
                    </a:lnTo>
                    <a:lnTo>
                      <a:pt x="444579" y="120155"/>
                    </a:lnTo>
                    <a:lnTo>
                      <a:pt x="444579" y="1221538"/>
                    </a:lnTo>
                    <a:close/>
                  </a:path>
                </a:pathLst>
              </a:custGeom>
              <a:gradFill>
                <a:gsLst>
                  <a:gs pos="6000">
                    <a:srgbClr val="FDFEFE"/>
                  </a:gs>
                  <a:gs pos="100000">
                    <a:srgbClr val="E0E5E6">
                      <a:alpha val="29000"/>
                    </a:srgbClr>
                  </a:gs>
                </a:gsLst>
                <a:lin scaled="0" ang="0"/>
              </a:gradFill>
              <a:ln cap="flat" w="7600">
                <a:noFill/>
                <a:miter/>
              </a:ln>
            </p:spPr>
          </p:sp>
          <p:sp>
            <p:nvSpPr>
              <p:cNvPr name="" id="402"/>
              <p:cNvSpPr/>
              <p:nvPr/>
            </p:nvSpPr>
            <p:spPr>
              <a:xfrm>
                <a:off x="8409970" y="4600509"/>
                <a:ext cy="1337243" cx="410733"/>
              </a:xfrm>
              <a:custGeom>
                <a:avLst/>
                <a:gdLst/>
                <a:ahLst/>
                <a:cxnLst/>
                <a:rect r="r" b="b" l="l" t="t"/>
                <a:pathLst>
                  <a:path h="1337243" stroke="false" w="410733">
                    <a:moveTo>
                      <a:pt x="410733" y="1282011"/>
                    </a:moveTo>
                    <a:lnTo>
                      <a:pt x="379820" y="1337243"/>
                    </a:lnTo>
                    <a:lnTo>
                      <a:pt x="0" y="681237"/>
                    </a:lnTo>
                    <a:lnTo>
                      <a:pt x="379820" y="0"/>
                    </a:lnTo>
                    <a:lnTo>
                      <a:pt x="410733" y="57356"/>
                    </a:lnTo>
                    <a:lnTo>
                      <a:pt x="410733" y="1282011"/>
                    </a:lnTo>
                    <a:close/>
                  </a:path>
                  <a:path h="1337243" fill="none" w="410733">
                    <a:moveTo>
                      <a:pt x="410733" y="1282011"/>
                    </a:moveTo>
                    <a:lnTo>
                      <a:pt x="379820" y="1337243"/>
                    </a:lnTo>
                    <a:lnTo>
                      <a:pt x="0" y="681237"/>
                    </a:lnTo>
                    <a:lnTo>
                      <a:pt x="379820" y="0"/>
                    </a:lnTo>
                    <a:lnTo>
                      <a:pt x="410733" y="57356"/>
                    </a:lnTo>
                    <a:lnTo>
                      <a:pt x="410733" y="1282011"/>
                    </a:lnTo>
                    <a:close/>
                  </a:path>
                </a:pathLst>
              </a:custGeom>
              <a:gradFill>
                <a:gsLst>
                  <a:gs pos="6000">
                    <a:srgbClr val="FDFEFE"/>
                  </a:gs>
                  <a:gs pos="100000">
                    <a:srgbClr val="E0E5E6">
                      <a:alpha val="29000"/>
                    </a:srgbClr>
                  </a:gs>
                </a:gsLst>
                <a:lin scaled="0" ang="0"/>
              </a:gradFill>
              <a:ln cap="flat" w="7600">
                <a:noFill/>
                <a:miter/>
              </a:ln>
            </p:spPr>
          </p:sp>
          <p:sp>
            <p:nvSpPr>
              <p:cNvPr name="" id="403"/>
              <p:cNvSpPr/>
              <p:nvPr/>
            </p:nvSpPr>
            <p:spPr>
              <a:xfrm>
                <a:off x="7747487" y="6015398"/>
                <a:ext cy="400214" cx="438835"/>
              </a:xfrm>
              <a:custGeom>
                <a:avLst/>
                <a:gdLst/>
                <a:ahLst/>
                <a:cxnLst/>
                <a:rect r="r" b="b" l="l" t="t"/>
                <a:pathLst>
                  <a:path h="400214" stroke="false" w="438835">
                    <a:moveTo>
                      <a:pt x="0" y="400214"/>
                    </a:moveTo>
                    <a:lnTo>
                      <a:pt x="223136" y="0"/>
                    </a:lnTo>
                    <a:lnTo>
                      <a:pt x="438835" y="400214"/>
                    </a:lnTo>
                    <a:lnTo>
                      <a:pt x="0" y="400214"/>
                    </a:lnTo>
                    <a:close/>
                  </a:path>
                  <a:path h="400214" fill="none" w="438835">
                    <a:moveTo>
                      <a:pt x="0" y="400214"/>
                    </a:moveTo>
                    <a:lnTo>
                      <a:pt x="223136" y="0"/>
                    </a:lnTo>
                    <a:lnTo>
                      <a:pt x="438835" y="400214"/>
                    </a:lnTo>
                    <a:lnTo>
                      <a:pt x="0" y="400214"/>
                    </a:lnTo>
                    <a:close/>
                  </a:path>
                </a:pathLst>
              </a:custGeom>
              <a:gradFill>
                <a:gsLst>
                  <a:gs pos="6000">
                    <a:srgbClr val="FDFEFE"/>
                  </a:gs>
                  <a:gs pos="100000">
                    <a:srgbClr val="E0E5E6">
                      <a:alpha val="29000"/>
                    </a:srgbClr>
                  </a:gs>
                </a:gsLst>
                <a:lin scaled="0" ang="0"/>
              </a:gradFill>
              <a:ln cap="flat" w="7600">
                <a:noFill/>
                <a:miter/>
              </a:ln>
            </p:spPr>
          </p:sp>
          <p:sp>
            <p:nvSpPr>
              <p:cNvPr name="" id="404"/>
              <p:cNvSpPr/>
              <p:nvPr/>
            </p:nvSpPr>
            <p:spPr>
              <a:xfrm>
                <a:off x="3795927" y="6102477"/>
                <a:ext cy="321909" cx="352973"/>
              </a:xfrm>
              <a:custGeom>
                <a:avLst/>
                <a:gdLst/>
                <a:ahLst/>
                <a:cxnLst/>
                <a:rect r="r" b="b" l="l" t="t"/>
                <a:pathLst>
                  <a:path h="321909" stroke="false" w="352973">
                    <a:moveTo>
                      <a:pt x="0" y="321909"/>
                    </a:moveTo>
                    <a:lnTo>
                      <a:pt x="179478" y="0"/>
                    </a:lnTo>
                    <a:lnTo>
                      <a:pt x="352973" y="321909"/>
                    </a:lnTo>
                    <a:lnTo>
                      <a:pt x="0" y="321909"/>
                    </a:lnTo>
                    <a:close/>
                  </a:path>
                  <a:path h="321909" fill="none" w="352973">
                    <a:moveTo>
                      <a:pt x="0" y="321909"/>
                    </a:moveTo>
                    <a:lnTo>
                      <a:pt x="179478" y="0"/>
                    </a:lnTo>
                    <a:lnTo>
                      <a:pt x="352973" y="321909"/>
                    </a:lnTo>
                    <a:lnTo>
                      <a:pt x="0" y="321909"/>
                    </a:lnTo>
                    <a:close/>
                  </a:path>
                </a:pathLst>
              </a:custGeom>
              <a:gradFill>
                <a:gsLst>
                  <a:gs pos="6000">
                    <a:srgbClr val="FDFEFE"/>
                  </a:gs>
                  <a:gs pos="100000">
                    <a:srgbClr val="E0E5E6">
                      <a:alpha val="29000"/>
                    </a:srgbClr>
                  </a:gs>
                </a:gsLst>
                <a:lin scaled="0" ang="0"/>
              </a:gradFill>
              <a:ln cap="flat" w="7600">
                <a:noFill/>
                <a:miter/>
              </a:ln>
            </p:spPr>
          </p:sp>
          <p:sp>
            <p:nvSpPr>
              <p:cNvPr name="" id="405"/>
              <p:cNvSpPr/>
              <p:nvPr/>
            </p:nvSpPr>
            <p:spPr>
              <a:xfrm>
                <a:off x="2996095" y="6108671"/>
                <a:ext cy="321909" cx="352973"/>
              </a:xfrm>
              <a:custGeom>
                <a:avLst/>
                <a:gdLst/>
                <a:ahLst/>
                <a:cxnLst/>
                <a:rect r="r" b="b" l="l" t="t"/>
                <a:pathLst>
                  <a:path h="321909" stroke="false" w="352973">
                    <a:moveTo>
                      <a:pt x="0" y="321909"/>
                    </a:moveTo>
                    <a:lnTo>
                      <a:pt x="179478" y="0"/>
                    </a:lnTo>
                    <a:lnTo>
                      <a:pt x="352973" y="321909"/>
                    </a:lnTo>
                    <a:lnTo>
                      <a:pt x="0" y="321909"/>
                    </a:lnTo>
                    <a:close/>
                  </a:path>
                  <a:path h="321909" fill="none" w="352973">
                    <a:moveTo>
                      <a:pt x="0" y="321909"/>
                    </a:moveTo>
                    <a:lnTo>
                      <a:pt x="179478" y="0"/>
                    </a:lnTo>
                    <a:lnTo>
                      <a:pt x="352973" y="321909"/>
                    </a:lnTo>
                    <a:lnTo>
                      <a:pt x="0" y="321909"/>
                    </a:lnTo>
                    <a:close/>
                  </a:path>
                </a:pathLst>
              </a:custGeom>
              <a:gradFill>
                <a:gsLst>
                  <a:gs pos="6000">
                    <a:srgbClr val="FDFEFE"/>
                  </a:gs>
                  <a:gs pos="100000">
                    <a:srgbClr val="E0E5E6">
                      <a:alpha val="29000"/>
                    </a:srgbClr>
                  </a:gs>
                </a:gsLst>
                <a:lin scaled="0" ang="0"/>
              </a:gradFill>
              <a:ln cap="flat" w="7600">
                <a:noFill/>
                <a:miter/>
              </a:ln>
            </p:spPr>
          </p:sp>
          <p:sp>
            <p:nvSpPr>
              <p:cNvPr name="" id="406"/>
              <p:cNvSpPr/>
              <p:nvPr/>
            </p:nvSpPr>
            <p:spPr>
              <a:xfrm>
                <a:off x="2209982" y="6108671"/>
                <a:ext cy="321909" cx="352973"/>
              </a:xfrm>
              <a:custGeom>
                <a:avLst/>
                <a:gdLst/>
                <a:ahLst/>
                <a:cxnLst/>
                <a:rect r="r" b="b" l="l" t="t"/>
                <a:pathLst>
                  <a:path h="321909" stroke="false" w="352973">
                    <a:moveTo>
                      <a:pt x="0" y="321909"/>
                    </a:moveTo>
                    <a:lnTo>
                      <a:pt x="179478" y="0"/>
                    </a:lnTo>
                    <a:lnTo>
                      <a:pt x="352973" y="321909"/>
                    </a:lnTo>
                    <a:lnTo>
                      <a:pt x="0" y="321909"/>
                    </a:lnTo>
                    <a:close/>
                  </a:path>
                  <a:path h="321909" fill="none" w="352973">
                    <a:moveTo>
                      <a:pt x="0" y="321909"/>
                    </a:moveTo>
                    <a:lnTo>
                      <a:pt x="179478" y="0"/>
                    </a:lnTo>
                    <a:lnTo>
                      <a:pt x="352973" y="321909"/>
                    </a:lnTo>
                    <a:lnTo>
                      <a:pt x="0" y="321909"/>
                    </a:lnTo>
                    <a:close/>
                  </a:path>
                </a:pathLst>
              </a:custGeom>
              <a:gradFill>
                <a:gsLst>
                  <a:gs pos="6000">
                    <a:srgbClr val="FDFEFE"/>
                  </a:gs>
                  <a:gs pos="100000">
                    <a:srgbClr val="E0E5E6">
                      <a:alpha val="29000"/>
                    </a:srgbClr>
                  </a:gs>
                </a:gsLst>
                <a:lin scaled="0" ang="0"/>
              </a:gradFill>
              <a:ln cap="flat" w="7600">
                <a:noFill/>
                <a:miter/>
              </a:ln>
            </p:spPr>
          </p:sp>
          <p:sp>
            <p:nvSpPr>
              <p:cNvPr name="" id="407"/>
              <p:cNvSpPr/>
              <p:nvPr/>
            </p:nvSpPr>
            <p:spPr>
              <a:xfrm>
                <a:off x="1406145" y="6102477"/>
                <a:ext cy="321909" cx="352973"/>
              </a:xfrm>
              <a:custGeom>
                <a:avLst/>
                <a:gdLst/>
                <a:ahLst/>
                <a:cxnLst/>
                <a:rect r="r" b="b" l="l" t="t"/>
                <a:pathLst>
                  <a:path h="321909" stroke="false" w="352973">
                    <a:moveTo>
                      <a:pt x="0" y="321909"/>
                    </a:moveTo>
                    <a:lnTo>
                      <a:pt x="179478" y="0"/>
                    </a:lnTo>
                    <a:lnTo>
                      <a:pt x="352973" y="321909"/>
                    </a:lnTo>
                    <a:lnTo>
                      <a:pt x="0" y="321909"/>
                    </a:lnTo>
                    <a:close/>
                  </a:path>
                  <a:path h="321909" fill="none" w="352973">
                    <a:moveTo>
                      <a:pt x="0" y="321909"/>
                    </a:moveTo>
                    <a:lnTo>
                      <a:pt x="179478" y="0"/>
                    </a:lnTo>
                    <a:lnTo>
                      <a:pt x="352973" y="321909"/>
                    </a:lnTo>
                    <a:lnTo>
                      <a:pt x="0" y="321909"/>
                    </a:lnTo>
                    <a:close/>
                  </a:path>
                </a:pathLst>
              </a:custGeom>
              <a:gradFill>
                <a:gsLst>
                  <a:gs pos="6000">
                    <a:srgbClr val="FDFEFE"/>
                  </a:gs>
                  <a:gs pos="100000">
                    <a:srgbClr val="E0E5E6">
                      <a:alpha val="29000"/>
                    </a:srgbClr>
                  </a:gs>
                </a:gsLst>
                <a:lin scaled="0" ang="0"/>
              </a:gradFill>
              <a:ln cap="flat" w="7600">
                <a:noFill/>
                <a:miter/>
              </a:ln>
            </p:spPr>
          </p:sp>
          <p:sp>
            <p:nvSpPr>
              <p:cNvPr name="" id="408"/>
              <p:cNvSpPr/>
              <p:nvPr/>
            </p:nvSpPr>
            <p:spPr>
              <a:xfrm>
                <a:off x="607211" y="6108671"/>
                <a:ext cy="321909" cx="352973"/>
              </a:xfrm>
              <a:custGeom>
                <a:avLst/>
                <a:gdLst/>
                <a:ahLst/>
                <a:cxnLst/>
                <a:rect r="r" b="b" l="l" t="t"/>
                <a:pathLst>
                  <a:path h="321909" stroke="false" w="352973">
                    <a:moveTo>
                      <a:pt x="0" y="321909"/>
                    </a:moveTo>
                    <a:lnTo>
                      <a:pt x="179478" y="0"/>
                    </a:lnTo>
                    <a:lnTo>
                      <a:pt x="352973" y="321909"/>
                    </a:lnTo>
                    <a:lnTo>
                      <a:pt x="0" y="321909"/>
                    </a:lnTo>
                    <a:close/>
                  </a:path>
                  <a:path h="321909" fill="none" w="352973">
                    <a:moveTo>
                      <a:pt x="0" y="321909"/>
                    </a:moveTo>
                    <a:lnTo>
                      <a:pt x="179478" y="0"/>
                    </a:lnTo>
                    <a:lnTo>
                      <a:pt x="352973" y="321909"/>
                    </a:lnTo>
                    <a:lnTo>
                      <a:pt x="0" y="321909"/>
                    </a:lnTo>
                    <a:close/>
                  </a:path>
                </a:pathLst>
              </a:custGeom>
              <a:gradFill>
                <a:gsLst>
                  <a:gs pos="6000">
                    <a:srgbClr val="FDFEFE"/>
                  </a:gs>
                  <a:gs pos="100000">
                    <a:srgbClr val="E0E5E6">
                      <a:alpha val="29000"/>
                    </a:srgbClr>
                  </a:gs>
                </a:gsLst>
                <a:lin scaled="0" ang="0"/>
              </a:gradFill>
              <a:ln cap="flat" w="7600">
                <a:noFill/>
                <a:miter/>
              </a:ln>
            </p:spPr>
          </p:sp>
          <p:sp>
            <p:nvSpPr>
              <p:cNvPr name="" id="409"/>
              <p:cNvSpPr/>
              <p:nvPr/>
            </p:nvSpPr>
            <p:spPr>
              <a:xfrm>
                <a:off x="322890" y="5413674"/>
                <a:ext cy="1010709" cx="438752"/>
              </a:xfrm>
              <a:custGeom>
                <a:avLst/>
                <a:gdLst/>
                <a:ahLst/>
                <a:cxnLst/>
                <a:rect r="r" b="b" l="l" t="t"/>
                <a:pathLst>
                  <a:path h="1010709" stroke="false" w="438752">
                    <a:moveTo>
                      <a:pt x="438752" y="681235"/>
                    </a:moveTo>
                    <a:lnTo>
                      <a:pt x="254348" y="1010709"/>
                    </a:lnTo>
                    <a:lnTo>
                      <a:pt x="0" y="1010709"/>
                    </a:lnTo>
                    <a:lnTo>
                      <a:pt x="0" y="128408"/>
                    </a:lnTo>
                    <a:lnTo>
                      <a:pt x="71593" y="0"/>
                    </a:lnTo>
                    <a:lnTo>
                      <a:pt x="438752" y="681235"/>
                    </a:lnTo>
                    <a:close/>
                  </a:path>
                  <a:path h="1010709" fill="none" w="438752">
                    <a:moveTo>
                      <a:pt x="438752" y="681235"/>
                    </a:moveTo>
                    <a:lnTo>
                      <a:pt x="254348" y="1010709"/>
                    </a:lnTo>
                    <a:lnTo>
                      <a:pt x="0" y="1010709"/>
                    </a:lnTo>
                    <a:lnTo>
                      <a:pt x="0" y="128408"/>
                    </a:lnTo>
                    <a:lnTo>
                      <a:pt x="71593" y="0"/>
                    </a:lnTo>
                    <a:lnTo>
                      <a:pt x="438752" y="681235"/>
                    </a:lnTo>
                    <a:close/>
                  </a:path>
                </a:pathLst>
              </a:custGeom>
              <a:gradFill>
                <a:gsLst>
                  <a:gs pos="6000">
                    <a:srgbClr val="FDFEFE"/>
                  </a:gs>
                  <a:gs pos="100000">
                    <a:srgbClr val="E0E5E6">
                      <a:alpha val="29000"/>
                    </a:srgbClr>
                  </a:gs>
                </a:gsLst>
                <a:lin scaled="0" ang="0"/>
              </a:gradFill>
              <a:ln cap="flat" w="7600">
                <a:noFill/>
                <a:miter/>
              </a:ln>
            </p:spPr>
          </p:sp>
          <p:sp>
            <p:nvSpPr>
              <p:cNvPr name="" id="410"/>
              <p:cNvSpPr/>
              <p:nvPr/>
            </p:nvSpPr>
            <p:spPr>
              <a:xfrm>
                <a:off x="330342" y="4009692"/>
                <a:ext cy="1337243" cx="431155"/>
              </a:xfrm>
              <a:custGeom>
                <a:avLst/>
                <a:gdLst/>
                <a:ahLst/>
                <a:cxnLst/>
                <a:rect r="r" b="b" l="l" t="t"/>
                <a:pathLst>
                  <a:path h="1337243" stroke="false" w="431155">
                    <a:moveTo>
                      <a:pt x="431155" y="681237"/>
                    </a:moveTo>
                    <a:lnTo>
                      <a:pt x="63997" y="1337243"/>
                    </a:lnTo>
                    <a:lnTo>
                      <a:pt x="0" y="1226712"/>
                    </a:lnTo>
                    <a:lnTo>
                      <a:pt x="0" y="114783"/>
                    </a:lnTo>
                    <a:lnTo>
                      <a:pt x="63997" y="0"/>
                    </a:lnTo>
                    <a:lnTo>
                      <a:pt x="431155" y="681237"/>
                    </a:lnTo>
                    <a:close/>
                  </a:path>
                  <a:path h="1337243" fill="none" w="431155">
                    <a:moveTo>
                      <a:pt x="431155" y="681237"/>
                    </a:moveTo>
                    <a:lnTo>
                      <a:pt x="63997" y="1337243"/>
                    </a:lnTo>
                    <a:lnTo>
                      <a:pt x="0" y="1226712"/>
                    </a:lnTo>
                    <a:lnTo>
                      <a:pt x="0" y="114783"/>
                    </a:lnTo>
                    <a:lnTo>
                      <a:pt x="63997" y="0"/>
                    </a:lnTo>
                    <a:lnTo>
                      <a:pt x="431155" y="681237"/>
                    </a:lnTo>
                    <a:close/>
                  </a:path>
                </a:pathLst>
              </a:custGeom>
              <a:gradFill>
                <a:gsLst>
                  <a:gs pos="6000">
                    <a:srgbClr val="FDFEFE"/>
                  </a:gs>
                  <a:gs pos="100000">
                    <a:srgbClr val="E0E5E6">
                      <a:alpha val="29000"/>
                    </a:srgbClr>
                  </a:gs>
                </a:gsLst>
                <a:lin scaled="0" ang="0"/>
              </a:gradFill>
              <a:ln cap="flat" w="7600">
                <a:noFill/>
                <a:miter/>
              </a:ln>
            </p:spPr>
          </p:sp>
          <p:sp>
            <p:nvSpPr>
              <p:cNvPr name="" id="411"/>
              <p:cNvSpPr/>
              <p:nvPr/>
            </p:nvSpPr>
            <p:spPr>
              <a:xfrm>
                <a:off x="330342" y="2605866"/>
                <a:ext cy="1337243" cx="426029"/>
              </a:xfrm>
              <a:custGeom>
                <a:avLst/>
                <a:gdLst/>
                <a:ahLst/>
                <a:cxnLst/>
                <a:rect r="r" b="b" l="l" t="t"/>
                <a:pathLst>
                  <a:path h="1337243" stroke="false" w="426029">
                    <a:moveTo>
                      <a:pt x="426029" y="681237"/>
                    </a:moveTo>
                    <a:lnTo>
                      <a:pt x="58870" y="1337243"/>
                    </a:lnTo>
                    <a:lnTo>
                      <a:pt x="0" y="1235566"/>
                    </a:lnTo>
                    <a:lnTo>
                      <a:pt x="0" y="105588"/>
                    </a:lnTo>
                    <a:lnTo>
                      <a:pt x="58870" y="0"/>
                    </a:lnTo>
                    <a:lnTo>
                      <a:pt x="426029" y="681237"/>
                    </a:lnTo>
                    <a:close/>
                  </a:path>
                  <a:path h="1337243" fill="none" w="426029">
                    <a:moveTo>
                      <a:pt x="426029" y="681237"/>
                    </a:moveTo>
                    <a:lnTo>
                      <a:pt x="58870" y="1337243"/>
                    </a:lnTo>
                    <a:lnTo>
                      <a:pt x="0" y="1235566"/>
                    </a:lnTo>
                    <a:lnTo>
                      <a:pt x="0" y="105588"/>
                    </a:lnTo>
                    <a:lnTo>
                      <a:pt x="58870" y="0"/>
                    </a:lnTo>
                    <a:lnTo>
                      <a:pt x="426029" y="681237"/>
                    </a:lnTo>
                    <a:close/>
                  </a:path>
                </a:pathLst>
              </a:custGeom>
              <a:gradFill>
                <a:gsLst>
                  <a:gs pos="6000">
                    <a:srgbClr val="FDFEFE"/>
                  </a:gs>
                  <a:gs pos="100000">
                    <a:srgbClr val="E0E5E6">
                      <a:alpha val="29000"/>
                    </a:srgbClr>
                  </a:gs>
                </a:gsLst>
                <a:lin scaled="0" ang="0"/>
              </a:gradFill>
              <a:ln cap="flat" w="7600">
                <a:noFill/>
                <a:miter/>
              </a:ln>
            </p:spPr>
          </p:sp>
          <p:sp>
            <p:nvSpPr>
              <p:cNvPr name="" id="412"/>
              <p:cNvSpPr/>
              <p:nvPr/>
            </p:nvSpPr>
            <p:spPr>
              <a:xfrm>
                <a:off x="333729" y="1201895"/>
                <a:ext cy="1337243" cx="415190"/>
              </a:xfrm>
              <a:custGeom>
                <a:avLst/>
                <a:gdLst/>
                <a:ahLst/>
                <a:cxnLst/>
                <a:rect r="r" b="b" l="l" t="t"/>
                <a:pathLst>
                  <a:path h="1337243" stroke="false" w="415190">
                    <a:moveTo>
                      <a:pt x="415190" y="681238"/>
                    </a:moveTo>
                    <a:lnTo>
                      <a:pt x="48032" y="1337243"/>
                    </a:lnTo>
                    <a:lnTo>
                      <a:pt x="0" y="1254288"/>
                    </a:lnTo>
                    <a:lnTo>
                      <a:pt x="0" y="86149"/>
                    </a:lnTo>
                    <a:lnTo>
                      <a:pt x="48032" y="0"/>
                    </a:lnTo>
                    <a:lnTo>
                      <a:pt x="415190" y="681238"/>
                    </a:lnTo>
                    <a:close/>
                  </a:path>
                  <a:path h="1337243" fill="none" w="415190">
                    <a:moveTo>
                      <a:pt x="415190" y="681238"/>
                    </a:moveTo>
                    <a:lnTo>
                      <a:pt x="48032" y="1337243"/>
                    </a:lnTo>
                    <a:lnTo>
                      <a:pt x="0" y="1254288"/>
                    </a:lnTo>
                    <a:lnTo>
                      <a:pt x="0" y="86149"/>
                    </a:lnTo>
                    <a:lnTo>
                      <a:pt x="48032" y="0"/>
                    </a:lnTo>
                    <a:lnTo>
                      <a:pt x="415190" y="681238"/>
                    </a:lnTo>
                    <a:close/>
                  </a:path>
                </a:pathLst>
              </a:custGeom>
              <a:gradFill>
                <a:gsLst>
                  <a:gs pos="6000">
                    <a:srgbClr val="FDFEFE"/>
                  </a:gs>
                  <a:gs pos="100000">
                    <a:srgbClr val="E0E5E6">
                      <a:alpha val="29000"/>
                    </a:srgbClr>
                  </a:gs>
                </a:gsLst>
                <a:lin scaled="0" ang="0"/>
              </a:gradFill>
              <a:ln cap="flat" w="7600">
                <a:noFill/>
                <a:miter/>
              </a:ln>
            </p:spPr>
          </p:sp>
          <p:sp>
            <p:nvSpPr>
              <p:cNvPr name="" id="413"/>
              <p:cNvSpPr/>
              <p:nvPr/>
            </p:nvSpPr>
            <p:spPr>
              <a:xfrm>
                <a:off x="314086" y="423226"/>
                <a:ext cy="691180" cx="439961"/>
              </a:xfrm>
              <a:custGeom>
                <a:avLst/>
                <a:gdLst/>
                <a:ahLst/>
                <a:cxnLst/>
                <a:rect r="r" b="b" l="l" t="t"/>
                <a:pathLst>
                  <a:path h="691180" stroke="false" w="439961">
                    <a:moveTo>
                      <a:pt x="439961" y="35171"/>
                    </a:moveTo>
                    <a:lnTo>
                      <a:pt x="72803" y="691180"/>
                    </a:lnTo>
                    <a:lnTo>
                      <a:pt x="0" y="565439"/>
                    </a:lnTo>
                    <a:lnTo>
                      <a:pt x="0" y="0"/>
                    </a:lnTo>
                    <a:lnTo>
                      <a:pt x="421005" y="0"/>
                    </a:lnTo>
                    <a:lnTo>
                      <a:pt x="439961" y="35171"/>
                    </a:lnTo>
                    <a:close/>
                  </a:path>
                  <a:path h="691180" fill="none" w="439961">
                    <a:moveTo>
                      <a:pt x="439961" y="35171"/>
                    </a:moveTo>
                    <a:lnTo>
                      <a:pt x="72803" y="691180"/>
                    </a:lnTo>
                    <a:lnTo>
                      <a:pt x="0" y="565439"/>
                    </a:lnTo>
                    <a:lnTo>
                      <a:pt x="0" y="0"/>
                    </a:lnTo>
                    <a:lnTo>
                      <a:pt x="421005" y="0"/>
                    </a:lnTo>
                    <a:lnTo>
                      <a:pt x="439961" y="35171"/>
                    </a:lnTo>
                    <a:close/>
                  </a:path>
                </a:pathLst>
              </a:custGeom>
              <a:gradFill>
                <a:gsLst>
                  <a:gs pos="6000">
                    <a:srgbClr val="FDFEFE"/>
                  </a:gs>
                  <a:gs pos="100000">
                    <a:srgbClr val="E0E5E6">
                      <a:alpha val="29000"/>
                    </a:srgbClr>
                  </a:gs>
                </a:gsLst>
                <a:lin scaled="0" ang="0"/>
              </a:gradFill>
              <a:ln cap="flat" w="7600">
                <a:noFill/>
                <a:miter/>
              </a:ln>
            </p:spPr>
          </p:sp>
          <p:sp>
            <p:nvSpPr>
              <p:cNvPr name="" id="414"/>
              <p:cNvSpPr/>
              <p:nvPr/>
            </p:nvSpPr>
            <p:spPr>
              <a:xfrm>
                <a:off x="805999" y="5411860"/>
                <a:ext cy="1011180" cx="746980"/>
              </a:xfrm>
              <a:custGeom>
                <a:avLst/>
                <a:gdLst/>
                <a:ahLst/>
                <a:cxnLst/>
                <a:rect r="r" b="b" l="l" t="t"/>
                <a:pathLst>
                  <a:path h="1011180" stroke="false" w="746980">
                    <a:moveTo>
                      <a:pt x="746980" y="681241"/>
                    </a:moveTo>
                    <a:lnTo>
                      <a:pt x="562317" y="1011180"/>
                    </a:lnTo>
                    <a:lnTo>
                      <a:pt x="191030" y="1011180"/>
                    </a:lnTo>
                    <a:lnTo>
                      <a:pt x="0" y="681241"/>
                    </a:lnTo>
                    <a:lnTo>
                      <a:pt x="379820" y="0"/>
                    </a:lnTo>
                    <a:lnTo>
                      <a:pt x="746980" y="681241"/>
                    </a:lnTo>
                    <a:close/>
                  </a:path>
                  <a:path h="1011180" fill="none" w="746980">
                    <a:moveTo>
                      <a:pt x="746980" y="681241"/>
                    </a:moveTo>
                    <a:lnTo>
                      <a:pt x="562317" y="1011180"/>
                    </a:lnTo>
                    <a:lnTo>
                      <a:pt x="191030" y="1011180"/>
                    </a:lnTo>
                    <a:lnTo>
                      <a:pt x="0" y="681241"/>
                    </a:lnTo>
                    <a:lnTo>
                      <a:pt x="379820" y="0"/>
                    </a:lnTo>
                    <a:lnTo>
                      <a:pt x="746980" y="681241"/>
                    </a:lnTo>
                    <a:close/>
                  </a:path>
                </a:pathLst>
              </a:custGeom>
              <a:gradFill>
                <a:gsLst>
                  <a:gs pos="6000">
                    <a:srgbClr val="FDFEFE"/>
                  </a:gs>
                  <a:gs pos="100000">
                    <a:srgbClr val="E0E5E6">
                      <a:alpha val="29000"/>
                    </a:srgbClr>
                  </a:gs>
                </a:gsLst>
                <a:lin scaled="0" ang="0"/>
              </a:gradFill>
              <a:ln cap="flat" w="7600">
                <a:noFill/>
                <a:miter/>
              </a:ln>
            </p:spPr>
          </p:sp>
          <p:sp>
            <p:nvSpPr>
              <p:cNvPr name="" id="415"/>
              <p:cNvSpPr/>
              <p:nvPr/>
            </p:nvSpPr>
            <p:spPr>
              <a:xfrm>
                <a:off x="1612299" y="5411863"/>
                <a:ext cy="1012525" cx="746980"/>
              </a:xfrm>
              <a:custGeom>
                <a:avLst/>
                <a:gdLst/>
                <a:ahLst/>
                <a:cxnLst/>
                <a:rect r="r" b="b" l="l" t="t"/>
                <a:pathLst>
                  <a:path h="1012525" stroke="false" w="746980">
                    <a:moveTo>
                      <a:pt x="746980" y="681237"/>
                    </a:moveTo>
                    <a:lnTo>
                      <a:pt x="561562" y="1012525"/>
                    </a:lnTo>
                    <a:lnTo>
                      <a:pt x="191812" y="1012525"/>
                    </a:lnTo>
                    <a:lnTo>
                      <a:pt x="0" y="681237"/>
                    </a:lnTo>
                    <a:lnTo>
                      <a:pt x="379820" y="0"/>
                    </a:lnTo>
                    <a:lnTo>
                      <a:pt x="746980" y="681237"/>
                    </a:lnTo>
                    <a:close/>
                  </a:path>
                  <a:path h="1012525" fill="none" w="746980">
                    <a:moveTo>
                      <a:pt x="746980" y="681237"/>
                    </a:moveTo>
                    <a:lnTo>
                      <a:pt x="561562" y="1012525"/>
                    </a:lnTo>
                    <a:lnTo>
                      <a:pt x="191812" y="1012525"/>
                    </a:lnTo>
                    <a:lnTo>
                      <a:pt x="0" y="681237"/>
                    </a:lnTo>
                    <a:lnTo>
                      <a:pt x="379820" y="0"/>
                    </a:lnTo>
                    <a:lnTo>
                      <a:pt x="746980" y="681237"/>
                    </a:lnTo>
                    <a:close/>
                  </a:path>
                </a:pathLst>
              </a:custGeom>
              <a:gradFill>
                <a:gsLst>
                  <a:gs pos="6000">
                    <a:srgbClr val="FDFEFE"/>
                  </a:gs>
                  <a:gs pos="100000">
                    <a:srgbClr val="E0E5E6">
                      <a:alpha val="29000"/>
                    </a:srgbClr>
                  </a:gs>
                </a:gsLst>
                <a:lin scaled="0" ang="0"/>
              </a:gradFill>
              <a:ln cap="flat" w="7600">
                <a:noFill/>
                <a:miter/>
              </a:ln>
            </p:spPr>
          </p:sp>
          <p:sp>
            <p:nvSpPr>
              <p:cNvPr name="" id="416"/>
              <p:cNvSpPr/>
              <p:nvPr/>
            </p:nvSpPr>
            <p:spPr>
              <a:xfrm>
                <a:off x="2408665" y="5404294"/>
                <a:ext cy="1026175" cx="746980"/>
              </a:xfrm>
              <a:custGeom>
                <a:avLst/>
                <a:gdLst/>
                <a:ahLst/>
                <a:cxnLst/>
                <a:rect r="r" b="b" l="l" t="t"/>
                <a:pathLst>
                  <a:path h="1026175" stroke="false" w="746980">
                    <a:moveTo>
                      <a:pt x="746980" y="681242"/>
                    </a:moveTo>
                    <a:lnTo>
                      <a:pt x="553925" y="1026175"/>
                    </a:lnTo>
                    <a:lnTo>
                      <a:pt x="199712" y="1026175"/>
                    </a:lnTo>
                    <a:lnTo>
                      <a:pt x="0" y="681242"/>
                    </a:lnTo>
                    <a:lnTo>
                      <a:pt x="379820" y="0"/>
                    </a:lnTo>
                    <a:lnTo>
                      <a:pt x="746980" y="681242"/>
                    </a:lnTo>
                    <a:close/>
                  </a:path>
                  <a:path h="1026175" fill="none" w="746980">
                    <a:moveTo>
                      <a:pt x="746980" y="681242"/>
                    </a:moveTo>
                    <a:lnTo>
                      <a:pt x="553925" y="1026175"/>
                    </a:lnTo>
                    <a:lnTo>
                      <a:pt x="199712" y="1026175"/>
                    </a:lnTo>
                    <a:lnTo>
                      <a:pt x="0" y="681242"/>
                    </a:lnTo>
                    <a:lnTo>
                      <a:pt x="379820" y="0"/>
                    </a:lnTo>
                    <a:lnTo>
                      <a:pt x="746980" y="681242"/>
                    </a:lnTo>
                    <a:close/>
                  </a:path>
                </a:pathLst>
              </a:custGeom>
              <a:gradFill>
                <a:gsLst>
                  <a:gs pos="6000">
                    <a:srgbClr val="FDFEFE"/>
                  </a:gs>
                  <a:gs pos="100000">
                    <a:srgbClr val="E0E5E6">
                      <a:alpha val="29000"/>
                    </a:srgbClr>
                  </a:gs>
                </a:gsLst>
                <a:lin scaled="0" ang="0"/>
              </a:gradFill>
              <a:ln cap="flat" w="7600">
                <a:noFill/>
                <a:miter/>
              </a:ln>
            </p:spPr>
          </p:sp>
          <p:sp>
            <p:nvSpPr>
              <p:cNvPr name="" id="417"/>
              <p:cNvSpPr/>
              <p:nvPr/>
            </p:nvSpPr>
            <p:spPr>
              <a:xfrm>
                <a:off x="3194801" y="5398674"/>
                <a:ext cy="1029086" cx="746980"/>
              </a:xfrm>
              <a:custGeom>
                <a:avLst/>
                <a:gdLst/>
                <a:ahLst/>
                <a:cxnLst/>
                <a:rect r="r" b="b" l="l" t="t"/>
                <a:pathLst>
                  <a:path h="1029086" stroke="false" w="746980">
                    <a:moveTo>
                      <a:pt x="746980" y="681240"/>
                    </a:moveTo>
                    <a:lnTo>
                      <a:pt x="552295" y="1029086"/>
                    </a:lnTo>
                    <a:lnTo>
                      <a:pt x="201398" y="1029086"/>
                    </a:lnTo>
                    <a:lnTo>
                      <a:pt x="0" y="681240"/>
                    </a:lnTo>
                    <a:lnTo>
                      <a:pt x="379820" y="0"/>
                    </a:lnTo>
                    <a:lnTo>
                      <a:pt x="746980" y="681240"/>
                    </a:lnTo>
                    <a:close/>
                  </a:path>
                  <a:path h="1029086" fill="none" w="746980">
                    <a:moveTo>
                      <a:pt x="746980" y="681240"/>
                    </a:moveTo>
                    <a:lnTo>
                      <a:pt x="552295" y="1029086"/>
                    </a:lnTo>
                    <a:lnTo>
                      <a:pt x="201398" y="1029086"/>
                    </a:lnTo>
                    <a:lnTo>
                      <a:pt x="0" y="681240"/>
                    </a:lnTo>
                    <a:lnTo>
                      <a:pt x="379820" y="0"/>
                    </a:lnTo>
                    <a:lnTo>
                      <a:pt x="746980" y="681240"/>
                    </a:lnTo>
                    <a:close/>
                  </a:path>
                </a:pathLst>
              </a:custGeom>
              <a:gradFill>
                <a:gsLst>
                  <a:gs pos="6000">
                    <a:srgbClr val="FDFEFE"/>
                  </a:gs>
                  <a:gs pos="100000">
                    <a:srgbClr val="E0E5E6">
                      <a:alpha val="29000"/>
                    </a:srgbClr>
                  </a:gs>
                </a:gsLst>
                <a:lin scaled="0" ang="0"/>
              </a:gradFill>
              <a:ln cap="flat" w="7600">
                <a:noFill/>
                <a:miter/>
              </a:ln>
            </p:spPr>
          </p:sp>
          <p:sp>
            <p:nvSpPr>
              <p:cNvPr name="" id="418"/>
              <p:cNvSpPr/>
              <p:nvPr/>
            </p:nvSpPr>
            <p:spPr>
              <a:xfrm>
                <a:off x="3983704" y="5383685"/>
                <a:ext cy="1031928" cx="746980"/>
              </a:xfrm>
              <a:custGeom>
                <a:avLst/>
                <a:gdLst/>
                <a:ahLst/>
                <a:cxnLst/>
                <a:rect r="r" b="b" l="l" t="t"/>
                <a:pathLst>
                  <a:path h="1031928" stroke="false" w="746980">
                    <a:moveTo>
                      <a:pt x="746980" y="681239"/>
                    </a:moveTo>
                    <a:lnTo>
                      <a:pt x="550703" y="1031928"/>
                    </a:lnTo>
                    <a:lnTo>
                      <a:pt x="203045" y="1031928"/>
                    </a:lnTo>
                    <a:lnTo>
                      <a:pt x="0" y="681239"/>
                    </a:lnTo>
                    <a:lnTo>
                      <a:pt x="379820" y="0"/>
                    </a:lnTo>
                    <a:lnTo>
                      <a:pt x="746980" y="681239"/>
                    </a:lnTo>
                    <a:close/>
                  </a:path>
                  <a:path h="1031928" fill="none" w="746980">
                    <a:moveTo>
                      <a:pt x="746980" y="681239"/>
                    </a:moveTo>
                    <a:lnTo>
                      <a:pt x="550703" y="1031928"/>
                    </a:lnTo>
                    <a:lnTo>
                      <a:pt x="203045" y="1031928"/>
                    </a:lnTo>
                    <a:lnTo>
                      <a:pt x="0" y="681239"/>
                    </a:lnTo>
                    <a:lnTo>
                      <a:pt x="379820" y="0"/>
                    </a:lnTo>
                    <a:lnTo>
                      <a:pt x="746980" y="681239"/>
                    </a:lnTo>
                    <a:close/>
                  </a:path>
                </a:pathLst>
              </a:custGeom>
              <a:gradFill>
                <a:gsLst>
                  <a:gs pos="6000">
                    <a:srgbClr val="FDFEFE"/>
                  </a:gs>
                  <a:gs pos="100000">
                    <a:srgbClr val="E0E5E6">
                      <a:alpha val="29000"/>
                    </a:srgbClr>
                  </a:gs>
                </a:gsLst>
                <a:lin scaled="0" ang="0"/>
              </a:gradFill>
              <a:ln cap="flat" w="7600">
                <a:noFill/>
                <a:miter/>
              </a:ln>
            </p:spPr>
          </p:sp>
          <p:sp>
            <p:nvSpPr>
              <p:cNvPr name="" id="419"/>
              <p:cNvSpPr/>
              <p:nvPr/>
            </p:nvSpPr>
            <p:spPr>
              <a:xfrm>
                <a:off x="4782373" y="5381157"/>
                <a:ext cy="1031920" cx="746980"/>
              </a:xfrm>
              <a:custGeom>
                <a:avLst/>
                <a:gdLst/>
                <a:ahLst/>
                <a:cxnLst/>
                <a:rect r="r" b="b" l="l" t="t"/>
                <a:pathLst>
                  <a:path h="1031920" stroke="false" w="746980">
                    <a:moveTo>
                      <a:pt x="746980" y="681234"/>
                    </a:moveTo>
                    <a:lnTo>
                      <a:pt x="550704" y="1031920"/>
                    </a:lnTo>
                    <a:lnTo>
                      <a:pt x="203045" y="1031920"/>
                    </a:lnTo>
                    <a:lnTo>
                      <a:pt x="0" y="681234"/>
                    </a:lnTo>
                    <a:lnTo>
                      <a:pt x="379821" y="0"/>
                    </a:lnTo>
                    <a:lnTo>
                      <a:pt x="746980" y="681234"/>
                    </a:lnTo>
                    <a:close/>
                  </a:path>
                  <a:path h="1031920" fill="none" w="746980">
                    <a:moveTo>
                      <a:pt x="746980" y="681234"/>
                    </a:moveTo>
                    <a:lnTo>
                      <a:pt x="550704" y="1031920"/>
                    </a:lnTo>
                    <a:lnTo>
                      <a:pt x="203045" y="1031920"/>
                    </a:lnTo>
                    <a:lnTo>
                      <a:pt x="0" y="681234"/>
                    </a:lnTo>
                    <a:lnTo>
                      <a:pt x="379821" y="0"/>
                    </a:lnTo>
                    <a:lnTo>
                      <a:pt x="746980" y="681234"/>
                    </a:lnTo>
                    <a:close/>
                  </a:path>
                </a:pathLst>
              </a:custGeom>
              <a:gradFill>
                <a:gsLst>
                  <a:gs pos="6000">
                    <a:srgbClr val="FDFEFE"/>
                  </a:gs>
                  <a:gs pos="100000">
                    <a:srgbClr val="E0E5E6">
                      <a:alpha val="29000"/>
                    </a:srgbClr>
                  </a:gs>
                </a:gsLst>
                <a:lin scaled="0" ang="0"/>
              </a:gradFill>
              <a:ln cap="flat" w="7600">
                <a:noFill/>
                <a:miter/>
              </a:ln>
            </p:spPr>
          </p:sp>
          <p:sp>
            <p:nvSpPr>
              <p:cNvPr name="" id="420"/>
              <p:cNvSpPr/>
              <p:nvPr/>
            </p:nvSpPr>
            <p:spPr>
              <a:xfrm>
                <a:off x="5584151" y="5373727"/>
                <a:ext cy="1069571" cx="739591"/>
              </a:xfrm>
              <a:custGeom>
                <a:avLst/>
                <a:gdLst/>
                <a:ahLst/>
                <a:cxnLst/>
                <a:rect r="r" b="b" l="l" t="t"/>
                <a:pathLst>
                  <a:path h="1069571" stroke="false" w="739591">
                    <a:moveTo>
                      <a:pt x="739591" y="681239"/>
                    </a:moveTo>
                    <a:lnTo>
                      <a:pt x="501266" y="1069571"/>
                    </a:lnTo>
                    <a:lnTo>
                      <a:pt x="192558" y="1043238"/>
                    </a:lnTo>
                    <a:lnTo>
                      <a:pt x="0" y="651755"/>
                    </a:lnTo>
                    <a:lnTo>
                      <a:pt x="372431" y="0"/>
                    </a:lnTo>
                    <a:lnTo>
                      <a:pt x="739591" y="681239"/>
                    </a:lnTo>
                    <a:close/>
                  </a:path>
                  <a:path h="1069571" fill="none" w="739591">
                    <a:moveTo>
                      <a:pt x="739591" y="681239"/>
                    </a:moveTo>
                    <a:lnTo>
                      <a:pt x="501266" y="1069571"/>
                    </a:lnTo>
                    <a:lnTo>
                      <a:pt x="192558" y="1043238"/>
                    </a:lnTo>
                    <a:lnTo>
                      <a:pt x="0" y="651755"/>
                    </a:lnTo>
                    <a:lnTo>
                      <a:pt x="372431" y="0"/>
                    </a:lnTo>
                    <a:lnTo>
                      <a:pt x="739591" y="681239"/>
                    </a:lnTo>
                    <a:close/>
                  </a:path>
                </a:pathLst>
              </a:custGeom>
              <a:gradFill>
                <a:gsLst>
                  <a:gs pos="6000">
                    <a:srgbClr val="FDFEFE"/>
                  </a:gs>
                  <a:gs pos="100000">
                    <a:srgbClr val="E0E5E6">
                      <a:alpha val="29000"/>
                    </a:srgbClr>
                  </a:gs>
                </a:gsLst>
                <a:lin scaled="0" ang="0"/>
              </a:gradFill>
              <a:ln cap="flat" w="7600">
                <a:noFill/>
                <a:miter/>
              </a:ln>
            </p:spPr>
          </p:sp>
          <p:sp>
            <p:nvSpPr>
              <p:cNvPr name="" id="421"/>
              <p:cNvSpPr/>
              <p:nvPr/>
            </p:nvSpPr>
            <p:spPr>
              <a:xfrm>
                <a:off x="6386064" y="5323247"/>
                <a:ext cy="1104516" cx="746980"/>
              </a:xfrm>
              <a:custGeom>
                <a:avLst/>
                <a:gdLst/>
                <a:ahLst/>
                <a:cxnLst/>
                <a:rect r="r" b="b" l="l" t="t"/>
                <a:pathLst>
                  <a:path h="1104516" stroke="false" w="746980">
                    <a:moveTo>
                      <a:pt x="746980" y="681240"/>
                    </a:moveTo>
                    <a:lnTo>
                      <a:pt x="510077" y="1104516"/>
                    </a:lnTo>
                    <a:lnTo>
                      <a:pt x="245071" y="1104516"/>
                    </a:lnTo>
                    <a:lnTo>
                      <a:pt x="0" y="681240"/>
                    </a:lnTo>
                    <a:lnTo>
                      <a:pt x="379820" y="0"/>
                    </a:lnTo>
                    <a:lnTo>
                      <a:pt x="746980" y="681240"/>
                    </a:lnTo>
                    <a:close/>
                  </a:path>
                  <a:path h="1104516" fill="none" w="746980">
                    <a:moveTo>
                      <a:pt x="746980" y="681240"/>
                    </a:moveTo>
                    <a:lnTo>
                      <a:pt x="510077" y="1104516"/>
                    </a:lnTo>
                    <a:lnTo>
                      <a:pt x="245071" y="1104516"/>
                    </a:lnTo>
                    <a:lnTo>
                      <a:pt x="0" y="681240"/>
                    </a:lnTo>
                    <a:lnTo>
                      <a:pt x="379820" y="0"/>
                    </a:lnTo>
                    <a:lnTo>
                      <a:pt x="746980" y="681240"/>
                    </a:lnTo>
                    <a:close/>
                  </a:path>
                </a:pathLst>
              </a:custGeom>
              <a:gradFill>
                <a:gsLst>
                  <a:gs pos="6000">
                    <a:srgbClr val="FDFEFE"/>
                  </a:gs>
                  <a:gs pos="100000">
                    <a:srgbClr val="E0E5E6">
                      <a:alpha val="29000"/>
                    </a:srgbClr>
                  </a:gs>
                </a:gsLst>
                <a:lin scaled="0" ang="0"/>
              </a:gradFill>
              <a:ln cap="flat" w="7600">
                <a:noFill/>
                <a:miter/>
              </a:ln>
            </p:spPr>
          </p:sp>
          <p:sp>
            <p:nvSpPr>
              <p:cNvPr name="" id="422"/>
              <p:cNvSpPr/>
              <p:nvPr/>
            </p:nvSpPr>
            <p:spPr>
              <a:xfrm>
                <a:off x="7182399" y="5315676"/>
                <a:ext cy="1107358" cx="746980"/>
              </a:xfrm>
              <a:custGeom>
                <a:avLst/>
                <a:gdLst/>
                <a:ahLst/>
                <a:cxnLst/>
                <a:rect r="r" b="b" l="l" t="t"/>
                <a:pathLst>
                  <a:path h="1107358" stroke="false" w="746980">
                    <a:moveTo>
                      <a:pt x="746980" y="681238"/>
                    </a:moveTo>
                    <a:lnTo>
                      <a:pt x="508486" y="1107358"/>
                    </a:lnTo>
                    <a:lnTo>
                      <a:pt x="246718" y="1107358"/>
                    </a:lnTo>
                    <a:lnTo>
                      <a:pt x="0" y="681238"/>
                    </a:lnTo>
                    <a:lnTo>
                      <a:pt x="379820" y="0"/>
                    </a:lnTo>
                    <a:lnTo>
                      <a:pt x="746980" y="681238"/>
                    </a:lnTo>
                    <a:close/>
                  </a:path>
                  <a:path h="1107358" fill="none" w="746980">
                    <a:moveTo>
                      <a:pt x="746980" y="681238"/>
                    </a:moveTo>
                    <a:lnTo>
                      <a:pt x="508486" y="1107358"/>
                    </a:lnTo>
                    <a:lnTo>
                      <a:pt x="246718" y="1107358"/>
                    </a:lnTo>
                    <a:lnTo>
                      <a:pt x="0" y="681238"/>
                    </a:lnTo>
                    <a:lnTo>
                      <a:pt x="379820" y="0"/>
                    </a:lnTo>
                    <a:lnTo>
                      <a:pt x="746980" y="681238"/>
                    </a:lnTo>
                    <a:close/>
                  </a:path>
                </a:pathLst>
              </a:custGeom>
              <a:gradFill>
                <a:gsLst>
                  <a:gs pos="6000">
                    <a:srgbClr val="FDFEFE"/>
                  </a:gs>
                  <a:gs pos="100000">
                    <a:srgbClr val="E0E5E6">
                      <a:alpha val="29000"/>
                    </a:srgbClr>
                  </a:gs>
                </a:gsLst>
                <a:lin scaled="0" ang="0"/>
              </a:gradFill>
              <a:ln cap="flat" w="7600">
                <a:noFill/>
                <a:miter/>
              </a:ln>
            </p:spPr>
          </p:sp>
          <p:sp>
            <p:nvSpPr>
              <p:cNvPr name="" id="423"/>
              <p:cNvSpPr/>
              <p:nvPr/>
            </p:nvSpPr>
            <p:spPr>
              <a:xfrm>
                <a:off x="7999255" y="5315369"/>
                <a:ext cy="1111044" cx="746980"/>
              </a:xfrm>
              <a:custGeom>
                <a:avLst/>
                <a:gdLst/>
                <a:ahLst/>
                <a:cxnLst/>
                <a:rect r="r" b="b" l="l" t="t"/>
                <a:pathLst>
                  <a:path h="1111044" stroke="false" w="746980">
                    <a:moveTo>
                      <a:pt x="746980" y="681238"/>
                    </a:moveTo>
                    <a:lnTo>
                      <a:pt x="506422" y="1111044"/>
                    </a:lnTo>
                    <a:lnTo>
                      <a:pt x="248853" y="1111044"/>
                    </a:lnTo>
                    <a:lnTo>
                      <a:pt x="0" y="681238"/>
                    </a:lnTo>
                    <a:lnTo>
                      <a:pt x="379820" y="0"/>
                    </a:lnTo>
                    <a:lnTo>
                      <a:pt x="746980" y="681238"/>
                    </a:lnTo>
                    <a:close/>
                  </a:path>
                  <a:path h="1111044" fill="none" w="746980">
                    <a:moveTo>
                      <a:pt x="746980" y="681238"/>
                    </a:moveTo>
                    <a:lnTo>
                      <a:pt x="506422" y="1111044"/>
                    </a:lnTo>
                    <a:lnTo>
                      <a:pt x="248853" y="1111044"/>
                    </a:lnTo>
                    <a:lnTo>
                      <a:pt x="0" y="681238"/>
                    </a:lnTo>
                    <a:lnTo>
                      <a:pt x="379820" y="0"/>
                    </a:lnTo>
                    <a:lnTo>
                      <a:pt x="746980" y="681238"/>
                    </a:lnTo>
                    <a:close/>
                  </a:path>
                </a:pathLst>
              </a:custGeom>
              <a:gradFill>
                <a:gsLst>
                  <a:gs pos="6000">
                    <a:srgbClr val="FDFEFE"/>
                  </a:gs>
                  <a:gs pos="100000">
                    <a:srgbClr val="E0E5E6">
                      <a:alpha val="29000"/>
                    </a:srgbClr>
                  </a:gs>
                </a:gsLst>
                <a:lin scaled="0" ang="0"/>
              </a:gradFill>
              <a:ln cap="flat" w="7600">
                <a:noFill/>
                <a:miter/>
              </a:ln>
            </p:spPr>
          </p:sp>
          <p:sp>
            <p:nvSpPr>
              <p:cNvPr name="" id="424"/>
              <p:cNvSpPr/>
              <p:nvPr/>
            </p:nvSpPr>
            <p:spPr>
              <a:xfrm>
                <a:off x="8554948" y="6015403"/>
                <a:ext cy="407639" cx="265785"/>
              </a:xfrm>
              <a:custGeom>
                <a:avLst/>
                <a:gdLst/>
                <a:ahLst/>
                <a:cxnLst/>
                <a:rect r="r" b="b" l="l" t="t"/>
                <a:pathLst>
                  <a:path h="407639" stroke="false" w="265785">
                    <a:moveTo>
                      <a:pt x="0" y="407639"/>
                    </a:moveTo>
                    <a:lnTo>
                      <a:pt x="227276" y="0"/>
                    </a:lnTo>
                    <a:lnTo>
                      <a:pt x="265785" y="71451"/>
                    </a:lnTo>
                    <a:lnTo>
                      <a:pt x="265785" y="407639"/>
                    </a:lnTo>
                    <a:lnTo>
                      <a:pt x="0" y="407639"/>
                    </a:lnTo>
                    <a:close/>
                  </a:path>
                  <a:path h="407639" fill="none" w="265785">
                    <a:moveTo>
                      <a:pt x="0" y="407639"/>
                    </a:moveTo>
                    <a:lnTo>
                      <a:pt x="227276" y="0"/>
                    </a:lnTo>
                    <a:lnTo>
                      <a:pt x="265785" y="71451"/>
                    </a:lnTo>
                    <a:lnTo>
                      <a:pt x="265785" y="407639"/>
                    </a:lnTo>
                    <a:lnTo>
                      <a:pt x="0" y="407639"/>
                    </a:lnTo>
                    <a:close/>
                  </a:path>
                </a:pathLst>
              </a:custGeom>
              <a:gradFill>
                <a:gsLst>
                  <a:gs pos="6000">
                    <a:srgbClr val="FDFEFE"/>
                  </a:gs>
                  <a:gs pos="100000">
                    <a:srgbClr val="E0E5E6">
                      <a:alpha val="29000"/>
                    </a:srgbClr>
                  </a:gs>
                </a:gsLst>
                <a:lin scaled="0" ang="0"/>
              </a:gradFill>
              <a:ln cap="flat" w="7600">
                <a:noFill/>
                <a:miter/>
              </a:ln>
            </p:spPr>
          </p:sp>
        </p:grpSp>
        <p:sp>
          <p:nvSpPr>
            <p:cNvPr name="" id="425"/>
            <p:cNvSpPr/>
            <p:nvPr/>
          </p:nvSpPr>
          <p:spPr>
            <a:xfrm>
              <a:off x="4765165" y="420544"/>
              <a:ext cy="670109" cx="746980"/>
            </a:xfrm>
            <a:custGeom>
              <a:avLst/>
              <a:gdLst/>
              <a:ahLst/>
              <a:cxnLst/>
              <a:rect r="r" b="b" l="l" t="t"/>
              <a:pathLst>
                <a:path h="670109" stroke="false" w="746980">
                  <a:moveTo>
                    <a:pt x="746980" y="14102"/>
                  </a:moveTo>
                  <a:lnTo>
                    <a:pt x="379821" y="670109"/>
                  </a:lnTo>
                  <a:lnTo>
                    <a:pt x="0" y="14102"/>
                  </a:lnTo>
                  <a:lnTo>
                    <a:pt x="7863" y="0"/>
                  </a:lnTo>
                  <a:lnTo>
                    <a:pt x="739380" y="0"/>
                  </a:lnTo>
                  <a:lnTo>
                    <a:pt x="746980" y="14102"/>
                  </a:lnTo>
                  <a:close/>
                </a:path>
                <a:path h="670109" fill="none" w="746980">
                  <a:moveTo>
                    <a:pt x="746980" y="14102"/>
                  </a:moveTo>
                  <a:lnTo>
                    <a:pt x="379821" y="670109"/>
                  </a:lnTo>
                  <a:lnTo>
                    <a:pt x="0" y="14102"/>
                  </a:lnTo>
                  <a:lnTo>
                    <a:pt x="7863" y="0"/>
                  </a:lnTo>
                  <a:lnTo>
                    <a:pt x="739380" y="0"/>
                  </a:lnTo>
                  <a:lnTo>
                    <a:pt x="746980" y="14102"/>
                  </a:lnTo>
                  <a:close/>
                </a:path>
              </a:pathLst>
            </a:custGeom>
            <a:gradFill>
              <a:gsLst>
                <a:gs pos="6000">
                  <a:srgbClr val="FDFEFE"/>
                </a:gs>
                <a:gs pos="100000">
                  <a:srgbClr val="E0E5E6">
                    <a:alpha val="29000"/>
                  </a:srgbClr>
                </a:gs>
              </a:gsLst>
              <a:lin scaled="0" ang="0"/>
            </a:gradFill>
            <a:ln cap="flat" w="7600">
              <a:noFill/>
              <a:miter/>
            </a:ln>
          </p:spPr>
        </p:sp>
        <p:sp>
          <p:nvSpPr>
            <p:cNvPr name="" id="426"/>
            <p:cNvSpPr/>
            <p:nvPr/>
          </p:nvSpPr>
          <p:spPr>
            <a:xfrm>
              <a:off x="3969043" y="420544"/>
              <a:ext cy="670109" cx="746980"/>
            </a:xfrm>
            <a:custGeom>
              <a:avLst/>
              <a:gdLst/>
              <a:ahLst/>
              <a:cxnLst/>
              <a:rect r="r" b="b" l="l" t="t"/>
              <a:pathLst>
                <a:path h="670109" stroke="false" w="746980">
                  <a:moveTo>
                    <a:pt x="746980" y="14102"/>
                  </a:moveTo>
                  <a:lnTo>
                    <a:pt x="379821" y="670109"/>
                  </a:lnTo>
                  <a:lnTo>
                    <a:pt x="0" y="14102"/>
                  </a:lnTo>
                  <a:lnTo>
                    <a:pt x="7863" y="0"/>
                  </a:lnTo>
                  <a:lnTo>
                    <a:pt x="739380" y="0"/>
                  </a:lnTo>
                  <a:lnTo>
                    <a:pt x="746980" y="14102"/>
                  </a:lnTo>
                  <a:close/>
                </a:path>
                <a:path h="670109" fill="none" w="746980">
                  <a:moveTo>
                    <a:pt x="746980" y="14102"/>
                  </a:moveTo>
                  <a:lnTo>
                    <a:pt x="379821" y="670109"/>
                  </a:lnTo>
                  <a:lnTo>
                    <a:pt x="0" y="14102"/>
                  </a:lnTo>
                  <a:lnTo>
                    <a:pt x="7863" y="0"/>
                  </a:lnTo>
                  <a:lnTo>
                    <a:pt x="739380" y="0"/>
                  </a:lnTo>
                  <a:lnTo>
                    <a:pt x="746980" y="14102"/>
                  </a:lnTo>
                  <a:close/>
                </a:path>
              </a:pathLst>
            </a:custGeom>
            <a:gradFill>
              <a:gsLst>
                <a:gs pos="6000">
                  <a:srgbClr val="FDFEFE"/>
                </a:gs>
                <a:gs pos="100000">
                  <a:srgbClr val="E0E5E6">
                    <a:alpha val="29000"/>
                  </a:srgbClr>
                </a:gs>
              </a:gsLst>
              <a:lin scaled="0" ang="0"/>
            </a:gradFill>
            <a:ln cap="flat" w="7600">
              <a:noFill/>
              <a:miter/>
            </a:ln>
          </p:spPr>
        </p:sp>
        <p:sp>
          <p:nvSpPr>
            <p:cNvPr name="" id="427"/>
            <p:cNvSpPr/>
            <p:nvPr/>
          </p:nvSpPr>
          <p:spPr>
            <a:xfrm>
              <a:off x="6357381" y="420544"/>
              <a:ext cy="670109" cx="746980"/>
            </a:xfrm>
            <a:custGeom>
              <a:avLst/>
              <a:gdLst/>
              <a:ahLst/>
              <a:cxnLst/>
              <a:rect r="r" b="b" l="l" t="t"/>
              <a:pathLst>
                <a:path h="670109" stroke="false" w="746980">
                  <a:moveTo>
                    <a:pt x="746980" y="14102"/>
                  </a:moveTo>
                  <a:lnTo>
                    <a:pt x="379821" y="670109"/>
                  </a:lnTo>
                  <a:lnTo>
                    <a:pt x="0" y="14102"/>
                  </a:lnTo>
                  <a:lnTo>
                    <a:pt x="7863" y="0"/>
                  </a:lnTo>
                  <a:lnTo>
                    <a:pt x="739380" y="0"/>
                  </a:lnTo>
                  <a:lnTo>
                    <a:pt x="746980" y="14102"/>
                  </a:lnTo>
                  <a:close/>
                </a:path>
                <a:path h="670109" fill="none" w="746980">
                  <a:moveTo>
                    <a:pt x="746980" y="14102"/>
                  </a:moveTo>
                  <a:lnTo>
                    <a:pt x="379821" y="670109"/>
                  </a:lnTo>
                  <a:lnTo>
                    <a:pt x="0" y="14102"/>
                  </a:lnTo>
                  <a:lnTo>
                    <a:pt x="7863" y="0"/>
                  </a:lnTo>
                  <a:lnTo>
                    <a:pt x="739380" y="0"/>
                  </a:lnTo>
                  <a:lnTo>
                    <a:pt x="746980" y="14102"/>
                  </a:lnTo>
                  <a:close/>
                </a:path>
              </a:pathLst>
            </a:custGeom>
            <a:gradFill>
              <a:gsLst>
                <a:gs pos="6000">
                  <a:srgbClr val="FDFEFE"/>
                </a:gs>
                <a:gs pos="100000">
                  <a:srgbClr val="E0E5E6">
                    <a:alpha val="29000"/>
                  </a:srgbClr>
                </a:gs>
              </a:gsLst>
              <a:lin scaled="0" ang="0"/>
            </a:gradFill>
            <a:ln cap="flat" w="7600">
              <a:noFill/>
              <a:miter/>
            </a:ln>
          </p:spPr>
        </p:sp>
        <p:sp>
          <p:nvSpPr>
            <p:cNvPr name="" id="428"/>
            <p:cNvSpPr/>
            <p:nvPr/>
          </p:nvSpPr>
          <p:spPr>
            <a:xfrm>
              <a:off x="7179655" y="412937"/>
              <a:ext cy="670109" cx="746980"/>
            </a:xfrm>
            <a:custGeom>
              <a:avLst/>
              <a:gdLst/>
              <a:ahLst/>
              <a:cxnLst/>
              <a:rect r="r" b="b" l="l" t="t"/>
              <a:pathLst>
                <a:path h="670109" stroke="false" w="746980">
                  <a:moveTo>
                    <a:pt x="746980" y="14102"/>
                  </a:moveTo>
                  <a:lnTo>
                    <a:pt x="379821" y="670109"/>
                  </a:lnTo>
                  <a:lnTo>
                    <a:pt x="0" y="14102"/>
                  </a:lnTo>
                  <a:lnTo>
                    <a:pt x="7863" y="0"/>
                  </a:lnTo>
                  <a:lnTo>
                    <a:pt x="739380" y="0"/>
                  </a:lnTo>
                  <a:lnTo>
                    <a:pt x="746980" y="14102"/>
                  </a:lnTo>
                  <a:close/>
                </a:path>
                <a:path h="670109" fill="none" w="746980">
                  <a:moveTo>
                    <a:pt x="746980" y="14102"/>
                  </a:moveTo>
                  <a:lnTo>
                    <a:pt x="379821" y="670109"/>
                  </a:lnTo>
                  <a:lnTo>
                    <a:pt x="0" y="14102"/>
                  </a:lnTo>
                  <a:lnTo>
                    <a:pt x="7863" y="0"/>
                  </a:lnTo>
                  <a:lnTo>
                    <a:pt x="739380" y="0"/>
                  </a:lnTo>
                  <a:lnTo>
                    <a:pt x="746980" y="14102"/>
                  </a:lnTo>
                  <a:close/>
                </a:path>
              </a:pathLst>
            </a:custGeom>
            <a:gradFill>
              <a:gsLst>
                <a:gs pos="6000">
                  <a:srgbClr val="FDFEFE"/>
                </a:gs>
                <a:gs pos="100000">
                  <a:srgbClr val="E0E5E6">
                    <a:alpha val="29000"/>
                  </a:srgbClr>
                </a:gs>
              </a:gsLst>
              <a:lin scaled="0" ang="0"/>
            </a:gradFill>
            <a:ln cap="flat" w="7600">
              <a:noFill/>
              <a:miter/>
            </a:ln>
          </p:spPr>
        </p:sp>
        <p:sp>
          <p:nvSpPr>
            <p:cNvPr name="" id="429"/>
            <p:cNvSpPr/>
            <p:nvPr/>
          </p:nvSpPr>
          <p:spPr>
            <a:xfrm>
              <a:off x="4581440" y="6115549"/>
              <a:ext cy="321909" cx="352973"/>
            </a:xfrm>
            <a:custGeom>
              <a:avLst/>
              <a:gdLst/>
              <a:ahLst/>
              <a:cxnLst/>
              <a:rect r="r" b="b" l="l" t="t"/>
              <a:pathLst>
                <a:path h="321909" stroke="false" w="352973">
                  <a:moveTo>
                    <a:pt x="0" y="321909"/>
                  </a:moveTo>
                  <a:lnTo>
                    <a:pt x="179478" y="0"/>
                  </a:lnTo>
                  <a:lnTo>
                    <a:pt x="352973" y="321909"/>
                  </a:lnTo>
                  <a:lnTo>
                    <a:pt x="0" y="321909"/>
                  </a:lnTo>
                  <a:close/>
                </a:path>
                <a:path h="321909" fill="none" w="352973">
                  <a:moveTo>
                    <a:pt x="0" y="321909"/>
                  </a:moveTo>
                  <a:lnTo>
                    <a:pt x="179478" y="0"/>
                  </a:lnTo>
                  <a:lnTo>
                    <a:pt x="352973" y="321909"/>
                  </a:lnTo>
                  <a:lnTo>
                    <a:pt x="0" y="321909"/>
                  </a:lnTo>
                  <a:close/>
                </a:path>
              </a:pathLst>
            </a:custGeom>
            <a:gradFill>
              <a:gsLst>
                <a:gs pos="6000">
                  <a:srgbClr val="FDFEFE"/>
                </a:gs>
                <a:gs pos="100000">
                  <a:srgbClr val="E0E5E6">
                    <a:alpha val="29000"/>
                  </a:srgbClr>
                </a:gs>
              </a:gsLst>
              <a:lin scaled="0" ang="0"/>
            </a:gradFill>
            <a:ln cap="flat" w="7600">
              <a:noFill/>
              <a:miter/>
            </a:ln>
          </p:spPr>
        </p:sp>
        <p:sp>
          <p:nvSpPr>
            <p:cNvPr name="" id="430"/>
            <p:cNvSpPr/>
            <p:nvPr/>
          </p:nvSpPr>
          <p:spPr>
            <a:xfrm>
              <a:off x="5385208" y="6115549"/>
              <a:ext cy="321909" cx="352973"/>
            </a:xfrm>
            <a:custGeom>
              <a:avLst/>
              <a:gdLst/>
              <a:ahLst/>
              <a:cxnLst/>
              <a:rect r="r" b="b" l="l" t="t"/>
              <a:pathLst>
                <a:path h="321909" stroke="false" w="352973">
                  <a:moveTo>
                    <a:pt x="0" y="321909"/>
                  </a:moveTo>
                  <a:lnTo>
                    <a:pt x="179478" y="0"/>
                  </a:lnTo>
                  <a:lnTo>
                    <a:pt x="352973" y="321909"/>
                  </a:lnTo>
                  <a:lnTo>
                    <a:pt x="0" y="321909"/>
                  </a:lnTo>
                  <a:close/>
                </a:path>
                <a:path h="321909" fill="none" w="352973">
                  <a:moveTo>
                    <a:pt x="0" y="321909"/>
                  </a:moveTo>
                  <a:lnTo>
                    <a:pt x="179478" y="0"/>
                  </a:lnTo>
                  <a:lnTo>
                    <a:pt x="352973" y="321909"/>
                  </a:lnTo>
                  <a:lnTo>
                    <a:pt x="0" y="321909"/>
                  </a:lnTo>
                  <a:close/>
                </a:path>
              </a:pathLst>
            </a:custGeom>
            <a:gradFill>
              <a:gsLst>
                <a:gs pos="6000">
                  <a:srgbClr val="FDFEFE"/>
                </a:gs>
                <a:gs pos="100000">
                  <a:srgbClr val="E0E5E6">
                    <a:alpha val="29000"/>
                  </a:srgbClr>
                </a:gs>
              </a:gsLst>
              <a:lin scaled="0" ang="0"/>
            </a:gradFill>
            <a:ln cap="flat" w="7600">
              <a:noFill/>
              <a:miter/>
            </a:ln>
          </p:spPr>
        </p:sp>
        <p:sp>
          <p:nvSpPr>
            <p:cNvPr name="" id="431"/>
            <p:cNvSpPr/>
            <p:nvPr/>
          </p:nvSpPr>
          <p:spPr>
            <a:xfrm>
              <a:off x="6166012" y="6058445"/>
              <a:ext cy="363796" cx="398902"/>
            </a:xfrm>
            <a:custGeom>
              <a:avLst/>
              <a:gdLst/>
              <a:ahLst/>
              <a:cxnLst/>
              <a:rect r="r" b="b" l="l" t="t"/>
              <a:pathLst>
                <a:path h="363796" stroke="false" w="398902">
                  <a:moveTo>
                    <a:pt x="0" y="363796"/>
                  </a:moveTo>
                  <a:lnTo>
                    <a:pt x="202832" y="0"/>
                  </a:lnTo>
                  <a:lnTo>
                    <a:pt x="398902" y="363796"/>
                  </a:lnTo>
                  <a:lnTo>
                    <a:pt x="0" y="363796"/>
                  </a:lnTo>
                  <a:close/>
                </a:path>
                <a:path h="363796" fill="none" w="398902">
                  <a:moveTo>
                    <a:pt x="0" y="363796"/>
                  </a:moveTo>
                  <a:lnTo>
                    <a:pt x="202832" y="0"/>
                  </a:lnTo>
                  <a:lnTo>
                    <a:pt x="398902" y="363796"/>
                  </a:lnTo>
                  <a:lnTo>
                    <a:pt x="0" y="363796"/>
                  </a:lnTo>
                  <a:close/>
                </a:path>
              </a:pathLst>
            </a:custGeom>
            <a:gradFill>
              <a:gsLst>
                <a:gs pos="6000">
                  <a:srgbClr val="FDFEFE"/>
                </a:gs>
                <a:gs pos="100000">
                  <a:srgbClr val="E0E5E6">
                    <a:alpha val="29000"/>
                  </a:srgbClr>
                </a:gs>
              </a:gsLst>
              <a:lin scaled="0" ang="0"/>
            </a:gradFill>
            <a:ln cap="flat" w="7600">
              <a:noFill/>
              <a:miter/>
            </a:ln>
          </p:spPr>
        </p:sp>
        <p:sp>
          <p:nvSpPr>
            <p:cNvPr name="" id="432"/>
            <p:cNvSpPr/>
            <p:nvPr/>
          </p:nvSpPr>
          <p:spPr>
            <a:xfrm>
              <a:off x="6954466" y="6066052"/>
              <a:ext cy="363796" cx="398902"/>
            </a:xfrm>
            <a:custGeom>
              <a:avLst/>
              <a:gdLst/>
              <a:ahLst/>
              <a:cxnLst/>
              <a:rect r="r" b="b" l="l" t="t"/>
              <a:pathLst>
                <a:path h="363796" stroke="false" w="398902">
                  <a:moveTo>
                    <a:pt x="0" y="363796"/>
                  </a:moveTo>
                  <a:lnTo>
                    <a:pt x="202832" y="0"/>
                  </a:lnTo>
                  <a:lnTo>
                    <a:pt x="398902" y="363796"/>
                  </a:lnTo>
                  <a:lnTo>
                    <a:pt x="0" y="363796"/>
                  </a:lnTo>
                  <a:close/>
                </a:path>
                <a:path h="363796" fill="none" w="398902">
                  <a:moveTo>
                    <a:pt x="0" y="363796"/>
                  </a:moveTo>
                  <a:lnTo>
                    <a:pt x="202832" y="0"/>
                  </a:lnTo>
                  <a:lnTo>
                    <a:pt x="398902" y="363796"/>
                  </a:lnTo>
                  <a:lnTo>
                    <a:pt x="0" y="363796"/>
                  </a:lnTo>
                  <a:close/>
                </a:path>
              </a:pathLst>
            </a:custGeom>
            <a:gradFill>
              <a:gsLst>
                <a:gs pos="6000">
                  <a:srgbClr val="FDFEFE"/>
                </a:gs>
                <a:gs pos="100000">
                  <a:srgbClr val="E0E5E6">
                    <a:alpha val="29000"/>
                  </a:srgbClr>
                </a:gs>
              </a:gsLst>
              <a:lin scaled="0" ang="0"/>
            </a:gradFill>
            <a:ln cap="flat" w="7600">
              <a:noFill/>
              <a:miter/>
            </a:ln>
          </p:spPr>
        </p:sp>
      </p:grpSp>
      <p:sp>
        <p:nvSpPr>
          <p:cNvPr name="" id="103"/>
          <p:cNvSpPr/>
          <p:nvPr/>
        </p:nvSpPr>
        <p:spPr>
          <a:xfrm>
            <a:off x="299402" y="411796"/>
            <a:ext cy="6034400" cx="3313015"/>
          </a:xfrm>
          <a:custGeom>
            <a:avLst/>
            <a:gdLst/>
            <a:ahLst/>
            <a:cxnLst/>
            <a:rect r="r" b="b" l="l" t="t"/>
            <a:pathLst>
              <a:path h="6034400" stroke="false" w="3313015">
                <a:moveTo>
                  <a:pt x="0" y="0"/>
                </a:moveTo>
                <a:lnTo>
                  <a:pt x="3313015" y="0"/>
                </a:lnTo>
                <a:lnTo>
                  <a:pt x="3313015" y="6034400"/>
                </a:lnTo>
                <a:lnTo>
                  <a:pt x="0" y="6034400"/>
                </a:lnTo>
                <a:lnTo>
                  <a:pt x="0" y="0"/>
                </a:lnTo>
                <a:close/>
              </a:path>
              <a:path h="6034400" fill="none" w="3313015">
                <a:moveTo>
                  <a:pt x="0" y="0"/>
                </a:moveTo>
                <a:lnTo>
                  <a:pt x="3313015" y="0"/>
                </a:lnTo>
                <a:lnTo>
                  <a:pt x="3313015" y="6034400"/>
                </a:lnTo>
                <a:lnTo>
                  <a:pt x="0" y="6034400"/>
                </a:lnTo>
                <a:lnTo>
                  <a:pt x="0" y="0"/>
                </a:lnTo>
                <a:close/>
              </a:path>
            </a:pathLst>
          </a:custGeom>
          <a:solidFill>
            <a:srgbClr val="1A7179"/>
          </a:solidFill>
          <a:ln cap="flat" w="7600">
            <a:noFill/>
            <a:miter/>
          </a:ln>
        </p:spPr>
      </p:sp>
      <p:sp>
        <p:nvSpPr>
          <p:cNvPr name="Rectangle" id="102"/>
          <p:cNvSpPr/>
          <p:nvPr/>
        </p:nvSpPr>
        <p:spPr>
          <a:xfrm>
            <a:off x="5048824" y="411680"/>
            <a:ext cy="486519" cx="3518800"/>
          </a:xfrm>
          <a:custGeom>
            <a:avLst/>
            <a:gdLst>
              <a:gd name="rtl" fmla="*/ 18035 w 3518800"/>
              <a:gd name="rtr" fmla="*/ 3536835 w 3518800"/>
            </a:gdLst>
            <a:ahLst/>
            <a:cxnLst/>
            <a:rect r="rtr" b="b" l="rtl" t="t"/>
            <a:pathLst/>
          </a:custGeom>
          <a:noFill/>
          <a:ln cap="flat" w="7600">
            <a:noFill/>
            <a:miter/>
          </a:ln>
        </p:spPr>
        <p:txBody>
          <a:bodyPr tIns="38100" anchor="ctr" lIns="76200" rtlCol="0" rIns="76200" wrap="square" bIns="38100"/>
          <a:lstStyle/>
          <a:p>
            <a:pPr algn="r"/>
            <a:r>
              <a:rPr altLang="en-US" sz="1368" b="1" lang="zh-CN" dirty="0">
                <a:solidFill>
                  <a:srgbClr val="454545"/>
                </a:solidFill>
                <a:latin typeface="Times New Roman"/>
                <a:ea typeface="Times New Roman"/>
                <a:cs typeface="Times New Roman"/>
              </a:rPr>
              <a:t>Turn product goals into design goals</a:t>
            </a:r>
          </a:p>
        </p:txBody>
      </p:sp>
      <p:sp>
        <p:nvSpPr>
          <p:cNvPr name="" id="117"/>
          <p:cNvSpPr/>
          <p:nvPr/>
        </p:nvSpPr>
        <p:spPr>
          <a:xfrm>
            <a:off x="3595757" y="3141336"/>
            <a:ext cy="3300490" cx="3351210"/>
          </a:xfrm>
          <a:custGeom>
            <a:avLst/>
            <a:gdLst/>
            <a:ahLst/>
            <a:cxnLst/>
            <a:rect r="r" b="b" l="l" t="t"/>
            <a:pathLst>
              <a:path h="3300490" stroke="false" w="3351210">
                <a:moveTo>
                  <a:pt x="0" y="0"/>
                </a:moveTo>
                <a:cubicBezTo>
                  <a:pt x="634290" y="94956"/>
                  <a:pt x="1337167" y="177207"/>
                  <a:pt x="1754110" y="305968"/>
                </a:cubicBezTo>
                <a:cubicBezTo>
                  <a:pt x="2514110" y="540672"/>
                  <a:pt x="3179110" y="938638"/>
                  <a:pt x="3331110" y="1753533"/>
                </a:cubicBezTo>
                <a:cubicBezTo>
                  <a:pt x="3483110" y="2568420"/>
                  <a:pt x="2723110" y="3290344"/>
                  <a:pt x="2723110" y="3290344"/>
                </a:cubicBezTo>
                <a:lnTo>
                  <a:pt x="0" y="3300490"/>
                </a:lnTo>
                <a:lnTo>
                  <a:pt x="16671" y="2901186"/>
                </a:lnTo>
                <a:cubicBezTo>
                  <a:pt x="372940" y="2767586"/>
                  <a:pt x="704886" y="2613625"/>
                  <a:pt x="918110" y="2474970"/>
                </a:cubicBezTo>
                <a:cubicBezTo>
                  <a:pt x="1403743" y="2159160"/>
                  <a:pt x="1545110" y="1362178"/>
                  <a:pt x="918110" y="1022686"/>
                </a:cubicBezTo>
                <a:cubicBezTo>
                  <a:pt x="664836" y="885544"/>
                  <a:pt x="360024" y="813116"/>
                  <a:pt x="16671" y="714886"/>
                </a:cubicBezTo>
                <a:lnTo>
                  <a:pt x="0" y="0"/>
                </a:lnTo>
                <a:close/>
              </a:path>
              <a:path h="3300490" fill="none" w="3351210">
                <a:moveTo>
                  <a:pt x="0" y="0"/>
                </a:moveTo>
                <a:cubicBezTo>
                  <a:pt x="634290" y="94956"/>
                  <a:pt x="1337167" y="177207"/>
                  <a:pt x="1754110" y="305968"/>
                </a:cubicBezTo>
                <a:cubicBezTo>
                  <a:pt x="2514110" y="540672"/>
                  <a:pt x="3179110" y="938638"/>
                  <a:pt x="3331110" y="1753533"/>
                </a:cubicBezTo>
                <a:cubicBezTo>
                  <a:pt x="3483110" y="2568420"/>
                  <a:pt x="2723110" y="3290344"/>
                  <a:pt x="2723110" y="3290344"/>
                </a:cubicBezTo>
                <a:lnTo>
                  <a:pt x="0" y="3300490"/>
                </a:lnTo>
                <a:lnTo>
                  <a:pt x="16671" y="2901186"/>
                </a:lnTo>
                <a:cubicBezTo>
                  <a:pt x="372940" y="2767586"/>
                  <a:pt x="704886" y="2613625"/>
                  <a:pt x="918110" y="2474970"/>
                </a:cubicBezTo>
                <a:cubicBezTo>
                  <a:pt x="1403743" y="2159160"/>
                  <a:pt x="1545110" y="1362178"/>
                  <a:pt x="918110" y="1022686"/>
                </a:cubicBezTo>
                <a:cubicBezTo>
                  <a:pt x="664836" y="885544"/>
                  <a:pt x="360024" y="813116"/>
                  <a:pt x="16671" y="714886"/>
                </a:cubicBezTo>
                <a:lnTo>
                  <a:pt x="0" y="0"/>
                </a:lnTo>
                <a:close/>
              </a:path>
            </a:pathLst>
          </a:custGeom>
          <a:solidFill>
            <a:srgbClr val="888889"/>
          </a:solidFill>
          <a:ln cap="flat" w="7600">
            <a:noFill/>
            <a:miter/>
          </a:ln>
        </p:spPr>
      </p:sp>
      <p:sp>
        <p:nvSpPr>
          <p:cNvPr name="" id="115"/>
          <p:cNvSpPr/>
          <p:nvPr/>
        </p:nvSpPr>
        <p:spPr>
          <a:xfrm>
            <a:off x="1376192" y="1908996"/>
            <a:ext cy="4538340" cx="2236308"/>
          </a:xfrm>
          <a:custGeom>
            <a:avLst/>
            <a:gdLst/>
            <a:ahLst/>
            <a:cxnLst/>
            <a:rect r="r" b="b" l="l" t="t"/>
            <a:pathLst>
              <a:path h="4538340" stroke="false" w="2236308">
                <a:moveTo>
                  <a:pt x="14655" y="0"/>
                </a:moveTo>
                <a:lnTo>
                  <a:pt x="497807" y="26183"/>
                </a:lnTo>
                <a:cubicBezTo>
                  <a:pt x="497807" y="26183"/>
                  <a:pt x="383807" y="646000"/>
                  <a:pt x="896808" y="931000"/>
                </a:cubicBezTo>
                <a:cubicBezTo>
                  <a:pt x="1144628" y="1068674"/>
                  <a:pt x="1671780" y="1158605"/>
                  <a:pt x="2236308" y="1241308"/>
                </a:cubicBezTo>
                <a:lnTo>
                  <a:pt x="2236308" y="1947226"/>
                </a:lnTo>
                <a:cubicBezTo>
                  <a:pt x="1700819" y="1790355"/>
                  <a:pt x="1097995" y="1645218"/>
                  <a:pt x="611807" y="1361502"/>
                </a:cubicBezTo>
                <a:cubicBezTo>
                  <a:pt x="-148193" y="918004"/>
                  <a:pt x="14655" y="0"/>
                  <a:pt x="14655" y="0"/>
                </a:cubicBezTo>
                <a:close/>
                <a:moveTo>
                  <a:pt x="2236308" y="4133526"/>
                </a:moveTo>
                <a:cubicBezTo>
                  <a:pt x="1622570" y="4375502"/>
                  <a:pt x="953808" y="4538340"/>
                  <a:pt x="953808" y="4538340"/>
                </a:cubicBezTo>
                <a:lnTo>
                  <a:pt x="2236308" y="4538340"/>
                </a:lnTo>
                <a:lnTo>
                  <a:pt x="2236308" y="4133526"/>
                </a:lnTo>
                <a:close/>
              </a:path>
              <a:path h="4538340" fill="none" w="2236308">
                <a:moveTo>
                  <a:pt x="14655" y="0"/>
                </a:moveTo>
                <a:lnTo>
                  <a:pt x="497807" y="26183"/>
                </a:lnTo>
                <a:cubicBezTo>
                  <a:pt x="497807" y="26183"/>
                  <a:pt x="383807" y="646000"/>
                  <a:pt x="896808" y="931000"/>
                </a:cubicBezTo>
                <a:cubicBezTo>
                  <a:pt x="1144628" y="1068674"/>
                  <a:pt x="1671780" y="1158605"/>
                  <a:pt x="2236308" y="1241308"/>
                </a:cubicBezTo>
                <a:lnTo>
                  <a:pt x="2236308" y="1947226"/>
                </a:lnTo>
                <a:cubicBezTo>
                  <a:pt x="1700819" y="1790355"/>
                  <a:pt x="1097995" y="1645218"/>
                  <a:pt x="611807" y="1361502"/>
                </a:cubicBezTo>
                <a:cubicBezTo>
                  <a:pt x="-148193" y="918004"/>
                  <a:pt x="14655" y="0"/>
                  <a:pt x="14655" y="0"/>
                </a:cubicBezTo>
                <a:close/>
                <a:moveTo>
                  <a:pt x="2236308" y="4133526"/>
                </a:moveTo>
                <a:cubicBezTo>
                  <a:pt x="1622570" y="4375502"/>
                  <a:pt x="953808" y="4538340"/>
                  <a:pt x="953808" y="4538340"/>
                </a:cubicBezTo>
                <a:lnTo>
                  <a:pt x="2236308" y="4538340"/>
                </a:lnTo>
                <a:lnTo>
                  <a:pt x="2236308" y="4133526"/>
                </a:lnTo>
                <a:close/>
              </a:path>
            </a:pathLst>
          </a:custGeom>
          <a:solidFill>
            <a:srgbClr val="FFFFFF"/>
          </a:solidFill>
          <a:ln cap="flat" w="7600">
            <a:noFill/>
            <a:miter/>
          </a:ln>
        </p:spPr>
      </p:sp>
      <p:sp>
        <p:nvSpPr>
          <p:cNvPr name="" id="119"/>
          <p:cNvSpPr/>
          <p:nvPr/>
        </p:nvSpPr>
        <p:spPr>
          <a:xfrm>
            <a:off x="998174" y="770134"/>
            <a:ext cy="1246248" cx="1246248"/>
          </a:xfrm>
          <a:custGeom>
            <a:avLst/>
            <a:gdLst/>
            <a:ahLst/>
            <a:cxnLst/>
            <a:rect r="r" b="b" l="l" t="t"/>
            <a:pathLst>
              <a:path h="1246248" stroke="false" w="1246248">
                <a:moveTo>
                  <a:pt x="471884" y="623126"/>
                </a:moveTo>
                <a:cubicBezTo>
                  <a:pt x="471884" y="539597"/>
                  <a:pt x="539597" y="471884"/>
                  <a:pt x="623126" y="471884"/>
                </a:cubicBezTo>
                <a:cubicBezTo>
                  <a:pt x="706653" y="471884"/>
                  <a:pt x="774364" y="539597"/>
                  <a:pt x="774364" y="623126"/>
                </a:cubicBezTo>
                <a:cubicBezTo>
                  <a:pt x="774364" y="706653"/>
                  <a:pt x="706653" y="774364"/>
                  <a:pt x="623126" y="774364"/>
                </a:cubicBezTo>
                <a:cubicBezTo>
                  <a:pt x="539597" y="774364"/>
                  <a:pt x="471884" y="706653"/>
                  <a:pt x="471884" y="623126"/>
                </a:cubicBezTo>
                <a:close/>
                <a:moveTo>
                  <a:pt x="236284" y="623126"/>
                </a:moveTo>
                <a:cubicBezTo>
                  <a:pt x="236284" y="409479"/>
                  <a:pt x="409479" y="236284"/>
                  <a:pt x="623126" y="236284"/>
                </a:cubicBezTo>
                <a:cubicBezTo>
                  <a:pt x="836775" y="236284"/>
                  <a:pt x="1009964" y="409479"/>
                  <a:pt x="1009964" y="623126"/>
                </a:cubicBezTo>
                <a:cubicBezTo>
                  <a:pt x="1009964" y="836775"/>
                  <a:pt x="836775" y="1009964"/>
                  <a:pt x="623126" y="1009964"/>
                </a:cubicBezTo>
                <a:cubicBezTo>
                  <a:pt x="409479" y="1009964"/>
                  <a:pt x="236284" y="836775"/>
                  <a:pt x="236284" y="623126"/>
                </a:cubicBezTo>
                <a:close/>
                <a:moveTo>
                  <a:pt x="623126" y="889048"/>
                </a:moveTo>
                <a:cubicBezTo>
                  <a:pt x="769994" y="889048"/>
                  <a:pt x="889048" y="769994"/>
                  <a:pt x="889048" y="623126"/>
                </a:cubicBezTo>
                <a:cubicBezTo>
                  <a:pt x="889048" y="476259"/>
                  <a:pt x="769994" y="357200"/>
                  <a:pt x="623126" y="357200"/>
                </a:cubicBezTo>
                <a:cubicBezTo>
                  <a:pt x="476259" y="357200"/>
                  <a:pt x="357200" y="476259"/>
                  <a:pt x="357200" y="623126"/>
                </a:cubicBezTo>
                <a:cubicBezTo>
                  <a:pt x="357200" y="769994"/>
                  <a:pt x="476259" y="889048"/>
                  <a:pt x="623126" y="889048"/>
                </a:cubicBezTo>
                <a:close/>
                <a:moveTo>
                  <a:pt x="0" y="623126"/>
                </a:moveTo>
                <a:cubicBezTo>
                  <a:pt x="0" y="278982"/>
                  <a:pt x="278982" y="0"/>
                  <a:pt x="623126" y="0"/>
                </a:cubicBezTo>
                <a:cubicBezTo>
                  <a:pt x="967267" y="0"/>
                  <a:pt x="1246248" y="278982"/>
                  <a:pt x="1246248" y="623126"/>
                </a:cubicBezTo>
                <a:cubicBezTo>
                  <a:pt x="1246248" y="967267"/>
                  <a:pt x="967267" y="1246248"/>
                  <a:pt x="623126" y="1246248"/>
                </a:cubicBezTo>
                <a:cubicBezTo>
                  <a:pt x="278982" y="1246248"/>
                  <a:pt x="0" y="967267"/>
                  <a:pt x="0" y="623126"/>
                </a:cubicBezTo>
                <a:close/>
                <a:moveTo>
                  <a:pt x="623126" y="1123964"/>
                </a:moveTo>
                <a:cubicBezTo>
                  <a:pt x="899734" y="1123964"/>
                  <a:pt x="1123964" y="899734"/>
                  <a:pt x="1123964" y="623126"/>
                </a:cubicBezTo>
                <a:cubicBezTo>
                  <a:pt x="1123964" y="346518"/>
                  <a:pt x="899734" y="122284"/>
                  <a:pt x="623126" y="122284"/>
                </a:cubicBezTo>
                <a:cubicBezTo>
                  <a:pt x="346518" y="122284"/>
                  <a:pt x="122284" y="346518"/>
                  <a:pt x="122284" y="623126"/>
                </a:cubicBezTo>
                <a:cubicBezTo>
                  <a:pt x="122284" y="899734"/>
                  <a:pt x="346518" y="1123964"/>
                  <a:pt x="623126" y="1123964"/>
                </a:cubicBezTo>
                <a:close/>
              </a:path>
              <a:path h="1246248" fill="none" w="1246248">
                <a:moveTo>
                  <a:pt x="471884" y="623126"/>
                </a:moveTo>
                <a:cubicBezTo>
                  <a:pt x="471884" y="539597"/>
                  <a:pt x="539597" y="471884"/>
                  <a:pt x="623126" y="471884"/>
                </a:cubicBezTo>
                <a:cubicBezTo>
                  <a:pt x="706653" y="471884"/>
                  <a:pt x="774364" y="539597"/>
                  <a:pt x="774364" y="623126"/>
                </a:cubicBezTo>
                <a:cubicBezTo>
                  <a:pt x="774364" y="706653"/>
                  <a:pt x="706653" y="774364"/>
                  <a:pt x="623126" y="774364"/>
                </a:cubicBezTo>
                <a:cubicBezTo>
                  <a:pt x="539597" y="774364"/>
                  <a:pt x="471884" y="706653"/>
                  <a:pt x="471884" y="623126"/>
                </a:cubicBezTo>
                <a:close/>
                <a:moveTo>
                  <a:pt x="236284" y="623126"/>
                </a:moveTo>
                <a:cubicBezTo>
                  <a:pt x="236284" y="409479"/>
                  <a:pt x="409479" y="236284"/>
                  <a:pt x="623126" y="236284"/>
                </a:cubicBezTo>
                <a:cubicBezTo>
                  <a:pt x="836775" y="236284"/>
                  <a:pt x="1009964" y="409479"/>
                  <a:pt x="1009964" y="623126"/>
                </a:cubicBezTo>
                <a:cubicBezTo>
                  <a:pt x="1009964" y="836775"/>
                  <a:pt x="836775" y="1009964"/>
                  <a:pt x="623126" y="1009964"/>
                </a:cubicBezTo>
                <a:cubicBezTo>
                  <a:pt x="409479" y="1009964"/>
                  <a:pt x="236284" y="836775"/>
                  <a:pt x="236284" y="623126"/>
                </a:cubicBezTo>
                <a:close/>
                <a:moveTo>
                  <a:pt x="623126" y="889048"/>
                </a:moveTo>
                <a:cubicBezTo>
                  <a:pt x="769994" y="889048"/>
                  <a:pt x="889048" y="769994"/>
                  <a:pt x="889048" y="623126"/>
                </a:cubicBezTo>
                <a:cubicBezTo>
                  <a:pt x="889048" y="476259"/>
                  <a:pt x="769994" y="357200"/>
                  <a:pt x="623126" y="357200"/>
                </a:cubicBezTo>
                <a:cubicBezTo>
                  <a:pt x="476259" y="357200"/>
                  <a:pt x="357200" y="476259"/>
                  <a:pt x="357200" y="623126"/>
                </a:cubicBezTo>
                <a:cubicBezTo>
                  <a:pt x="357200" y="769994"/>
                  <a:pt x="476259" y="889048"/>
                  <a:pt x="623126" y="889048"/>
                </a:cubicBezTo>
                <a:close/>
                <a:moveTo>
                  <a:pt x="0" y="623126"/>
                </a:moveTo>
                <a:cubicBezTo>
                  <a:pt x="0" y="278982"/>
                  <a:pt x="278982" y="0"/>
                  <a:pt x="623126" y="0"/>
                </a:cubicBezTo>
                <a:cubicBezTo>
                  <a:pt x="967267" y="0"/>
                  <a:pt x="1246248" y="278982"/>
                  <a:pt x="1246248" y="623126"/>
                </a:cubicBezTo>
                <a:cubicBezTo>
                  <a:pt x="1246248" y="967267"/>
                  <a:pt x="967267" y="1246248"/>
                  <a:pt x="623126" y="1246248"/>
                </a:cubicBezTo>
                <a:cubicBezTo>
                  <a:pt x="278982" y="1246248"/>
                  <a:pt x="0" y="967267"/>
                  <a:pt x="0" y="623126"/>
                </a:cubicBezTo>
                <a:close/>
                <a:moveTo>
                  <a:pt x="623126" y="1123964"/>
                </a:moveTo>
                <a:cubicBezTo>
                  <a:pt x="899734" y="1123964"/>
                  <a:pt x="1123964" y="899734"/>
                  <a:pt x="1123964" y="623126"/>
                </a:cubicBezTo>
                <a:cubicBezTo>
                  <a:pt x="1123964" y="346518"/>
                  <a:pt x="899734" y="122284"/>
                  <a:pt x="623126" y="122284"/>
                </a:cubicBezTo>
                <a:cubicBezTo>
                  <a:pt x="346518" y="122284"/>
                  <a:pt x="122284" y="346518"/>
                  <a:pt x="122284" y="623126"/>
                </a:cubicBezTo>
                <a:cubicBezTo>
                  <a:pt x="122284" y="899734"/>
                  <a:pt x="346518" y="1123964"/>
                  <a:pt x="623126" y="1123964"/>
                </a:cubicBezTo>
                <a:close/>
              </a:path>
            </a:pathLst>
          </a:custGeom>
          <a:solidFill>
            <a:srgbClr val="FFFFFF"/>
          </a:solidFill>
          <a:ln cap="flat" w="7600">
            <a:noFill/>
            <a:miter/>
          </a:ln>
        </p:spPr>
      </p:sp>
      <p:sp>
        <p:nvSpPr>
          <p:cNvPr name="" id="125"/>
          <p:cNvSpPr/>
          <p:nvPr/>
        </p:nvSpPr>
        <p:spPr>
          <a:xfrm rot="900000">
            <a:off x="1676555" y="718570"/>
            <a:ext cy="844018" cx="850448"/>
          </a:xfrm>
          <a:custGeom>
            <a:avLst/>
            <a:gdLst/>
            <a:ahLst/>
            <a:cxnLst/>
            <a:rect r="r" b="b" l="l" t="t"/>
            <a:pathLst>
              <a:path h="844018" stroke="false" w="850448">
                <a:moveTo>
                  <a:pt x="0" y="775960"/>
                </a:moveTo>
                <a:lnTo>
                  <a:pt x="531847" y="244114"/>
                </a:lnTo>
                <a:lnTo>
                  <a:pt x="518812" y="152000"/>
                </a:lnTo>
                <a:lnTo>
                  <a:pt x="656994" y="0"/>
                </a:lnTo>
                <a:lnTo>
                  <a:pt x="691540" y="145091"/>
                </a:lnTo>
                <a:lnTo>
                  <a:pt x="850448" y="165818"/>
                </a:lnTo>
                <a:lnTo>
                  <a:pt x="691540" y="317818"/>
                </a:lnTo>
                <a:lnTo>
                  <a:pt x="601216" y="310854"/>
                </a:lnTo>
                <a:lnTo>
                  <a:pt x="68054" y="844018"/>
                </a:lnTo>
                <a:lnTo>
                  <a:pt x="0" y="775960"/>
                </a:lnTo>
                <a:close/>
              </a:path>
              <a:path h="844018" fill="none" w="850448">
                <a:moveTo>
                  <a:pt x="0" y="775960"/>
                </a:moveTo>
                <a:lnTo>
                  <a:pt x="531847" y="244114"/>
                </a:lnTo>
                <a:lnTo>
                  <a:pt x="518812" y="152000"/>
                </a:lnTo>
                <a:lnTo>
                  <a:pt x="656994" y="0"/>
                </a:lnTo>
                <a:lnTo>
                  <a:pt x="691540" y="145091"/>
                </a:lnTo>
                <a:lnTo>
                  <a:pt x="850448" y="165818"/>
                </a:lnTo>
                <a:lnTo>
                  <a:pt x="691540" y="317818"/>
                </a:lnTo>
                <a:lnTo>
                  <a:pt x="601216" y="310854"/>
                </a:lnTo>
                <a:lnTo>
                  <a:pt x="68054" y="844018"/>
                </a:lnTo>
                <a:lnTo>
                  <a:pt x="0" y="775960"/>
                </a:lnTo>
                <a:close/>
              </a:path>
            </a:pathLst>
          </a:custGeom>
          <a:solidFill>
            <a:srgbClr val="FFFFFF"/>
          </a:solidFill>
          <a:ln cap="flat" w="7600">
            <a:noFill/>
            <a:miter/>
          </a:ln>
        </p:spPr>
      </p:sp>
      <p:sp>
        <p:nvSpPr>
          <p:cNvPr name="" id="137"/>
          <p:cNvSpPr/>
          <p:nvPr/>
        </p:nvSpPr>
        <p:spPr>
          <a:xfrm>
            <a:off x="1585049" y="2106596"/>
            <a:ext cy="4349731" cx="4381417"/>
          </a:xfrm>
          <a:custGeom>
            <a:avLst/>
            <a:gdLst/>
            <a:ahLst/>
            <a:cxnLst/>
            <a:rect r="r" b="b" l="l" t="t"/>
            <a:pathLst>
              <a:path h="4349731" fill="none" w="4381417">
                <a:moveTo>
                  <a:pt x="1359" y="0"/>
                </a:moveTo>
                <a:cubicBezTo>
                  <a:pt x="1359" y="0"/>
                  <a:pt x="-55578" y="640933"/>
                  <a:pt x="567622" y="929731"/>
                </a:cubicBezTo>
                <a:cubicBezTo>
                  <a:pt x="1190820" y="1218531"/>
                  <a:pt x="3050289" y="1537731"/>
                  <a:pt x="3518958" y="1753069"/>
                </a:cubicBezTo>
                <a:cubicBezTo>
                  <a:pt x="3987620" y="1968400"/>
                  <a:pt x="4316958" y="2145731"/>
                  <a:pt x="4380228" y="2766400"/>
                </a:cubicBezTo>
                <a:cubicBezTo>
                  <a:pt x="4423358" y="3387069"/>
                  <a:pt x="3278289" y="4349731"/>
                  <a:pt x="3278289" y="4349731"/>
                </a:cubicBezTo>
              </a:path>
            </a:pathLst>
          </a:custGeom>
          <a:solidFill>
            <a:srgbClr val="FFFFFF"/>
          </a:solidFill>
          <a:ln cap="flat" w="45600">
            <a:solidFill>
              <a:srgbClr val="FFD36A"/>
            </a:solidFill>
            <a:custDash>
              <a:ds sp="500000" d="1100000"/>
            </a:custDash>
            <a:miter/>
          </a:ln>
        </p:spPr>
      </p:sp>
      <p:sp>
        <p:nvSpPr>
          <p:cNvPr name="" id="135"/>
          <p:cNvSpPr/>
          <p:nvPr/>
        </p:nvSpPr>
        <p:spPr>
          <a:xfrm>
            <a:off x="5267611" y="4413234"/>
            <a:ext cy="1889041" cx="1430419"/>
          </a:xfrm>
          <a:custGeom>
            <a:avLst/>
            <a:gdLst/>
            <a:ahLst/>
            <a:cxnLst/>
            <a:rect r="r" b="b" l="l" t="t"/>
            <a:pathLst>
              <a:path h="1889041" stroke="false" w="1430419">
                <a:moveTo>
                  <a:pt x="1339135" y="1072808"/>
                </a:moveTo>
                <a:cubicBezTo>
                  <a:pt x="1339135" y="1072808"/>
                  <a:pt x="1213621" y="1285882"/>
                  <a:pt x="1049286" y="1509884"/>
                </a:cubicBezTo>
                <a:cubicBezTo>
                  <a:pt x="884952" y="1733879"/>
                  <a:pt x="726830" y="1889041"/>
                  <a:pt x="726830" y="1889041"/>
                </a:cubicBezTo>
                <a:cubicBezTo>
                  <a:pt x="726830" y="1889041"/>
                  <a:pt x="503378" y="1647832"/>
                  <a:pt x="380451" y="1488027"/>
                </a:cubicBezTo>
                <a:cubicBezTo>
                  <a:pt x="257525" y="1328222"/>
                  <a:pt x="89401" y="1072808"/>
                  <a:pt x="89401" y="1072808"/>
                </a:cubicBezTo>
                <a:cubicBezTo>
                  <a:pt x="34829" y="967617"/>
                  <a:pt x="0" y="845477"/>
                  <a:pt x="0" y="715208"/>
                </a:cubicBezTo>
                <a:cubicBezTo>
                  <a:pt x="0" y="320209"/>
                  <a:pt x="320210" y="0"/>
                  <a:pt x="715208" y="0"/>
                </a:cubicBezTo>
                <a:cubicBezTo>
                  <a:pt x="1110208" y="0"/>
                  <a:pt x="1430419" y="320209"/>
                  <a:pt x="1430419" y="715208"/>
                </a:cubicBezTo>
                <a:cubicBezTo>
                  <a:pt x="1430419" y="845477"/>
                  <a:pt x="1395588" y="967617"/>
                  <a:pt x="1339135" y="1072808"/>
                </a:cubicBezTo>
                <a:close/>
              </a:path>
              <a:path h="1889041" fill="none" w="1430419">
                <a:moveTo>
                  <a:pt x="1339135" y="1072808"/>
                </a:moveTo>
                <a:cubicBezTo>
                  <a:pt x="1339135" y="1072808"/>
                  <a:pt x="1213621" y="1285882"/>
                  <a:pt x="1049286" y="1509884"/>
                </a:cubicBezTo>
                <a:cubicBezTo>
                  <a:pt x="884952" y="1733879"/>
                  <a:pt x="726830" y="1889041"/>
                  <a:pt x="726830" y="1889041"/>
                </a:cubicBezTo>
                <a:cubicBezTo>
                  <a:pt x="726830" y="1889041"/>
                  <a:pt x="503378" y="1647832"/>
                  <a:pt x="380451" y="1488027"/>
                </a:cubicBezTo>
                <a:cubicBezTo>
                  <a:pt x="257525" y="1328222"/>
                  <a:pt x="89401" y="1072808"/>
                  <a:pt x="89401" y="1072808"/>
                </a:cubicBezTo>
                <a:cubicBezTo>
                  <a:pt x="34829" y="967617"/>
                  <a:pt x="0" y="845477"/>
                  <a:pt x="0" y="715208"/>
                </a:cubicBezTo>
                <a:cubicBezTo>
                  <a:pt x="0" y="320209"/>
                  <a:pt x="320210" y="0"/>
                  <a:pt x="715208" y="0"/>
                </a:cubicBezTo>
                <a:cubicBezTo>
                  <a:pt x="1110208" y="0"/>
                  <a:pt x="1430419" y="320209"/>
                  <a:pt x="1430419" y="715208"/>
                </a:cubicBezTo>
                <a:cubicBezTo>
                  <a:pt x="1430419" y="845477"/>
                  <a:pt x="1395588" y="967617"/>
                  <a:pt x="1339135" y="1072808"/>
                </a:cubicBezTo>
                <a:close/>
              </a:path>
            </a:pathLst>
          </a:custGeom>
          <a:solidFill>
            <a:srgbClr val="5EFAC1"/>
          </a:solidFill>
          <a:ln cap="flat" w="7600">
            <a:noFill/>
            <a:miter/>
          </a:ln>
          <a:effectLst>
            <a:outerShdw blurRad="40000" dir="0" algn="tl" rotWithShape="0" dist="0">
              <a:srgbClr val="000000">
                <a:alpha val="24000"/>
              </a:srgbClr>
            </a:outerShdw>
          </a:effectLst>
        </p:spPr>
      </p:sp>
      <p:sp>
        <p:nvSpPr>
          <p:cNvPr name="" id="136"/>
          <p:cNvSpPr/>
          <p:nvPr/>
        </p:nvSpPr>
        <p:spPr>
          <a:xfrm>
            <a:off x="5412010" y="4582886"/>
            <a:ext cy="1141619" cx="1141619"/>
          </a:xfrm>
          <a:custGeom>
            <a:avLst/>
            <a:gdLst/>
            <a:ahLst/>
            <a:cxnLst/>
            <a:rect r="r" b="b" l="l" t="t"/>
            <a:pathLst>
              <a:path h="1141619" stroke="false" w="1141619">
                <a:moveTo>
                  <a:pt x="0" y="570809"/>
                </a:moveTo>
                <a:cubicBezTo>
                  <a:pt x="0" y="255561"/>
                  <a:pt x="255561" y="0"/>
                  <a:pt x="570809" y="0"/>
                </a:cubicBezTo>
                <a:cubicBezTo>
                  <a:pt x="886061" y="0"/>
                  <a:pt x="1141619" y="255561"/>
                  <a:pt x="1141619" y="570809"/>
                </a:cubicBezTo>
                <a:cubicBezTo>
                  <a:pt x="1141619" y="886061"/>
                  <a:pt x="886061" y="1141619"/>
                  <a:pt x="570809" y="1141619"/>
                </a:cubicBezTo>
                <a:cubicBezTo>
                  <a:pt x="255561" y="1141619"/>
                  <a:pt x="0" y="886061"/>
                  <a:pt x="0" y="570809"/>
                </a:cubicBezTo>
                <a:close/>
              </a:path>
              <a:path h="1141619" fill="none" w="1141619">
                <a:moveTo>
                  <a:pt x="0" y="570809"/>
                </a:moveTo>
                <a:cubicBezTo>
                  <a:pt x="0" y="255561"/>
                  <a:pt x="255561" y="0"/>
                  <a:pt x="570809" y="0"/>
                </a:cubicBezTo>
                <a:cubicBezTo>
                  <a:pt x="886061" y="0"/>
                  <a:pt x="1141619" y="255561"/>
                  <a:pt x="1141619" y="570809"/>
                </a:cubicBezTo>
                <a:cubicBezTo>
                  <a:pt x="1141619" y="886061"/>
                  <a:pt x="886061" y="1141619"/>
                  <a:pt x="570809" y="1141619"/>
                </a:cubicBezTo>
                <a:cubicBezTo>
                  <a:pt x="255561" y="1141619"/>
                  <a:pt x="0" y="886061"/>
                  <a:pt x="0" y="570809"/>
                </a:cubicBezTo>
                <a:close/>
              </a:path>
            </a:pathLst>
          </a:custGeom>
          <a:solidFill>
            <a:srgbClr val="FFFFFF"/>
          </a:solidFill>
          <a:ln cap="flat" w="7600">
            <a:noFill/>
            <a:miter/>
          </a:ln>
        </p:spPr>
      </p:sp>
      <p:grpSp>
        <p:nvGrpSpPr>
          <p:cNvPr name="" id="138"/>
          <p:cNvGrpSpPr/>
          <p:nvPr/>
        </p:nvGrpSpPr>
        <p:grpSpPr>
          <a:xfrm>
            <a:off x="5740125" y="2839452"/>
            <a:ext cy="1513487" cx="1146042"/>
            <a:chOff x="5740125" y="2839452"/>
            <a:chExt cy="1513487" cx="1146042"/>
          </a:xfrm>
        </p:grpSpPr>
        <p:sp>
          <p:nvSpPr>
            <p:cNvPr name="" id="133"/>
            <p:cNvSpPr/>
            <p:nvPr/>
          </p:nvSpPr>
          <p:spPr>
            <a:xfrm>
              <a:off x="5740125" y="2839452"/>
              <a:ext cy="1513487" cx="1146042"/>
            </a:xfrm>
            <a:custGeom>
              <a:avLst/>
              <a:gdLst/>
              <a:ahLst/>
              <a:cxnLst/>
              <a:rect r="r" b="b" l="l" t="t"/>
              <a:pathLst>
                <a:path h="1513487" stroke="false" w="1146042">
                  <a:moveTo>
                    <a:pt x="1072906" y="859529"/>
                  </a:moveTo>
                  <a:cubicBezTo>
                    <a:pt x="1072906" y="859529"/>
                    <a:pt x="972344" y="1030241"/>
                    <a:pt x="840683" y="1209707"/>
                  </a:cubicBezTo>
                  <a:cubicBezTo>
                    <a:pt x="709020" y="1389174"/>
                    <a:pt x="582333" y="1513487"/>
                    <a:pt x="582333" y="1513487"/>
                  </a:cubicBezTo>
                  <a:cubicBezTo>
                    <a:pt x="582333" y="1513487"/>
                    <a:pt x="403304" y="1320233"/>
                    <a:pt x="304815" y="1192198"/>
                  </a:cubicBezTo>
                  <a:cubicBezTo>
                    <a:pt x="206328" y="1064164"/>
                    <a:pt x="71628" y="859529"/>
                    <a:pt x="71628" y="859529"/>
                  </a:cubicBezTo>
                  <a:cubicBezTo>
                    <a:pt x="27905" y="775246"/>
                    <a:pt x="0" y="677391"/>
                    <a:pt x="0" y="573020"/>
                  </a:cubicBezTo>
                  <a:cubicBezTo>
                    <a:pt x="0" y="256550"/>
                    <a:pt x="256551" y="0"/>
                    <a:pt x="573021" y="0"/>
                  </a:cubicBezTo>
                  <a:cubicBezTo>
                    <a:pt x="889491" y="0"/>
                    <a:pt x="1146042" y="256550"/>
                    <a:pt x="1146042" y="573020"/>
                  </a:cubicBezTo>
                  <a:cubicBezTo>
                    <a:pt x="1146042" y="677391"/>
                    <a:pt x="1118137" y="775246"/>
                    <a:pt x="1072906" y="859529"/>
                  </a:cubicBezTo>
                  <a:close/>
                </a:path>
                <a:path h="1513487" fill="none" w="1146042">
                  <a:moveTo>
                    <a:pt x="1072906" y="859529"/>
                  </a:moveTo>
                  <a:cubicBezTo>
                    <a:pt x="1072906" y="859529"/>
                    <a:pt x="972344" y="1030241"/>
                    <a:pt x="840683" y="1209707"/>
                  </a:cubicBezTo>
                  <a:cubicBezTo>
                    <a:pt x="709020" y="1389174"/>
                    <a:pt x="582333" y="1513487"/>
                    <a:pt x="582333" y="1513487"/>
                  </a:cubicBezTo>
                  <a:cubicBezTo>
                    <a:pt x="582333" y="1513487"/>
                    <a:pt x="403304" y="1320233"/>
                    <a:pt x="304815" y="1192198"/>
                  </a:cubicBezTo>
                  <a:cubicBezTo>
                    <a:pt x="206328" y="1064164"/>
                    <a:pt x="71628" y="859529"/>
                    <a:pt x="71628" y="859529"/>
                  </a:cubicBezTo>
                  <a:cubicBezTo>
                    <a:pt x="27905" y="775246"/>
                    <a:pt x="0" y="677391"/>
                    <a:pt x="0" y="573020"/>
                  </a:cubicBezTo>
                  <a:cubicBezTo>
                    <a:pt x="0" y="256550"/>
                    <a:pt x="256551" y="0"/>
                    <a:pt x="573021" y="0"/>
                  </a:cubicBezTo>
                  <a:cubicBezTo>
                    <a:pt x="889491" y="0"/>
                    <a:pt x="1146042" y="256550"/>
                    <a:pt x="1146042" y="573020"/>
                  </a:cubicBezTo>
                  <a:cubicBezTo>
                    <a:pt x="1146042" y="677391"/>
                    <a:pt x="1118137" y="775246"/>
                    <a:pt x="1072906" y="859529"/>
                  </a:cubicBezTo>
                  <a:close/>
                </a:path>
              </a:pathLst>
            </a:custGeom>
            <a:solidFill>
              <a:srgbClr val="35CCA6"/>
            </a:solidFill>
            <a:ln cap="flat" w="7600">
              <a:noFill/>
              <a:miter/>
            </a:ln>
          </p:spPr>
        </p:sp>
        <p:sp>
          <p:nvSpPr>
            <p:cNvPr name="" id="134"/>
            <p:cNvSpPr/>
            <p:nvPr/>
          </p:nvSpPr>
          <p:spPr>
            <a:xfrm>
              <a:off x="5876691" y="2992004"/>
              <a:ext cy="872906" cx="872906"/>
            </a:xfrm>
            <a:custGeom>
              <a:avLst/>
              <a:gdLst/>
              <a:ahLst/>
              <a:cxnLst/>
              <a:rect r="r" b="b" l="l" t="t"/>
              <a:pathLst>
                <a:path h="872906" stroke="false" w="872906">
                  <a:moveTo>
                    <a:pt x="0" y="436453"/>
                  </a:moveTo>
                  <a:cubicBezTo>
                    <a:pt x="0" y="195407"/>
                    <a:pt x="195407" y="0"/>
                    <a:pt x="436453" y="0"/>
                  </a:cubicBezTo>
                  <a:cubicBezTo>
                    <a:pt x="677499" y="0"/>
                    <a:pt x="872906" y="195407"/>
                    <a:pt x="872906" y="436453"/>
                  </a:cubicBezTo>
                  <a:cubicBezTo>
                    <a:pt x="872906" y="677499"/>
                    <a:pt x="677499" y="872906"/>
                    <a:pt x="436453" y="872906"/>
                  </a:cubicBezTo>
                  <a:cubicBezTo>
                    <a:pt x="195407" y="872906"/>
                    <a:pt x="0" y="677499"/>
                    <a:pt x="0" y="436453"/>
                  </a:cubicBezTo>
                  <a:close/>
                </a:path>
                <a:path h="872906" fill="none" w="872906">
                  <a:moveTo>
                    <a:pt x="0" y="436453"/>
                  </a:moveTo>
                  <a:cubicBezTo>
                    <a:pt x="0" y="195407"/>
                    <a:pt x="195407" y="0"/>
                    <a:pt x="436453" y="0"/>
                  </a:cubicBezTo>
                  <a:cubicBezTo>
                    <a:pt x="677499" y="0"/>
                    <a:pt x="872906" y="195407"/>
                    <a:pt x="872906" y="436453"/>
                  </a:cubicBezTo>
                  <a:cubicBezTo>
                    <a:pt x="872906" y="677499"/>
                    <a:pt x="677499" y="872906"/>
                    <a:pt x="436453" y="872906"/>
                  </a:cubicBezTo>
                  <a:cubicBezTo>
                    <a:pt x="195407" y="872906"/>
                    <a:pt x="0" y="677499"/>
                    <a:pt x="0" y="436453"/>
                  </a:cubicBezTo>
                  <a:close/>
                </a:path>
              </a:pathLst>
            </a:custGeom>
            <a:solidFill>
              <a:srgbClr val="FFFFFF"/>
            </a:solidFill>
            <a:ln cap="flat" w="7600">
              <a:noFill/>
              <a:miter/>
            </a:ln>
          </p:spPr>
        </p:sp>
      </p:grpSp>
      <p:grpSp>
        <p:nvGrpSpPr>
          <p:cNvPr name="" id="139"/>
          <p:cNvGrpSpPr/>
          <p:nvPr/>
        </p:nvGrpSpPr>
        <p:grpSpPr>
          <a:xfrm>
            <a:off x="4178387" y="2350936"/>
            <a:ext cy="1140000" cx="863223"/>
            <a:chOff x="4178387" y="2350936"/>
            <a:chExt cy="1140000" cx="863223"/>
          </a:xfrm>
        </p:grpSpPr>
        <p:sp>
          <p:nvSpPr>
            <p:cNvPr name="" id="131"/>
            <p:cNvSpPr/>
            <p:nvPr/>
          </p:nvSpPr>
          <p:spPr>
            <a:xfrm>
              <a:off x="4178387" y="2350936"/>
              <a:ext cy="1140000" cx="863223"/>
            </a:xfrm>
            <a:custGeom>
              <a:avLst/>
              <a:gdLst/>
              <a:ahLst/>
              <a:cxnLst/>
              <a:rect r="r" b="b" l="l" t="t"/>
              <a:pathLst>
                <a:path h="1140000" stroke="false" w="863223">
                  <a:moveTo>
                    <a:pt x="808136" y="647421"/>
                  </a:moveTo>
                  <a:cubicBezTo>
                    <a:pt x="808136" y="647421"/>
                    <a:pt x="732391" y="776006"/>
                    <a:pt x="633220" y="911185"/>
                  </a:cubicBezTo>
                  <a:cubicBezTo>
                    <a:pt x="534049" y="1046364"/>
                    <a:pt x="438625" y="1140000"/>
                    <a:pt x="438625" y="1140000"/>
                  </a:cubicBezTo>
                  <a:cubicBezTo>
                    <a:pt x="438625" y="1140000"/>
                    <a:pt x="303777" y="994436"/>
                    <a:pt x="229593" y="897996"/>
                  </a:cubicBezTo>
                  <a:cubicBezTo>
                    <a:pt x="155410" y="801558"/>
                    <a:pt x="53951" y="647421"/>
                    <a:pt x="53951" y="647421"/>
                  </a:cubicBezTo>
                  <a:cubicBezTo>
                    <a:pt x="21018" y="583937"/>
                    <a:pt x="0" y="510230"/>
                    <a:pt x="0" y="431614"/>
                  </a:cubicBezTo>
                  <a:cubicBezTo>
                    <a:pt x="0" y="193240"/>
                    <a:pt x="193239" y="0"/>
                    <a:pt x="431612" y="0"/>
                  </a:cubicBezTo>
                  <a:cubicBezTo>
                    <a:pt x="669984" y="0"/>
                    <a:pt x="863223" y="193240"/>
                    <a:pt x="863223" y="431614"/>
                  </a:cubicBezTo>
                  <a:cubicBezTo>
                    <a:pt x="863223" y="510230"/>
                    <a:pt x="842205" y="583937"/>
                    <a:pt x="808136" y="647421"/>
                  </a:cubicBezTo>
                  <a:close/>
                </a:path>
                <a:path h="1140000" fill="none" w="863223">
                  <a:moveTo>
                    <a:pt x="808136" y="647421"/>
                  </a:moveTo>
                  <a:cubicBezTo>
                    <a:pt x="808136" y="647421"/>
                    <a:pt x="732391" y="776006"/>
                    <a:pt x="633220" y="911185"/>
                  </a:cubicBezTo>
                  <a:cubicBezTo>
                    <a:pt x="534049" y="1046364"/>
                    <a:pt x="438625" y="1140000"/>
                    <a:pt x="438625" y="1140000"/>
                  </a:cubicBezTo>
                  <a:cubicBezTo>
                    <a:pt x="438625" y="1140000"/>
                    <a:pt x="303777" y="994436"/>
                    <a:pt x="229593" y="897996"/>
                  </a:cubicBezTo>
                  <a:cubicBezTo>
                    <a:pt x="155410" y="801558"/>
                    <a:pt x="53951" y="647421"/>
                    <a:pt x="53951" y="647421"/>
                  </a:cubicBezTo>
                  <a:cubicBezTo>
                    <a:pt x="21018" y="583937"/>
                    <a:pt x="0" y="510230"/>
                    <a:pt x="0" y="431614"/>
                  </a:cubicBezTo>
                  <a:cubicBezTo>
                    <a:pt x="0" y="193240"/>
                    <a:pt x="193239" y="0"/>
                    <a:pt x="431612" y="0"/>
                  </a:cubicBezTo>
                  <a:cubicBezTo>
                    <a:pt x="669984" y="0"/>
                    <a:pt x="863223" y="193240"/>
                    <a:pt x="863223" y="431614"/>
                  </a:cubicBezTo>
                  <a:cubicBezTo>
                    <a:pt x="863223" y="510230"/>
                    <a:pt x="842205" y="583937"/>
                    <a:pt x="808136" y="647421"/>
                  </a:cubicBezTo>
                  <a:close/>
                </a:path>
              </a:pathLst>
            </a:custGeom>
            <a:solidFill>
              <a:srgbClr val="50B5F7"/>
            </a:solidFill>
            <a:ln cap="flat" w="7600">
              <a:noFill/>
              <a:miter/>
            </a:ln>
          </p:spPr>
        </p:sp>
        <p:sp>
          <p:nvSpPr>
            <p:cNvPr name="" id="132"/>
            <p:cNvSpPr/>
            <p:nvPr/>
          </p:nvSpPr>
          <p:spPr>
            <a:xfrm>
              <a:off x="4281251" y="2454393"/>
              <a:ext cy="657499" cx="657499"/>
            </a:xfrm>
            <a:custGeom>
              <a:avLst/>
              <a:gdLst/>
              <a:ahLst/>
              <a:cxnLst/>
              <a:rect r="r" b="b" l="l" t="t"/>
              <a:pathLst>
                <a:path h="657499" stroke="false" w="657499">
                  <a:moveTo>
                    <a:pt x="0" y="328749"/>
                  </a:moveTo>
                  <a:cubicBezTo>
                    <a:pt x="0" y="147186"/>
                    <a:pt x="147186" y="0"/>
                    <a:pt x="328749" y="0"/>
                  </a:cubicBezTo>
                  <a:cubicBezTo>
                    <a:pt x="510312" y="0"/>
                    <a:pt x="657499" y="147186"/>
                    <a:pt x="657499" y="328749"/>
                  </a:cubicBezTo>
                  <a:cubicBezTo>
                    <a:pt x="657499" y="510312"/>
                    <a:pt x="510312" y="657499"/>
                    <a:pt x="328749" y="657499"/>
                  </a:cubicBezTo>
                  <a:cubicBezTo>
                    <a:pt x="147186" y="657499"/>
                    <a:pt x="0" y="510312"/>
                    <a:pt x="0" y="328749"/>
                  </a:cubicBezTo>
                  <a:close/>
                </a:path>
                <a:path h="657499" fill="none" w="657499">
                  <a:moveTo>
                    <a:pt x="0" y="328749"/>
                  </a:moveTo>
                  <a:cubicBezTo>
                    <a:pt x="0" y="147186"/>
                    <a:pt x="147186" y="0"/>
                    <a:pt x="328749" y="0"/>
                  </a:cubicBezTo>
                  <a:cubicBezTo>
                    <a:pt x="510312" y="0"/>
                    <a:pt x="657499" y="147186"/>
                    <a:pt x="657499" y="328749"/>
                  </a:cubicBezTo>
                  <a:cubicBezTo>
                    <a:pt x="657499" y="510312"/>
                    <a:pt x="510312" y="657499"/>
                    <a:pt x="328749" y="657499"/>
                  </a:cubicBezTo>
                  <a:cubicBezTo>
                    <a:pt x="147186" y="657499"/>
                    <a:pt x="0" y="510312"/>
                    <a:pt x="0" y="328749"/>
                  </a:cubicBezTo>
                  <a:close/>
                </a:path>
              </a:pathLst>
            </a:custGeom>
            <a:solidFill>
              <a:srgbClr val="FFFFFF"/>
            </a:solidFill>
            <a:ln cap="flat" w="7600">
              <a:noFill/>
              <a:miter/>
            </a:ln>
          </p:spPr>
        </p:sp>
      </p:grpSp>
      <p:grpSp>
        <p:nvGrpSpPr>
          <p:cNvPr name="" id="140"/>
          <p:cNvGrpSpPr/>
          <p:nvPr/>
        </p:nvGrpSpPr>
        <p:grpSpPr>
          <a:xfrm>
            <a:off x="2666178" y="2138138"/>
            <a:ext cy="962327" cx="725845"/>
            <a:chOff x="2666178" y="2138138"/>
            <a:chExt cy="962327" cx="725845"/>
          </a:xfrm>
        </p:grpSpPr>
        <p:sp>
          <p:nvSpPr>
            <p:cNvPr name="" id="129"/>
            <p:cNvSpPr/>
            <p:nvPr/>
          </p:nvSpPr>
          <p:spPr>
            <a:xfrm>
              <a:off x="2666178" y="2138138"/>
              <a:ext cy="962327" cx="725845"/>
            </a:xfrm>
            <a:custGeom>
              <a:avLst/>
              <a:gdLst/>
              <a:ahLst/>
              <a:cxnLst/>
              <a:rect r="r" b="b" l="l" t="t"/>
              <a:pathLst>
                <a:path h="962327" stroke="false" w="725845">
                  <a:moveTo>
                    <a:pt x="679524" y="546518"/>
                  </a:moveTo>
                  <a:cubicBezTo>
                    <a:pt x="679524" y="546518"/>
                    <a:pt x="615834" y="655063"/>
                    <a:pt x="532446" y="769174"/>
                  </a:cubicBezTo>
                  <a:cubicBezTo>
                    <a:pt x="449057" y="883285"/>
                    <a:pt x="368820" y="962327"/>
                    <a:pt x="368820" y="962327"/>
                  </a:cubicBezTo>
                  <a:cubicBezTo>
                    <a:pt x="368820" y="962327"/>
                    <a:pt x="255432" y="839450"/>
                    <a:pt x="193054" y="758041"/>
                  </a:cubicBezTo>
                  <a:cubicBezTo>
                    <a:pt x="130677" y="676632"/>
                    <a:pt x="45365" y="546518"/>
                    <a:pt x="45365" y="546518"/>
                  </a:cubicBezTo>
                  <a:cubicBezTo>
                    <a:pt x="17673" y="492928"/>
                    <a:pt x="0" y="430709"/>
                    <a:pt x="0" y="364346"/>
                  </a:cubicBezTo>
                  <a:cubicBezTo>
                    <a:pt x="0" y="163123"/>
                    <a:pt x="162486" y="0"/>
                    <a:pt x="362922" y="0"/>
                  </a:cubicBezTo>
                  <a:cubicBezTo>
                    <a:pt x="563359" y="0"/>
                    <a:pt x="725845" y="163123"/>
                    <a:pt x="725845" y="364346"/>
                  </a:cubicBezTo>
                  <a:cubicBezTo>
                    <a:pt x="725845" y="430709"/>
                    <a:pt x="708171" y="492928"/>
                    <a:pt x="679524" y="546518"/>
                  </a:cubicBezTo>
                  <a:close/>
                </a:path>
                <a:path h="962327" fill="none" w="725845">
                  <a:moveTo>
                    <a:pt x="679524" y="546518"/>
                  </a:moveTo>
                  <a:cubicBezTo>
                    <a:pt x="679524" y="546518"/>
                    <a:pt x="615834" y="655063"/>
                    <a:pt x="532446" y="769174"/>
                  </a:cubicBezTo>
                  <a:cubicBezTo>
                    <a:pt x="449057" y="883285"/>
                    <a:pt x="368820" y="962327"/>
                    <a:pt x="368820" y="962327"/>
                  </a:cubicBezTo>
                  <a:cubicBezTo>
                    <a:pt x="368820" y="962327"/>
                    <a:pt x="255432" y="839450"/>
                    <a:pt x="193054" y="758041"/>
                  </a:cubicBezTo>
                  <a:cubicBezTo>
                    <a:pt x="130677" y="676632"/>
                    <a:pt x="45365" y="546518"/>
                    <a:pt x="45365" y="546518"/>
                  </a:cubicBezTo>
                  <a:cubicBezTo>
                    <a:pt x="17673" y="492928"/>
                    <a:pt x="0" y="430709"/>
                    <a:pt x="0" y="364346"/>
                  </a:cubicBezTo>
                  <a:cubicBezTo>
                    <a:pt x="0" y="163123"/>
                    <a:pt x="162486" y="0"/>
                    <a:pt x="362922" y="0"/>
                  </a:cubicBezTo>
                  <a:cubicBezTo>
                    <a:pt x="563359" y="0"/>
                    <a:pt x="725845" y="163123"/>
                    <a:pt x="725845" y="364346"/>
                  </a:cubicBezTo>
                  <a:cubicBezTo>
                    <a:pt x="725845" y="430709"/>
                    <a:pt x="708171" y="492928"/>
                    <a:pt x="679524" y="546518"/>
                  </a:cubicBezTo>
                  <a:close/>
                </a:path>
              </a:pathLst>
            </a:custGeom>
            <a:solidFill>
              <a:srgbClr val="C7F496"/>
            </a:solidFill>
            <a:ln cap="flat" w="7600">
              <a:noFill/>
              <a:miter/>
            </a:ln>
          </p:spPr>
        </p:sp>
        <p:sp>
          <p:nvSpPr>
            <p:cNvPr name="" id="130"/>
            <p:cNvSpPr/>
            <p:nvPr/>
          </p:nvSpPr>
          <p:spPr>
            <a:xfrm>
              <a:off x="2752672" y="2225465"/>
              <a:ext cy="555026" cx="552860"/>
            </a:xfrm>
            <a:custGeom>
              <a:avLst/>
              <a:gdLst/>
              <a:ahLst/>
              <a:cxnLst/>
              <a:rect r="r" b="b" l="l" t="t"/>
              <a:pathLst>
                <a:path h="555026" stroke="false" w="552860">
                  <a:moveTo>
                    <a:pt x="0" y="277513"/>
                  </a:moveTo>
                  <a:cubicBezTo>
                    <a:pt x="0" y="124247"/>
                    <a:pt x="123762" y="0"/>
                    <a:pt x="276430" y="0"/>
                  </a:cubicBezTo>
                  <a:cubicBezTo>
                    <a:pt x="429098" y="0"/>
                    <a:pt x="552860" y="124247"/>
                    <a:pt x="552860" y="277513"/>
                  </a:cubicBezTo>
                  <a:cubicBezTo>
                    <a:pt x="552860" y="430779"/>
                    <a:pt x="429098" y="555026"/>
                    <a:pt x="276430" y="555026"/>
                  </a:cubicBezTo>
                  <a:cubicBezTo>
                    <a:pt x="123762" y="555026"/>
                    <a:pt x="0" y="430779"/>
                    <a:pt x="0" y="277513"/>
                  </a:cubicBezTo>
                  <a:close/>
                </a:path>
                <a:path h="555026" fill="none" w="552860">
                  <a:moveTo>
                    <a:pt x="0" y="277513"/>
                  </a:moveTo>
                  <a:cubicBezTo>
                    <a:pt x="0" y="124247"/>
                    <a:pt x="123762" y="0"/>
                    <a:pt x="276430" y="0"/>
                  </a:cubicBezTo>
                  <a:cubicBezTo>
                    <a:pt x="429098" y="0"/>
                    <a:pt x="552860" y="124247"/>
                    <a:pt x="552860" y="277513"/>
                  </a:cubicBezTo>
                  <a:cubicBezTo>
                    <a:pt x="552860" y="430779"/>
                    <a:pt x="429098" y="555026"/>
                    <a:pt x="276430" y="555026"/>
                  </a:cubicBezTo>
                  <a:cubicBezTo>
                    <a:pt x="123762" y="555026"/>
                    <a:pt x="0" y="430779"/>
                    <a:pt x="0" y="277513"/>
                  </a:cubicBezTo>
                  <a:close/>
                </a:path>
              </a:pathLst>
            </a:custGeom>
            <a:solidFill>
              <a:srgbClr val="FFFFFF"/>
            </a:solidFill>
            <a:ln cap="flat" w="7600">
              <a:noFill/>
              <a:miter/>
            </a:ln>
          </p:spPr>
        </p:sp>
      </p:grpSp>
      <p:grpSp>
        <p:nvGrpSpPr>
          <p:cNvPr name="" id="603"/>
          <p:cNvGrpSpPr/>
          <p:nvPr/>
        </p:nvGrpSpPr>
        <p:grpSpPr>
          <a:xfrm>
            <a:off x="5524111" y="4897904"/>
            <a:ext cy="511581" cx="885119"/>
            <a:chOff x="5524111" y="4897904"/>
            <a:chExt cy="511581" cx="885119"/>
          </a:xfrm>
        </p:grpSpPr>
        <p:sp>
          <p:nvSpPr>
            <p:cNvPr name="" id="604"/>
            <p:cNvSpPr/>
            <p:nvPr/>
          </p:nvSpPr>
          <p:spPr>
            <a:xfrm>
              <a:off x="6007193" y="4949485"/>
              <a:ext cy="353408" cx="286236"/>
            </a:xfrm>
            <a:custGeom>
              <a:avLst/>
              <a:gdLst/>
              <a:ahLst/>
              <a:cxnLst/>
              <a:rect r="r" b="b" l="l" t="t"/>
              <a:pathLst>
                <a:path h="353408" stroke="false" w="286236">
                  <a:moveTo>
                    <a:pt x="30695" y="3490"/>
                  </a:moveTo>
                  <a:cubicBezTo>
                    <a:pt x="30695" y="3490"/>
                    <a:pt x="177354" y="-4533"/>
                    <a:pt x="250467" y="3749"/>
                  </a:cubicBezTo>
                  <a:cubicBezTo>
                    <a:pt x="250467" y="3749"/>
                    <a:pt x="278958" y="2887"/>
                    <a:pt x="285092" y="39334"/>
                  </a:cubicBezTo>
                  <a:cubicBezTo>
                    <a:pt x="286236" y="47098"/>
                    <a:pt x="286236" y="127544"/>
                    <a:pt x="286236" y="192306"/>
                  </a:cubicBezTo>
                  <a:cubicBezTo>
                    <a:pt x="286236" y="271732"/>
                    <a:pt x="285019" y="353408"/>
                    <a:pt x="285019" y="353408"/>
                  </a:cubicBezTo>
                  <a:lnTo>
                    <a:pt x="1435" y="353408"/>
                  </a:lnTo>
                  <a:lnTo>
                    <a:pt x="0" y="46968"/>
                  </a:lnTo>
                  <a:cubicBezTo>
                    <a:pt x="0" y="46968"/>
                    <a:pt x="-5890" y="15912"/>
                    <a:pt x="30695" y="3490"/>
                  </a:cubicBezTo>
                  <a:close/>
                </a:path>
                <a:path h="353408" fill="none" w="286236">
                  <a:moveTo>
                    <a:pt x="30695" y="3490"/>
                  </a:moveTo>
                  <a:cubicBezTo>
                    <a:pt x="30695" y="3490"/>
                    <a:pt x="177354" y="-4533"/>
                    <a:pt x="250467" y="3749"/>
                  </a:cubicBezTo>
                  <a:cubicBezTo>
                    <a:pt x="250467" y="3749"/>
                    <a:pt x="278958" y="2887"/>
                    <a:pt x="285092" y="39334"/>
                  </a:cubicBezTo>
                  <a:cubicBezTo>
                    <a:pt x="286236" y="47098"/>
                    <a:pt x="286236" y="127544"/>
                    <a:pt x="286236" y="192306"/>
                  </a:cubicBezTo>
                  <a:cubicBezTo>
                    <a:pt x="286236" y="271732"/>
                    <a:pt x="285019" y="353408"/>
                    <a:pt x="285019" y="353408"/>
                  </a:cubicBezTo>
                  <a:lnTo>
                    <a:pt x="1435" y="353408"/>
                  </a:lnTo>
                  <a:lnTo>
                    <a:pt x="0" y="46968"/>
                  </a:lnTo>
                  <a:cubicBezTo>
                    <a:pt x="0" y="46968"/>
                    <a:pt x="-5890" y="15912"/>
                    <a:pt x="30695" y="3490"/>
                  </a:cubicBezTo>
                  <a:close/>
                </a:path>
              </a:pathLst>
            </a:custGeom>
            <a:solidFill>
              <a:srgbClr val="000000"/>
            </a:solidFill>
            <a:ln cap="flat" w="7600">
              <a:noFill/>
              <a:miter/>
            </a:ln>
          </p:spPr>
        </p:sp>
        <p:sp>
          <p:nvSpPr>
            <p:cNvPr name="" id="605"/>
            <p:cNvSpPr/>
            <p:nvPr/>
          </p:nvSpPr>
          <p:spPr>
            <a:xfrm>
              <a:off x="5524111" y="5278321"/>
              <a:ext cy="131165" cx="885119"/>
            </a:xfrm>
            <a:custGeom>
              <a:avLst/>
              <a:gdLst/>
              <a:ahLst/>
              <a:cxnLst/>
              <a:rect r="r" b="b" l="l" t="t"/>
              <a:pathLst>
                <a:path h="131165" stroke="false" w="885119">
                  <a:moveTo>
                    <a:pt x="885119" y="25225"/>
                  </a:moveTo>
                  <a:lnTo>
                    <a:pt x="179570" y="0"/>
                  </a:lnTo>
                  <a:lnTo>
                    <a:pt x="0" y="108473"/>
                  </a:lnTo>
                  <a:lnTo>
                    <a:pt x="752992" y="131165"/>
                  </a:lnTo>
                  <a:lnTo>
                    <a:pt x="885119" y="25225"/>
                  </a:lnTo>
                  <a:close/>
                </a:path>
                <a:path h="131165" fill="none" w="885119">
                  <a:moveTo>
                    <a:pt x="885119" y="25225"/>
                  </a:moveTo>
                  <a:lnTo>
                    <a:pt x="179570" y="0"/>
                  </a:lnTo>
                  <a:lnTo>
                    <a:pt x="0" y="108473"/>
                  </a:lnTo>
                  <a:lnTo>
                    <a:pt x="752992" y="131165"/>
                  </a:lnTo>
                  <a:lnTo>
                    <a:pt x="885119" y="25225"/>
                  </a:lnTo>
                  <a:close/>
                </a:path>
              </a:pathLst>
            </a:custGeom>
            <a:solidFill>
              <a:srgbClr val="9E9F9F"/>
            </a:solidFill>
            <a:ln cap="flat" w="7600">
              <a:solidFill>
                <a:srgbClr val="9E9F9F"/>
              </a:solidFill>
              <a:miter/>
            </a:ln>
          </p:spPr>
        </p:sp>
        <p:sp>
          <p:nvSpPr>
            <p:cNvPr name="" id="606"/>
            <p:cNvSpPr/>
            <p:nvPr/>
          </p:nvSpPr>
          <p:spPr>
            <a:xfrm>
              <a:off x="5805491" y="5310800"/>
              <a:ext cy="69098" cx="238004"/>
            </a:xfrm>
            <a:custGeom>
              <a:avLst/>
              <a:gdLst/>
              <a:ahLst/>
              <a:cxnLst/>
              <a:rect r="r" b="b" l="l" t="t"/>
              <a:pathLst>
                <a:path h="69098" stroke="false" w="238004">
                  <a:moveTo>
                    <a:pt x="92108" y="0"/>
                  </a:moveTo>
                  <a:lnTo>
                    <a:pt x="0" y="69098"/>
                  </a:lnTo>
                  <a:lnTo>
                    <a:pt x="160536" y="69098"/>
                  </a:lnTo>
                  <a:lnTo>
                    <a:pt x="238004" y="3470"/>
                  </a:lnTo>
                  <a:lnTo>
                    <a:pt x="92108" y="0"/>
                  </a:lnTo>
                  <a:close/>
                </a:path>
                <a:path h="69098" fill="none" w="238004">
                  <a:moveTo>
                    <a:pt x="92108" y="0"/>
                  </a:moveTo>
                  <a:lnTo>
                    <a:pt x="0" y="69098"/>
                  </a:lnTo>
                  <a:lnTo>
                    <a:pt x="160536" y="69098"/>
                  </a:lnTo>
                  <a:lnTo>
                    <a:pt x="238004" y="3470"/>
                  </a:lnTo>
                  <a:lnTo>
                    <a:pt x="92108" y="0"/>
                  </a:lnTo>
                  <a:close/>
                </a:path>
              </a:pathLst>
            </a:custGeom>
            <a:solidFill>
              <a:srgbClr val="FFFFFF"/>
            </a:solidFill>
            <a:ln cap="flat" w="7600">
              <a:noFill/>
              <a:miter/>
            </a:ln>
          </p:spPr>
        </p:sp>
        <p:sp>
          <p:nvSpPr>
            <p:cNvPr name="" id="607"/>
            <p:cNvSpPr/>
            <p:nvPr/>
          </p:nvSpPr>
          <p:spPr>
            <a:xfrm>
              <a:off x="6068758" y="5035120"/>
              <a:ext cy="108157" cx="90882"/>
            </a:xfrm>
            <a:custGeom>
              <a:avLst/>
              <a:gdLst/>
              <a:ahLst/>
              <a:cxnLst/>
              <a:rect r="r" b="b" l="l" t="t"/>
              <a:pathLst>
                <a:path h="108157" stroke="false" w="90882">
                  <a:moveTo>
                    <a:pt x="0" y="35572"/>
                  </a:moveTo>
                  <a:cubicBezTo>
                    <a:pt x="0" y="35572"/>
                    <a:pt x="10500" y="77614"/>
                    <a:pt x="10500" y="80157"/>
                  </a:cubicBezTo>
                  <a:cubicBezTo>
                    <a:pt x="10500" y="80157"/>
                    <a:pt x="14467" y="89631"/>
                    <a:pt x="15182" y="96578"/>
                  </a:cubicBezTo>
                  <a:cubicBezTo>
                    <a:pt x="15182" y="97719"/>
                    <a:pt x="18667" y="101185"/>
                    <a:pt x="18667" y="101185"/>
                  </a:cubicBezTo>
                  <a:cubicBezTo>
                    <a:pt x="18667" y="101185"/>
                    <a:pt x="28701" y="106500"/>
                    <a:pt x="29401" y="108146"/>
                  </a:cubicBezTo>
                  <a:cubicBezTo>
                    <a:pt x="29401" y="108146"/>
                    <a:pt x="32434" y="108810"/>
                    <a:pt x="33863" y="99798"/>
                  </a:cubicBezTo>
                  <a:cubicBezTo>
                    <a:pt x="33863" y="99798"/>
                    <a:pt x="40135" y="86858"/>
                    <a:pt x="51364" y="82006"/>
                  </a:cubicBezTo>
                  <a:cubicBezTo>
                    <a:pt x="51364" y="82006"/>
                    <a:pt x="76769" y="47805"/>
                    <a:pt x="87502" y="20537"/>
                  </a:cubicBezTo>
                  <a:cubicBezTo>
                    <a:pt x="87502" y="20537"/>
                    <a:pt x="92170" y="11987"/>
                    <a:pt x="90535" y="0"/>
                  </a:cubicBezTo>
                  <a:cubicBezTo>
                    <a:pt x="90535" y="0"/>
                    <a:pt x="71435" y="28626"/>
                    <a:pt x="67702" y="33479"/>
                  </a:cubicBezTo>
                  <a:cubicBezTo>
                    <a:pt x="67702" y="33479"/>
                    <a:pt x="50948" y="45842"/>
                    <a:pt x="35781" y="47344"/>
                  </a:cubicBezTo>
                  <a:cubicBezTo>
                    <a:pt x="35781" y="47344"/>
                    <a:pt x="0" y="36049"/>
                    <a:pt x="0" y="35572"/>
                  </a:cubicBezTo>
                  <a:close/>
                </a:path>
                <a:path h="108157" fill="none" w="90882">
                  <a:moveTo>
                    <a:pt x="0" y="35572"/>
                  </a:moveTo>
                  <a:cubicBezTo>
                    <a:pt x="0" y="35572"/>
                    <a:pt x="10500" y="77614"/>
                    <a:pt x="10500" y="80157"/>
                  </a:cubicBezTo>
                  <a:cubicBezTo>
                    <a:pt x="10500" y="80157"/>
                    <a:pt x="14467" y="89631"/>
                    <a:pt x="15182" y="96578"/>
                  </a:cubicBezTo>
                  <a:cubicBezTo>
                    <a:pt x="15182" y="97719"/>
                    <a:pt x="18667" y="101185"/>
                    <a:pt x="18667" y="101185"/>
                  </a:cubicBezTo>
                  <a:cubicBezTo>
                    <a:pt x="18667" y="101185"/>
                    <a:pt x="28701" y="106500"/>
                    <a:pt x="29401" y="108146"/>
                  </a:cubicBezTo>
                  <a:cubicBezTo>
                    <a:pt x="29401" y="108146"/>
                    <a:pt x="32434" y="108810"/>
                    <a:pt x="33863" y="99798"/>
                  </a:cubicBezTo>
                  <a:cubicBezTo>
                    <a:pt x="33863" y="99798"/>
                    <a:pt x="40135" y="86858"/>
                    <a:pt x="51364" y="82006"/>
                  </a:cubicBezTo>
                  <a:cubicBezTo>
                    <a:pt x="51364" y="82006"/>
                    <a:pt x="76769" y="47805"/>
                    <a:pt x="87502" y="20537"/>
                  </a:cubicBezTo>
                  <a:cubicBezTo>
                    <a:pt x="87502" y="20537"/>
                    <a:pt x="92170" y="11987"/>
                    <a:pt x="90535" y="0"/>
                  </a:cubicBezTo>
                  <a:cubicBezTo>
                    <a:pt x="90535" y="0"/>
                    <a:pt x="71435" y="28626"/>
                    <a:pt x="67702" y="33479"/>
                  </a:cubicBezTo>
                  <a:cubicBezTo>
                    <a:pt x="67702" y="33479"/>
                    <a:pt x="50948" y="45842"/>
                    <a:pt x="35781" y="47344"/>
                  </a:cubicBezTo>
                  <a:cubicBezTo>
                    <a:pt x="35781" y="47344"/>
                    <a:pt x="0" y="36049"/>
                    <a:pt x="0" y="35572"/>
                  </a:cubicBezTo>
                  <a:close/>
                </a:path>
              </a:pathLst>
            </a:custGeom>
            <a:solidFill>
              <a:srgbClr val="FEC9A9"/>
            </a:solidFill>
            <a:ln cap="flat" w="7600">
              <a:noFill/>
              <a:miter/>
            </a:ln>
          </p:spPr>
        </p:sp>
        <p:sp>
          <p:nvSpPr>
            <p:cNvPr name="" id="608"/>
            <p:cNvSpPr/>
            <p:nvPr/>
          </p:nvSpPr>
          <p:spPr>
            <a:xfrm>
              <a:off x="6061810" y="5070677"/>
              <a:ext cy="61005" cx="22029"/>
            </a:xfrm>
            <a:custGeom>
              <a:avLst/>
              <a:gdLst/>
              <a:ahLst/>
              <a:cxnLst/>
              <a:rect r="r" b="b" l="l" t="t"/>
              <a:pathLst>
                <a:path h="61005" stroke="false" w="22029">
                  <a:moveTo>
                    <a:pt x="6848" y="0"/>
                  </a:moveTo>
                  <a:lnTo>
                    <a:pt x="17488" y="45092"/>
                  </a:lnTo>
                  <a:cubicBezTo>
                    <a:pt x="17488" y="45092"/>
                    <a:pt x="22029" y="56583"/>
                    <a:pt x="22029" y="61005"/>
                  </a:cubicBezTo>
                  <a:cubicBezTo>
                    <a:pt x="22029" y="61005"/>
                    <a:pt x="10114" y="46432"/>
                    <a:pt x="8948" y="44584"/>
                  </a:cubicBezTo>
                  <a:cubicBezTo>
                    <a:pt x="7781" y="42735"/>
                    <a:pt x="2648" y="42735"/>
                    <a:pt x="2648" y="47357"/>
                  </a:cubicBezTo>
                  <a:cubicBezTo>
                    <a:pt x="2648" y="51978"/>
                    <a:pt x="2648" y="57524"/>
                    <a:pt x="2648" y="57524"/>
                  </a:cubicBezTo>
                  <a:cubicBezTo>
                    <a:pt x="2648" y="57524"/>
                    <a:pt x="-1086" y="51747"/>
                    <a:pt x="0" y="41349"/>
                  </a:cubicBezTo>
                  <a:cubicBezTo>
                    <a:pt x="1714" y="30950"/>
                    <a:pt x="3815" y="1127"/>
                    <a:pt x="6848" y="0"/>
                  </a:cubicBezTo>
                  <a:close/>
                </a:path>
                <a:path h="61005" fill="none" w="22029">
                  <a:moveTo>
                    <a:pt x="6848" y="0"/>
                  </a:moveTo>
                  <a:lnTo>
                    <a:pt x="17488" y="45092"/>
                  </a:lnTo>
                  <a:cubicBezTo>
                    <a:pt x="17488" y="45092"/>
                    <a:pt x="22029" y="56583"/>
                    <a:pt x="22029" y="61005"/>
                  </a:cubicBezTo>
                  <a:cubicBezTo>
                    <a:pt x="22029" y="61005"/>
                    <a:pt x="10114" y="46432"/>
                    <a:pt x="8948" y="44584"/>
                  </a:cubicBezTo>
                  <a:cubicBezTo>
                    <a:pt x="7781" y="42735"/>
                    <a:pt x="2648" y="42735"/>
                    <a:pt x="2648" y="47357"/>
                  </a:cubicBezTo>
                  <a:cubicBezTo>
                    <a:pt x="2648" y="51978"/>
                    <a:pt x="2648" y="57524"/>
                    <a:pt x="2648" y="57524"/>
                  </a:cubicBezTo>
                  <a:cubicBezTo>
                    <a:pt x="2648" y="57524"/>
                    <a:pt x="-1086" y="51747"/>
                    <a:pt x="0" y="41349"/>
                  </a:cubicBezTo>
                  <a:cubicBezTo>
                    <a:pt x="1714" y="30950"/>
                    <a:pt x="3815" y="1127"/>
                    <a:pt x="6848" y="0"/>
                  </a:cubicBezTo>
                  <a:close/>
                </a:path>
              </a:pathLst>
            </a:custGeom>
            <a:solidFill>
              <a:srgbClr val="FEFFFF"/>
            </a:solidFill>
            <a:ln cap="flat" w="7600">
              <a:noFill/>
              <a:miter/>
            </a:ln>
          </p:spPr>
        </p:sp>
        <p:sp>
          <p:nvSpPr>
            <p:cNvPr name="" id="609"/>
            <p:cNvSpPr/>
            <p:nvPr/>
          </p:nvSpPr>
          <p:spPr>
            <a:xfrm>
              <a:off x="6119633" y="5033037"/>
              <a:ext cy="118978" cx="41455"/>
            </a:xfrm>
            <a:custGeom>
              <a:avLst/>
              <a:gdLst/>
              <a:ahLst/>
              <a:cxnLst/>
              <a:rect r="r" b="b" l="l" t="t"/>
              <a:pathLst>
                <a:path h="118978" stroke="false" w="41455">
                  <a:moveTo>
                    <a:pt x="0" y="84085"/>
                  </a:moveTo>
                  <a:cubicBezTo>
                    <a:pt x="0" y="84085"/>
                    <a:pt x="11652" y="81081"/>
                    <a:pt x="12352" y="93328"/>
                  </a:cubicBezTo>
                  <a:cubicBezTo>
                    <a:pt x="13052" y="105575"/>
                    <a:pt x="10719" y="112970"/>
                    <a:pt x="13052" y="118978"/>
                  </a:cubicBezTo>
                  <a:cubicBezTo>
                    <a:pt x="13052" y="118978"/>
                    <a:pt x="31486" y="45494"/>
                    <a:pt x="34986" y="39486"/>
                  </a:cubicBezTo>
                  <a:cubicBezTo>
                    <a:pt x="38486" y="33478"/>
                    <a:pt x="42803" y="1704"/>
                    <a:pt x="41053" y="0"/>
                  </a:cubicBezTo>
                  <a:lnTo>
                    <a:pt x="38967" y="2759"/>
                  </a:lnTo>
                  <a:cubicBezTo>
                    <a:pt x="38967" y="2759"/>
                    <a:pt x="44320" y="12912"/>
                    <a:pt x="24719" y="46881"/>
                  </a:cubicBezTo>
                  <a:lnTo>
                    <a:pt x="0" y="84085"/>
                  </a:lnTo>
                  <a:close/>
                </a:path>
                <a:path h="118978" fill="none" w="41455">
                  <a:moveTo>
                    <a:pt x="0" y="84085"/>
                  </a:moveTo>
                  <a:cubicBezTo>
                    <a:pt x="0" y="84085"/>
                    <a:pt x="11652" y="81081"/>
                    <a:pt x="12352" y="93328"/>
                  </a:cubicBezTo>
                  <a:cubicBezTo>
                    <a:pt x="13052" y="105575"/>
                    <a:pt x="10719" y="112970"/>
                    <a:pt x="13052" y="118978"/>
                  </a:cubicBezTo>
                  <a:cubicBezTo>
                    <a:pt x="13052" y="118978"/>
                    <a:pt x="31486" y="45494"/>
                    <a:pt x="34986" y="39486"/>
                  </a:cubicBezTo>
                  <a:cubicBezTo>
                    <a:pt x="38486" y="33478"/>
                    <a:pt x="42803" y="1704"/>
                    <a:pt x="41053" y="0"/>
                  </a:cubicBezTo>
                  <a:lnTo>
                    <a:pt x="38967" y="2759"/>
                  </a:lnTo>
                  <a:cubicBezTo>
                    <a:pt x="38967" y="2759"/>
                    <a:pt x="44320" y="12912"/>
                    <a:pt x="24719" y="46881"/>
                  </a:cubicBezTo>
                  <a:lnTo>
                    <a:pt x="0" y="84085"/>
                  </a:lnTo>
                  <a:close/>
                </a:path>
              </a:pathLst>
            </a:custGeom>
            <a:solidFill>
              <a:srgbClr val="FEFFFF"/>
            </a:solidFill>
            <a:ln cap="flat" w="7600">
              <a:noFill/>
              <a:miter/>
            </a:ln>
          </p:spPr>
        </p:sp>
        <p:sp>
          <p:nvSpPr>
            <p:cNvPr name="" id="610"/>
            <p:cNvSpPr/>
            <p:nvPr/>
          </p:nvSpPr>
          <p:spPr>
            <a:xfrm>
              <a:off x="5870302" y="5059456"/>
              <a:ext cy="250287" cx="202048"/>
            </a:xfrm>
            <a:custGeom>
              <a:avLst/>
              <a:gdLst/>
              <a:ahLst/>
              <a:cxnLst/>
              <a:rect r="r" b="b" l="l" t="t"/>
              <a:pathLst>
                <a:path h="250287" stroke="false" w="202048">
                  <a:moveTo>
                    <a:pt x="197752" y="10052"/>
                  </a:moveTo>
                  <a:cubicBezTo>
                    <a:pt x="197752" y="10052"/>
                    <a:pt x="192152" y="44714"/>
                    <a:pt x="191102" y="57886"/>
                  </a:cubicBezTo>
                  <a:cubicBezTo>
                    <a:pt x="191102" y="57886"/>
                    <a:pt x="192852" y="66436"/>
                    <a:pt x="194252" y="68747"/>
                  </a:cubicBezTo>
                  <a:cubicBezTo>
                    <a:pt x="195652" y="71058"/>
                    <a:pt x="205802" y="85616"/>
                    <a:pt x="200553" y="108493"/>
                  </a:cubicBezTo>
                  <a:cubicBezTo>
                    <a:pt x="200553" y="108493"/>
                    <a:pt x="197986" y="141769"/>
                    <a:pt x="197052" y="154941"/>
                  </a:cubicBezTo>
                  <a:cubicBezTo>
                    <a:pt x="196119" y="168112"/>
                    <a:pt x="189615" y="201041"/>
                    <a:pt x="189615" y="204161"/>
                  </a:cubicBezTo>
                  <a:cubicBezTo>
                    <a:pt x="189615" y="204161"/>
                    <a:pt x="161702" y="203121"/>
                    <a:pt x="159252" y="202428"/>
                  </a:cubicBezTo>
                  <a:cubicBezTo>
                    <a:pt x="156802" y="201735"/>
                    <a:pt x="148051" y="195842"/>
                    <a:pt x="131252" y="210400"/>
                  </a:cubicBezTo>
                  <a:cubicBezTo>
                    <a:pt x="131252" y="210400"/>
                    <a:pt x="126001" y="188910"/>
                    <a:pt x="126001" y="187176"/>
                  </a:cubicBezTo>
                  <a:cubicBezTo>
                    <a:pt x="126001" y="185443"/>
                    <a:pt x="116201" y="200002"/>
                    <a:pt x="109901" y="203121"/>
                  </a:cubicBezTo>
                  <a:cubicBezTo>
                    <a:pt x="103601" y="206241"/>
                    <a:pt x="104301" y="207627"/>
                    <a:pt x="104301" y="207627"/>
                  </a:cubicBezTo>
                  <a:cubicBezTo>
                    <a:pt x="104301" y="207627"/>
                    <a:pt x="89601" y="230504"/>
                    <a:pt x="82251" y="228555"/>
                  </a:cubicBezTo>
                  <a:cubicBezTo>
                    <a:pt x="82251" y="228555"/>
                    <a:pt x="77001" y="230158"/>
                    <a:pt x="74551" y="237090"/>
                  </a:cubicBezTo>
                  <a:cubicBezTo>
                    <a:pt x="72101" y="244023"/>
                    <a:pt x="59501" y="245409"/>
                    <a:pt x="51451" y="246102"/>
                  </a:cubicBezTo>
                  <a:cubicBezTo>
                    <a:pt x="43401" y="246796"/>
                    <a:pt x="42350" y="251648"/>
                    <a:pt x="35000" y="249915"/>
                  </a:cubicBezTo>
                  <a:lnTo>
                    <a:pt x="27300" y="247489"/>
                  </a:lnTo>
                  <a:cubicBezTo>
                    <a:pt x="27300" y="247489"/>
                    <a:pt x="36925" y="245929"/>
                    <a:pt x="38150" y="244716"/>
                  </a:cubicBezTo>
                  <a:cubicBezTo>
                    <a:pt x="39376" y="243503"/>
                    <a:pt x="42875" y="236224"/>
                    <a:pt x="43751" y="235357"/>
                  </a:cubicBezTo>
                  <a:cubicBezTo>
                    <a:pt x="44626" y="234491"/>
                    <a:pt x="43751" y="220452"/>
                    <a:pt x="43751" y="220452"/>
                  </a:cubicBezTo>
                  <a:cubicBezTo>
                    <a:pt x="43751" y="220452"/>
                    <a:pt x="50051" y="212827"/>
                    <a:pt x="50051" y="196882"/>
                  </a:cubicBezTo>
                  <a:cubicBezTo>
                    <a:pt x="50051" y="196882"/>
                    <a:pt x="0" y="183017"/>
                    <a:pt x="0" y="181284"/>
                  </a:cubicBezTo>
                  <a:cubicBezTo>
                    <a:pt x="0" y="179551"/>
                    <a:pt x="17500" y="167766"/>
                    <a:pt x="17500" y="167766"/>
                  </a:cubicBezTo>
                  <a:cubicBezTo>
                    <a:pt x="17500" y="167766"/>
                    <a:pt x="23450" y="160486"/>
                    <a:pt x="30800" y="158407"/>
                  </a:cubicBezTo>
                  <a:cubicBezTo>
                    <a:pt x="38150" y="156327"/>
                    <a:pt x="37451" y="144195"/>
                    <a:pt x="44100" y="141422"/>
                  </a:cubicBezTo>
                  <a:cubicBezTo>
                    <a:pt x="50751" y="138649"/>
                    <a:pt x="51276" y="134316"/>
                    <a:pt x="56701" y="128944"/>
                  </a:cubicBezTo>
                  <a:cubicBezTo>
                    <a:pt x="62126" y="123571"/>
                    <a:pt x="64051" y="113346"/>
                    <a:pt x="72801" y="111266"/>
                  </a:cubicBezTo>
                  <a:cubicBezTo>
                    <a:pt x="81551" y="109186"/>
                    <a:pt x="81201" y="103640"/>
                    <a:pt x="84351" y="96708"/>
                  </a:cubicBezTo>
                  <a:cubicBezTo>
                    <a:pt x="87501" y="89775"/>
                    <a:pt x="96601" y="71751"/>
                    <a:pt x="98001" y="67245"/>
                  </a:cubicBezTo>
                  <a:cubicBezTo>
                    <a:pt x="99401" y="62739"/>
                    <a:pt x="95901" y="36742"/>
                    <a:pt x="103601" y="29116"/>
                  </a:cubicBezTo>
                  <a:cubicBezTo>
                    <a:pt x="111301" y="21491"/>
                    <a:pt x="140352" y="15251"/>
                    <a:pt x="152602" y="11439"/>
                  </a:cubicBezTo>
                  <a:cubicBezTo>
                    <a:pt x="164852" y="7626"/>
                    <a:pt x="176402" y="5546"/>
                    <a:pt x="178502" y="6586"/>
                  </a:cubicBezTo>
                  <a:lnTo>
                    <a:pt x="190052" y="0"/>
                  </a:lnTo>
                  <a:lnTo>
                    <a:pt x="197752" y="10052"/>
                  </a:lnTo>
                  <a:close/>
                </a:path>
                <a:path h="250287" fill="none" w="202048">
                  <a:moveTo>
                    <a:pt x="197752" y="10052"/>
                  </a:moveTo>
                  <a:cubicBezTo>
                    <a:pt x="197752" y="10052"/>
                    <a:pt x="192152" y="44714"/>
                    <a:pt x="191102" y="57886"/>
                  </a:cubicBezTo>
                  <a:cubicBezTo>
                    <a:pt x="191102" y="57886"/>
                    <a:pt x="192852" y="66436"/>
                    <a:pt x="194252" y="68747"/>
                  </a:cubicBezTo>
                  <a:cubicBezTo>
                    <a:pt x="195652" y="71058"/>
                    <a:pt x="205802" y="85616"/>
                    <a:pt x="200553" y="108493"/>
                  </a:cubicBezTo>
                  <a:cubicBezTo>
                    <a:pt x="200553" y="108493"/>
                    <a:pt x="197986" y="141769"/>
                    <a:pt x="197052" y="154941"/>
                  </a:cubicBezTo>
                  <a:cubicBezTo>
                    <a:pt x="196119" y="168112"/>
                    <a:pt x="189615" y="201041"/>
                    <a:pt x="189615" y="204161"/>
                  </a:cubicBezTo>
                  <a:cubicBezTo>
                    <a:pt x="189615" y="204161"/>
                    <a:pt x="161702" y="203121"/>
                    <a:pt x="159252" y="202428"/>
                  </a:cubicBezTo>
                  <a:cubicBezTo>
                    <a:pt x="156802" y="201735"/>
                    <a:pt x="148051" y="195842"/>
                    <a:pt x="131252" y="210400"/>
                  </a:cubicBezTo>
                  <a:cubicBezTo>
                    <a:pt x="131252" y="210400"/>
                    <a:pt x="126001" y="188910"/>
                    <a:pt x="126001" y="187176"/>
                  </a:cubicBezTo>
                  <a:cubicBezTo>
                    <a:pt x="126001" y="185443"/>
                    <a:pt x="116201" y="200002"/>
                    <a:pt x="109901" y="203121"/>
                  </a:cubicBezTo>
                  <a:cubicBezTo>
                    <a:pt x="103601" y="206241"/>
                    <a:pt x="104301" y="207627"/>
                    <a:pt x="104301" y="207627"/>
                  </a:cubicBezTo>
                  <a:cubicBezTo>
                    <a:pt x="104301" y="207627"/>
                    <a:pt x="89601" y="230504"/>
                    <a:pt x="82251" y="228555"/>
                  </a:cubicBezTo>
                  <a:cubicBezTo>
                    <a:pt x="82251" y="228555"/>
                    <a:pt x="77001" y="230158"/>
                    <a:pt x="74551" y="237090"/>
                  </a:cubicBezTo>
                  <a:cubicBezTo>
                    <a:pt x="72101" y="244023"/>
                    <a:pt x="59501" y="245409"/>
                    <a:pt x="51451" y="246102"/>
                  </a:cubicBezTo>
                  <a:cubicBezTo>
                    <a:pt x="43401" y="246796"/>
                    <a:pt x="42350" y="251648"/>
                    <a:pt x="35000" y="249915"/>
                  </a:cubicBezTo>
                  <a:lnTo>
                    <a:pt x="27300" y="247489"/>
                  </a:lnTo>
                  <a:cubicBezTo>
                    <a:pt x="27300" y="247489"/>
                    <a:pt x="36925" y="245929"/>
                    <a:pt x="38150" y="244716"/>
                  </a:cubicBezTo>
                  <a:cubicBezTo>
                    <a:pt x="39376" y="243503"/>
                    <a:pt x="42875" y="236224"/>
                    <a:pt x="43751" y="235357"/>
                  </a:cubicBezTo>
                  <a:cubicBezTo>
                    <a:pt x="44626" y="234491"/>
                    <a:pt x="43751" y="220452"/>
                    <a:pt x="43751" y="220452"/>
                  </a:cubicBezTo>
                  <a:cubicBezTo>
                    <a:pt x="43751" y="220452"/>
                    <a:pt x="50051" y="212827"/>
                    <a:pt x="50051" y="196882"/>
                  </a:cubicBezTo>
                  <a:cubicBezTo>
                    <a:pt x="50051" y="196882"/>
                    <a:pt x="0" y="183017"/>
                    <a:pt x="0" y="181284"/>
                  </a:cubicBezTo>
                  <a:cubicBezTo>
                    <a:pt x="0" y="179551"/>
                    <a:pt x="17500" y="167766"/>
                    <a:pt x="17500" y="167766"/>
                  </a:cubicBezTo>
                  <a:cubicBezTo>
                    <a:pt x="17500" y="167766"/>
                    <a:pt x="23450" y="160486"/>
                    <a:pt x="30800" y="158407"/>
                  </a:cubicBezTo>
                  <a:cubicBezTo>
                    <a:pt x="38150" y="156327"/>
                    <a:pt x="37451" y="144195"/>
                    <a:pt x="44100" y="141422"/>
                  </a:cubicBezTo>
                  <a:cubicBezTo>
                    <a:pt x="50751" y="138649"/>
                    <a:pt x="51276" y="134316"/>
                    <a:pt x="56701" y="128944"/>
                  </a:cubicBezTo>
                  <a:cubicBezTo>
                    <a:pt x="62126" y="123571"/>
                    <a:pt x="64051" y="113346"/>
                    <a:pt x="72801" y="111266"/>
                  </a:cubicBezTo>
                  <a:cubicBezTo>
                    <a:pt x="81551" y="109186"/>
                    <a:pt x="81201" y="103640"/>
                    <a:pt x="84351" y="96708"/>
                  </a:cubicBezTo>
                  <a:cubicBezTo>
                    <a:pt x="87501" y="89775"/>
                    <a:pt x="96601" y="71751"/>
                    <a:pt x="98001" y="67245"/>
                  </a:cubicBezTo>
                  <a:cubicBezTo>
                    <a:pt x="99401" y="62739"/>
                    <a:pt x="95901" y="36742"/>
                    <a:pt x="103601" y="29116"/>
                  </a:cubicBezTo>
                  <a:cubicBezTo>
                    <a:pt x="111301" y="21491"/>
                    <a:pt x="140352" y="15251"/>
                    <a:pt x="152602" y="11439"/>
                  </a:cubicBezTo>
                  <a:cubicBezTo>
                    <a:pt x="164852" y="7626"/>
                    <a:pt x="176402" y="5546"/>
                    <a:pt x="178502" y="6586"/>
                  </a:cubicBezTo>
                  <a:lnTo>
                    <a:pt x="190052" y="0"/>
                  </a:lnTo>
                  <a:lnTo>
                    <a:pt x="197752" y="10052"/>
                  </a:lnTo>
                  <a:close/>
                </a:path>
              </a:pathLst>
            </a:custGeom>
            <a:solidFill>
              <a:srgbClr val="1F2532"/>
            </a:solidFill>
            <a:ln cap="flat" w="7600">
              <a:noFill/>
              <a:miter/>
            </a:ln>
          </p:spPr>
        </p:sp>
        <p:sp>
          <p:nvSpPr>
            <p:cNvPr name="" id="611"/>
            <p:cNvSpPr/>
            <p:nvPr/>
          </p:nvSpPr>
          <p:spPr>
            <a:xfrm>
              <a:off x="6102298" y="5036579"/>
              <a:ext cy="276259" cx="204463"/>
            </a:xfrm>
            <a:custGeom>
              <a:avLst/>
              <a:gdLst/>
              <a:ahLst/>
              <a:cxnLst/>
              <a:rect r="r" b="b" l="l" t="t"/>
              <a:pathLst>
                <a:path h="276259" stroke="false" w="204463">
                  <a:moveTo>
                    <a:pt x="63761" y="0"/>
                  </a:moveTo>
                  <a:lnTo>
                    <a:pt x="80211" y="1040"/>
                  </a:lnTo>
                  <a:cubicBezTo>
                    <a:pt x="80211" y="1040"/>
                    <a:pt x="102787" y="15078"/>
                    <a:pt x="103662" y="15945"/>
                  </a:cubicBezTo>
                  <a:cubicBezTo>
                    <a:pt x="104537" y="16811"/>
                    <a:pt x="117662" y="16985"/>
                    <a:pt x="125362" y="22531"/>
                  </a:cubicBezTo>
                  <a:cubicBezTo>
                    <a:pt x="125362" y="22531"/>
                    <a:pt x="162113" y="25304"/>
                    <a:pt x="173313" y="40902"/>
                  </a:cubicBezTo>
                  <a:cubicBezTo>
                    <a:pt x="184513" y="56500"/>
                    <a:pt x="179613" y="62392"/>
                    <a:pt x="179613" y="65512"/>
                  </a:cubicBezTo>
                  <a:cubicBezTo>
                    <a:pt x="179613" y="68632"/>
                    <a:pt x="182763" y="76951"/>
                    <a:pt x="180313" y="84923"/>
                  </a:cubicBezTo>
                  <a:cubicBezTo>
                    <a:pt x="177863" y="92895"/>
                    <a:pt x="188713" y="89082"/>
                    <a:pt x="188713" y="101214"/>
                  </a:cubicBezTo>
                  <a:cubicBezTo>
                    <a:pt x="188713" y="113346"/>
                    <a:pt x="184863" y="112653"/>
                    <a:pt x="188013" y="118545"/>
                  </a:cubicBezTo>
                  <a:cubicBezTo>
                    <a:pt x="191163" y="124438"/>
                    <a:pt x="195013" y="129291"/>
                    <a:pt x="192913" y="135876"/>
                  </a:cubicBezTo>
                  <a:cubicBezTo>
                    <a:pt x="192913" y="135876"/>
                    <a:pt x="198863" y="135183"/>
                    <a:pt x="199563" y="149048"/>
                  </a:cubicBezTo>
                  <a:cubicBezTo>
                    <a:pt x="200263" y="162913"/>
                    <a:pt x="209012" y="221839"/>
                    <a:pt x="201313" y="248183"/>
                  </a:cubicBezTo>
                  <a:cubicBezTo>
                    <a:pt x="193613" y="274526"/>
                    <a:pt x="193613" y="268677"/>
                    <a:pt x="169463" y="266900"/>
                  </a:cubicBezTo>
                  <a:cubicBezTo>
                    <a:pt x="169463" y="266900"/>
                    <a:pt x="10210" y="276259"/>
                    <a:pt x="5660" y="276259"/>
                  </a:cubicBezTo>
                  <a:cubicBezTo>
                    <a:pt x="1110" y="276259"/>
                    <a:pt x="-1340" y="273486"/>
                    <a:pt x="760" y="273486"/>
                  </a:cubicBezTo>
                  <a:cubicBezTo>
                    <a:pt x="2860" y="273486"/>
                    <a:pt x="16685" y="275739"/>
                    <a:pt x="21761" y="270713"/>
                  </a:cubicBezTo>
                  <a:cubicBezTo>
                    <a:pt x="26836" y="265687"/>
                    <a:pt x="35411" y="256155"/>
                    <a:pt x="32611" y="247489"/>
                  </a:cubicBezTo>
                  <a:cubicBezTo>
                    <a:pt x="29811" y="238824"/>
                    <a:pt x="17444" y="216755"/>
                    <a:pt x="9860" y="214907"/>
                  </a:cubicBezTo>
                  <a:cubicBezTo>
                    <a:pt x="9860" y="214907"/>
                    <a:pt x="37861" y="213520"/>
                    <a:pt x="52911" y="214214"/>
                  </a:cubicBezTo>
                  <a:cubicBezTo>
                    <a:pt x="52911" y="214214"/>
                    <a:pt x="59911" y="210401"/>
                    <a:pt x="65511" y="211441"/>
                  </a:cubicBezTo>
                  <a:lnTo>
                    <a:pt x="52911" y="193070"/>
                  </a:lnTo>
                  <a:cubicBezTo>
                    <a:pt x="52911" y="193070"/>
                    <a:pt x="45561" y="129637"/>
                    <a:pt x="52211" y="103641"/>
                  </a:cubicBezTo>
                  <a:cubicBezTo>
                    <a:pt x="58861" y="77644"/>
                    <a:pt x="70761" y="56500"/>
                    <a:pt x="72861" y="44714"/>
                  </a:cubicBezTo>
                  <a:cubicBezTo>
                    <a:pt x="74961" y="32929"/>
                    <a:pt x="64461" y="0"/>
                    <a:pt x="63761" y="0"/>
                  </a:cubicBezTo>
                  <a:close/>
                </a:path>
                <a:path h="276259" fill="none" w="204463">
                  <a:moveTo>
                    <a:pt x="63761" y="0"/>
                  </a:moveTo>
                  <a:lnTo>
                    <a:pt x="80211" y="1040"/>
                  </a:lnTo>
                  <a:cubicBezTo>
                    <a:pt x="80211" y="1040"/>
                    <a:pt x="102787" y="15078"/>
                    <a:pt x="103662" y="15945"/>
                  </a:cubicBezTo>
                  <a:cubicBezTo>
                    <a:pt x="104537" y="16811"/>
                    <a:pt x="117662" y="16985"/>
                    <a:pt x="125362" y="22531"/>
                  </a:cubicBezTo>
                  <a:cubicBezTo>
                    <a:pt x="125362" y="22531"/>
                    <a:pt x="162113" y="25304"/>
                    <a:pt x="173313" y="40902"/>
                  </a:cubicBezTo>
                  <a:cubicBezTo>
                    <a:pt x="184513" y="56500"/>
                    <a:pt x="179613" y="62392"/>
                    <a:pt x="179613" y="65512"/>
                  </a:cubicBezTo>
                  <a:cubicBezTo>
                    <a:pt x="179613" y="68632"/>
                    <a:pt x="182763" y="76951"/>
                    <a:pt x="180313" y="84923"/>
                  </a:cubicBezTo>
                  <a:cubicBezTo>
                    <a:pt x="177863" y="92895"/>
                    <a:pt x="188713" y="89082"/>
                    <a:pt x="188713" y="101214"/>
                  </a:cubicBezTo>
                  <a:cubicBezTo>
                    <a:pt x="188713" y="113346"/>
                    <a:pt x="184863" y="112653"/>
                    <a:pt x="188013" y="118545"/>
                  </a:cubicBezTo>
                  <a:cubicBezTo>
                    <a:pt x="191163" y="124438"/>
                    <a:pt x="195013" y="129291"/>
                    <a:pt x="192913" y="135876"/>
                  </a:cubicBezTo>
                  <a:cubicBezTo>
                    <a:pt x="192913" y="135876"/>
                    <a:pt x="198863" y="135183"/>
                    <a:pt x="199563" y="149048"/>
                  </a:cubicBezTo>
                  <a:cubicBezTo>
                    <a:pt x="200263" y="162913"/>
                    <a:pt x="209012" y="221839"/>
                    <a:pt x="201313" y="248183"/>
                  </a:cubicBezTo>
                  <a:cubicBezTo>
                    <a:pt x="193613" y="274526"/>
                    <a:pt x="193613" y="268677"/>
                    <a:pt x="169463" y="266900"/>
                  </a:cubicBezTo>
                  <a:cubicBezTo>
                    <a:pt x="169463" y="266900"/>
                    <a:pt x="10210" y="276259"/>
                    <a:pt x="5660" y="276259"/>
                  </a:cubicBezTo>
                  <a:cubicBezTo>
                    <a:pt x="1110" y="276259"/>
                    <a:pt x="-1340" y="273486"/>
                    <a:pt x="760" y="273486"/>
                  </a:cubicBezTo>
                  <a:cubicBezTo>
                    <a:pt x="2860" y="273486"/>
                    <a:pt x="16685" y="275739"/>
                    <a:pt x="21761" y="270713"/>
                  </a:cubicBezTo>
                  <a:cubicBezTo>
                    <a:pt x="26836" y="265687"/>
                    <a:pt x="35411" y="256155"/>
                    <a:pt x="32611" y="247489"/>
                  </a:cubicBezTo>
                  <a:cubicBezTo>
                    <a:pt x="29811" y="238824"/>
                    <a:pt x="17444" y="216755"/>
                    <a:pt x="9860" y="214907"/>
                  </a:cubicBezTo>
                  <a:cubicBezTo>
                    <a:pt x="9860" y="214907"/>
                    <a:pt x="37861" y="213520"/>
                    <a:pt x="52911" y="214214"/>
                  </a:cubicBezTo>
                  <a:cubicBezTo>
                    <a:pt x="52911" y="214214"/>
                    <a:pt x="59911" y="210401"/>
                    <a:pt x="65511" y="211441"/>
                  </a:cubicBezTo>
                  <a:lnTo>
                    <a:pt x="52911" y="193070"/>
                  </a:lnTo>
                  <a:cubicBezTo>
                    <a:pt x="52911" y="193070"/>
                    <a:pt x="45561" y="129637"/>
                    <a:pt x="52211" y="103641"/>
                  </a:cubicBezTo>
                  <a:cubicBezTo>
                    <a:pt x="58861" y="77644"/>
                    <a:pt x="70761" y="56500"/>
                    <a:pt x="72861" y="44714"/>
                  </a:cubicBezTo>
                  <a:cubicBezTo>
                    <a:pt x="74961" y="32929"/>
                    <a:pt x="64461" y="0"/>
                    <a:pt x="63761" y="0"/>
                  </a:cubicBezTo>
                  <a:close/>
                </a:path>
              </a:pathLst>
            </a:custGeom>
            <a:solidFill>
              <a:srgbClr val="1F2532"/>
            </a:solidFill>
            <a:ln cap="flat" w="7600">
              <a:noFill/>
              <a:miter/>
            </a:ln>
          </p:spPr>
        </p:sp>
        <p:sp>
          <p:nvSpPr>
            <p:cNvPr name="" id="612"/>
            <p:cNvSpPr/>
            <p:nvPr/>
          </p:nvSpPr>
          <p:spPr>
            <a:xfrm>
              <a:off x="6129358" y="5033032"/>
              <a:ext cy="217766" cx="53500"/>
            </a:xfrm>
            <a:custGeom>
              <a:avLst/>
              <a:gdLst/>
              <a:ahLst/>
              <a:cxnLst/>
              <a:rect r="r" b="b" l="l" t="t"/>
              <a:pathLst>
                <a:path h="217766" stroke="false" w="53500">
                  <a:moveTo>
                    <a:pt x="31333" y="0"/>
                  </a:moveTo>
                  <a:cubicBezTo>
                    <a:pt x="31333" y="0"/>
                    <a:pt x="32849" y="16725"/>
                    <a:pt x="23399" y="43068"/>
                  </a:cubicBezTo>
                  <a:cubicBezTo>
                    <a:pt x="13949" y="69411"/>
                    <a:pt x="3799" y="113086"/>
                    <a:pt x="2049" y="122098"/>
                  </a:cubicBezTo>
                  <a:cubicBezTo>
                    <a:pt x="0" y="131110"/>
                    <a:pt x="0" y="188649"/>
                    <a:pt x="0" y="194542"/>
                  </a:cubicBezTo>
                  <a:cubicBezTo>
                    <a:pt x="2049" y="200435"/>
                    <a:pt x="3332" y="217073"/>
                    <a:pt x="3332" y="217073"/>
                  </a:cubicBezTo>
                  <a:cubicBezTo>
                    <a:pt x="3332" y="217073"/>
                    <a:pt x="25849" y="217766"/>
                    <a:pt x="26549" y="217766"/>
                  </a:cubicBezTo>
                  <a:cubicBezTo>
                    <a:pt x="27249" y="217766"/>
                    <a:pt x="37750" y="213606"/>
                    <a:pt x="38450" y="215686"/>
                  </a:cubicBezTo>
                  <a:cubicBezTo>
                    <a:pt x="39150" y="217766"/>
                    <a:pt x="27949" y="186223"/>
                    <a:pt x="27249" y="165773"/>
                  </a:cubicBezTo>
                  <a:cubicBezTo>
                    <a:pt x="26549" y="145322"/>
                    <a:pt x="24099" y="120712"/>
                    <a:pt x="35299" y="90209"/>
                  </a:cubicBezTo>
                  <a:cubicBezTo>
                    <a:pt x="46500" y="59706"/>
                    <a:pt x="52800" y="57279"/>
                    <a:pt x="53500" y="25737"/>
                  </a:cubicBezTo>
                  <a:cubicBezTo>
                    <a:pt x="53500" y="25737"/>
                    <a:pt x="45917" y="9272"/>
                    <a:pt x="31333" y="0"/>
                  </a:cubicBezTo>
                  <a:close/>
                </a:path>
                <a:path h="217766" fill="none" w="53500">
                  <a:moveTo>
                    <a:pt x="31333" y="0"/>
                  </a:moveTo>
                  <a:cubicBezTo>
                    <a:pt x="31333" y="0"/>
                    <a:pt x="32849" y="16725"/>
                    <a:pt x="23399" y="43068"/>
                  </a:cubicBezTo>
                  <a:cubicBezTo>
                    <a:pt x="13949" y="69411"/>
                    <a:pt x="3799" y="113086"/>
                    <a:pt x="2049" y="122098"/>
                  </a:cubicBezTo>
                  <a:cubicBezTo>
                    <a:pt x="0" y="131110"/>
                    <a:pt x="0" y="188649"/>
                    <a:pt x="0" y="194542"/>
                  </a:cubicBezTo>
                  <a:cubicBezTo>
                    <a:pt x="2049" y="200435"/>
                    <a:pt x="3332" y="217073"/>
                    <a:pt x="3332" y="217073"/>
                  </a:cubicBezTo>
                  <a:cubicBezTo>
                    <a:pt x="3332" y="217073"/>
                    <a:pt x="25849" y="217766"/>
                    <a:pt x="26549" y="217766"/>
                  </a:cubicBezTo>
                  <a:cubicBezTo>
                    <a:pt x="27249" y="217766"/>
                    <a:pt x="37750" y="213606"/>
                    <a:pt x="38450" y="215686"/>
                  </a:cubicBezTo>
                  <a:cubicBezTo>
                    <a:pt x="39150" y="217766"/>
                    <a:pt x="27949" y="186223"/>
                    <a:pt x="27249" y="165773"/>
                  </a:cubicBezTo>
                  <a:cubicBezTo>
                    <a:pt x="26549" y="145322"/>
                    <a:pt x="24099" y="120712"/>
                    <a:pt x="35299" y="90209"/>
                  </a:cubicBezTo>
                  <a:cubicBezTo>
                    <a:pt x="46500" y="59706"/>
                    <a:pt x="52800" y="57279"/>
                    <a:pt x="53500" y="25737"/>
                  </a:cubicBezTo>
                  <a:cubicBezTo>
                    <a:pt x="53500" y="25737"/>
                    <a:pt x="45917" y="9272"/>
                    <a:pt x="31333" y="0"/>
                  </a:cubicBezTo>
                  <a:close/>
                </a:path>
              </a:pathLst>
            </a:custGeom>
            <a:solidFill>
              <a:srgbClr val="3A404B"/>
            </a:solidFill>
            <a:ln cap="flat" w="7600">
              <a:noFill/>
              <a:miter/>
            </a:ln>
          </p:spPr>
        </p:sp>
        <p:sp>
          <p:nvSpPr>
            <p:cNvPr name="" id="613"/>
            <p:cNvSpPr/>
            <p:nvPr/>
          </p:nvSpPr>
          <p:spPr>
            <a:xfrm>
              <a:off x="6037957" y="4926108"/>
              <a:ext cy="161391" cx="132306"/>
            </a:xfrm>
            <a:custGeom>
              <a:avLst/>
              <a:gdLst/>
              <a:ahLst/>
              <a:cxnLst/>
              <a:rect r="r" b="b" l="l" t="t"/>
              <a:pathLst>
                <a:path h="161391" stroke="false" w="132306">
                  <a:moveTo>
                    <a:pt x="15400" y="5373"/>
                  </a:moveTo>
                  <a:cubicBezTo>
                    <a:pt x="15400" y="5373"/>
                    <a:pt x="16100" y="12999"/>
                    <a:pt x="12600" y="16465"/>
                  </a:cubicBezTo>
                  <a:cubicBezTo>
                    <a:pt x="9100" y="19931"/>
                    <a:pt x="2800" y="29636"/>
                    <a:pt x="4200" y="33103"/>
                  </a:cubicBezTo>
                  <a:cubicBezTo>
                    <a:pt x="5600" y="36569"/>
                    <a:pt x="4200" y="42115"/>
                    <a:pt x="4200" y="46274"/>
                  </a:cubicBezTo>
                  <a:cubicBezTo>
                    <a:pt x="4200" y="50434"/>
                    <a:pt x="2100" y="67072"/>
                    <a:pt x="2100" y="69845"/>
                  </a:cubicBezTo>
                  <a:cubicBezTo>
                    <a:pt x="2100" y="72618"/>
                    <a:pt x="0" y="69152"/>
                    <a:pt x="0" y="80243"/>
                  </a:cubicBezTo>
                  <a:cubicBezTo>
                    <a:pt x="0" y="91335"/>
                    <a:pt x="4200" y="101734"/>
                    <a:pt x="4200" y="101734"/>
                  </a:cubicBezTo>
                  <a:cubicBezTo>
                    <a:pt x="4200" y="101734"/>
                    <a:pt x="2100" y="107280"/>
                    <a:pt x="11200" y="111440"/>
                  </a:cubicBezTo>
                  <a:cubicBezTo>
                    <a:pt x="11200" y="111440"/>
                    <a:pt x="13300" y="127038"/>
                    <a:pt x="32551" y="146102"/>
                  </a:cubicBezTo>
                  <a:cubicBezTo>
                    <a:pt x="51801" y="165166"/>
                    <a:pt x="74552" y="161007"/>
                    <a:pt x="74552" y="161007"/>
                  </a:cubicBezTo>
                  <a:cubicBezTo>
                    <a:pt x="74552" y="161007"/>
                    <a:pt x="99402" y="155461"/>
                    <a:pt x="105702" y="141596"/>
                  </a:cubicBezTo>
                  <a:cubicBezTo>
                    <a:pt x="105702" y="141596"/>
                    <a:pt x="121453" y="114906"/>
                    <a:pt x="121453" y="107280"/>
                  </a:cubicBezTo>
                  <a:cubicBezTo>
                    <a:pt x="121453" y="99654"/>
                    <a:pt x="122853" y="96535"/>
                    <a:pt x="122853" y="96535"/>
                  </a:cubicBezTo>
                  <a:cubicBezTo>
                    <a:pt x="122853" y="96535"/>
                    <a:pt x="129503" y="98268"/>
                    <a:pt x="131253" y="90295"/>
                  </a:cubicBezTo>
                  <a:cubicBezTo>
                    <a:pt x="133003" y="82323"/>
                    <a:pt x="133354" y="55633"/>
                    <a:pt x="126003" y="54940"/>
                  </a:cubicBezTo>
                  <a:cubicBezTo>
                    <a:pt x="126003" y="54940"/>
                    <a:pt x="121896" y="54270"/>
                    <a:pt x="120216" y="58522"/>
                  </a:cubicBezTo>
                  <a:cubicBezTo>
                    <a:pt x="118536" y="62774"/>
                    <a:pt x="118909" y="65547"/>
                    <a:pt x="117976" y="66841"/>
                  </a:cubicBezTo>
                  <a:cubicBezTo>
                    <a:pt x="117043" y="68135"/>
                    <a:pt x="114429" y="58707"/>
                    <a:pt x="113869" y="54270"/>
                  </a:cubicBezTo>
                  <a:cubicBezTo>
                    <a:pt x="113309" y="49833"/>
                    <a:pt x="112469" y="47522"/>
                    <a:pt x="109389" y="46136"/>
                  </a:cubicBezTo>
                  <a:cubicBezTo>
                    <a:pt x="106309" y="44749"/>
                    <a:pt x="104536" y="42993"/>
                    <a:pt x="104536" y="40405"/>
                  </a:cubicBezTo>
                  <a:cubicBezTo>
                    <a:pt x="104536" y="37817"/>
                    <a:pt x="103789" y="25985"/>
                    <a:pt x="101176" y="21364"/>
                  </a:cubicBezTo>
                  <a:cubicBezTo>
                    <a:pt x="98562" y="16742"/>
                    <a:pt x="97256" y="15078"/>
                    <a:pt x="93522" y="13045"/>
                  </a:cubicBezTo>
                  <a:cubicBezTo>
                    <a:pt x="89789" y="11011"/>
                    <a:pt x="89042" y="6390"/>
                    <a:pt x="81949" y="6390"/>
                  </a:cubicBezTo>
                  <a:cubicBezTo>
                    <a:pt x="74855" y="6390"/>
                    <a:pt x="73362" y="9163"/>
                    <a:pt x="62535" y="5650"/>
                  </a:cubicBezTo>
                  <a:cubicBezTo>
                    <a:pt x="51708" y="2138"/>
                    <a:pt x="52082" y="2692"/>
                    <a:pt x="47041" y="2138"/>
                  </a:cubicBezTo>
                  <a:cubicBezTo>
                    <a:pt x="42001" y="1583"/>
                    <a:pt x="36401" y="-820"/>
                    <a:pt x="30427" y="0"/>
                  </a:cubicBezTo>
                  <a:cubicBezTo>
                    <a:pt x="24454" y="1398"/>
                    <a:pt x="16427" y="4356"/>
                    <a:pt x="15400" y="5373"/>
                  </a:cubicBezTo>
                  <a:close/>
                </a:path>
                <a:path h="161391" fill="none" w="132306">
                  <a:moveTo>
                    <a:pt x="15400" y="5373"/>
                  </a:moveTo>
                  <a:cubicBezTo>
                    <a:pt x="15400" y="5373"/>
                    <a:pt x="16100" y="12999"/>
                    <a:pt x="12600" y="16465"/>
                  </a:cubicBezTo>
                  <a:cubicBezTo>
                    <a:pt x="9100" y="19931"/>
                    <a:pt x="2800" y="29636"/>
                    <a:pt x="4200" y="33103"/>
                  </a:cubicBezTo>
                  <a:cubicBezTo>
                    <a:pt x="5600" y="36569"/>
                    <a:pt x="4200" y="42115"/>
                    <a:pt x="4200" y="46274"/>
                  </a:cubicBezTo>
                  <a:cubicBezTo>
                    <a:pt x="4200" y="50434"/>
                    <a:pt x="2100" y="67072"/>
                    <a:pt x="2100" y="69845"/>
                  </a:cubicBezTo>
                  <a:cubicBezTo>
                    <a:pt x="2100" y="72618"/>
                    <a:pt x="0" y="69152"/>
                    <a:pt x="0" y="80243"/>
                  </a:cubicBezTo>
                  <a:cubicBezTo>
                    <a:pt x="0" y="91335"/>
                    <a:pt x="4200" y="101734"/>
                    <a:pt x="4200" y="101734"/>
                  </a:cubicBezTo>
                  <a:cubicBezTo>
                    <a:pt x="4200" y="101734"/>
                    <a:pt x="2100" y="107280"/>
                    <a:pt x="11200" y="111440"/>
                  </a:cubicBezTo>
                  <a:cubicBezTo>
                    <a:pt x="11200" y="111440"/>
                    <a:pt x="13300" y="127038"/>
                    <a:pt x="32551" y="146102"/>
                  </a:cubicBezTo>
                  <a:cubicBezTo>
                    <a:pt x="51801" y="165166"/>
                    <a:pt x="74552" y="161007"/>
                    <a:pt x="74552" y="161007"/>
                  </a:cubicBezTo>
                  <a:cubicBezTo>
                    <a:pt x="74552" y="161007"/>
                    <a:pt x="99402" y="155461"/>
                    <a:pt x="105702" y="141596"/>
                  </a:cubicBezTo>
                  <a:cubicBezTo>
                    <a:pt x="105702" y="141596"/>
                    <a:pt x="121453" y="114906"/>
                    <a:pt x="121453" y="107280"/>
                  </a:cubicBezTo>
                  <a:cubicBezTo>
                    <a:pt x="121453" y="99654"/>
                    <a:pt x="122853" y="96535"/>
                    <a:pt x="122853" y="96535"/>
                  </a:cubicBezTo>
                  <a:cubicBezTo>
                    <a:pt x="122853" y="96535"/>
                    <a:pt x="129503" y="98268"/>
                    <a:pt x="131253" y="90295"/>
                  </a:cubicBezTo>
                  <a:cubicBezTo>
                    <a:pt x="133003" y="82323"/>
                    <a:pt x="133354" y="55633"/>
                    <a:pt x="126003" y="54940"/>
                  </a:cubicBezTo>
                  <a:cubicBezTo>
                    <a:pt x="126003" y="54940"/>
                    <a:pt x="121896" y="54270"/>
                    <a:pt x="120216" y="58522"/>
                  </a:cubicBezTo>
                  <a:cubicBezTo>
                    <a:pt x="118536" y="62774"/>
                    <a:pt x="118909" y="65547"/>
                    <a:pt x="117976" y="66841"/>
                  </a:cubicBezTo>
                  <a:cubicBezTo>
                    <a:pt x="117043" y="68135"/>
                    <a:pt x="114429" y="58707"/>
                    <a:pt x="113869" y="54270"/>
                  </a:cubicBezTo>
                  <a:cubicBezTo>
                    <a:pt x="113309" y="49833"/>
                    <a:pt x="112469" y="47522"/>
                    <a:pt x="109389" y="46136"/>
                  </a:cubicBezTo>
                  <a:cubicBezTo>
                    <a:pt x="106309" y="44749"/>
                    <a:pt x="104536" y="42993"/>
                    <a:pt x="104536" y="40405"/>
                  </a:cubicBezTo>
                  <a:cubicBezTo>
                    <a:pt x="104536" y="37817"/>
                    <a:pt x="103789" y="25985"/>
                    <a:pt x="101176" y="21364"/>
                  </a:cubicBezTo>
                  <a:cubicBezTo>
                    <a:pt x="98562" y="16742"/>
                    <a:pt x="97256" y="15078"/>
                    <a:pt x="93522" y="13045"/>
                  </a:cubicBezTo>
                  <a:cubicBezTo>
                    <a:pt x="89789" y="11011"/>
                    <a:pt x="89042" y="6390"/>
                    <a:pt x="81949" y="6390"/>
                  </a:cubicBezTo>
                  <a:cubicBezTo>
                    <a:pt x="74855" y="6390"/>
                    <a:pt x="73362" y="9163"/>
                    <a:pt x="62535" y="5650"/>
                  </a:cubicBezTo>
                  <a:cubicBezTo>
                    <a:pt x="51708" y="2138"/>
                    <a:pt x="52082" y="2692"/>
                    <a:pt x="47041" y="2138"/>
                  </a:cubicBezTo>
                  <a:cubicBezTo>
                    <a:pt x="42001" y="1583"/>
                    <a:pt x="36401" y="-820"/>
                    <a:pt x="30427" y="0"/>
                  </a:cubicBezTo>
                  <a:cubicBezTo>
                    <a:pt x="24454" y="1398"/>
                    <a:pt x="16427" y="4356"/>
                    <a:pt x="15400" y="5373"/>
                  </a:cubicBezTo>
                  <a:close/>
                </a:path>
              </a:pathLst>
            </a:custGeom>
            <a:solidFill>
              <a:srgbClr val="FED1B6"/>
            </a:solidFill>
            <a:ln cap="flat" w="7600">
              <a:noFill/>
              <a:miter/>
            </a:ln>
          </p:spPr>
        </p:sp>
        <p:sp>
          <p:nvSpPr>
            <p:cNvPr name="" id="614"/>
            <p:cNvSpPr/>
            <p:nvPr/>
          </p:nvSpPr>
          <p:spPr>
            <a:xfrm>
              <a:off x="6033524" y="4897904"/>
              <a:ext cy="98128" cx="131348"/>
            </a:xfrm>
            <a:custGeom>
              <a:avLst/>
              <a:gdLst/>
              <a:ahLst/>
              <a:cxnLst/>
              <a:rect r="r" b="b" l="l" t="t"/>
              <a:pathLst>
                <a:path h="98128" stroke="false" w="131348">
                  <a:moveTo>
                    <a:pt x="6534" y="98128"/>
                  </a:moveTo>
                  <a:cubicBezTo>
                    <a:pt x="6534" y="98128"/>
                    <a:pt x="3034" y="93275"/>
                    <a:pt x="934" y="80334"/>
                  </a:cubicBezTo>
                  <a:cubicBezTo>
                    <a:pt x="-1167" y="67394"/>
                    <a:pt x="934" y="64159"/>
                    <a:pt x="934" y="58844"/>
                  </a:cubicBezTo>
                  <a:cubicBezTo>
                    <a:pt x="934" y="53529"/>
                    <a:pt x="1050" y="42090"/>
                    <a:pt x="12367" y="30883"/>
                  </a:cubicBezTo>
                  <a:cubicBezTo>
                    <a:pt x="23684" y="19676"/>
                    <a:pt x="19133" y="21409"/>
                    <a:pt x="19600" y="18173"/>
                  </a:cubicBezTo>
                  <a:cubicBezTo>
                    <a:pt x="20067" y="14938"/>
                    <a:pt x="25434" y="10086"/>
                    <a:pt x="30334" y="10086"/>
                  </a:cubicBezTo>
                  <a:cubicBezTo>
                    <a:pt x="35234" y="10086"/>
                    <a:pt x="45267" y="-2624"/>
                    <a:pt x="63125" y="1305"/>
                  </a:cubicBezTo>
                  <a:cubicBezTo>
                    <a:pt x="63125" y="1305"/>
                    <a:pt x="77235" y="-2624"/>
                    <a:pt x="91002" y="3153"/>
                  </a:cubicBezTo>
                  <a:cubicBezTo>
                    <a:pt x="104769" y="8930"/>
                    <a:pt x="98002" y="10548"/>
                    <a:pt x="107117" y="10548"/>
                  </a:cubicBezTo>
                  <a:cubicBezTo>
                    <a:pt x="107117" y="10548"/>
                    <a:pt x="111769" y="9623"/>
                    <a:pt x="116435" y="25106"/>
                  </a:cubicBezTo>
                  <a:cubicBezTo>
                    <a:pt x="116435" y="25106"/>
                    <a:pt x="124602" y="29265"/>
                    <a:pt x="126236" y="50063"/>
                  </a:cubicBezTo>
                  <a:cubicBezTo>
                    <a:pt x="126236" y="50525"/>
                    <a:pt x="133935" y="73171"/>
                    <a:pt x="130436" y="83223"/>
                  </a:cubicBezTo>
                  <a:cubicBezTo>
                    <a:pt x="130436" y="83223"/>
                    <a:pt x="125115" y="79872"/>
                    <a:pt x="122409" y="95123"/>
                  </a:cubicBezTo>
                  <a:cubicBezTo>
                    <a:pt x="122409" y="95123"/>
                    <a:pt x="118535" y="97203"/>
                    <a:pt x="115735" y="87960"/>
                  </a:cubicBezTo>
                  <a:cubicBezTo>
                    <a:pt x="112935" y="78717"/>
                    <a:pt x="108035" y="74326"/>
                    <a:pt x="106635" y="71091"/>
                  </a:cubicBezTo>
                  <a:cubicBezTo>
                    <a:pt x="105235" y="67856"/>
                    <a:pt x="104768" y="50987"/>
                    <a:pt x="102202" y="47983"/>
                  </a:cubicBezTo>
                  <a:cubicBezTo>
                    <a:pt x="99635" y="44979"/>
                    <a:pt x="91002" y="38971"/>
                    <a:pt x="86568" y="38278"/>
                  </a:cubicBezTo>
                  <a:cubicBezTo>
                    <a:pt x="82135" y="37584"/>
                    <a:pt x="62068" y="36891"/>
                    <a:pt x="57401" y="35273"/>
                  </a:cubicBezTo>
                  <a:cubicBezTo>
                    <a:pt x="52734" y="33656"/>
                    <a:pt x="45267" y="31576"/>
                    <a:pt x="41301" y="31576"/>
                  </a:cubicBezTo>
                  <a:cubicBezTo>
                    <a:pt x="37334" y="31576"/>
                    <a:pt x="23101" y="33887"/>
                    <a:pt x="22167" y="38971"/>
                  </a:cubicBezTo>
                  <a:cubicBezTo>
                    <a:pt x="21234" y="44055"/>
                    <a:pt x="18667" y="49601"/>
                    <a:pt x="16334" y="51911"/>
                  </a:cubicBezTo>
                  <a:cubicBezTo>
                    <a:pt x="14000" y="54222"/>
                    <a:pt x="11667" y="56302"/>
                    <a:pt x="11667" y="61386"/>
                  </a:cubicBezTo>
                  <a:cubicBezTo>
                    <a:pt x="11667" y="66470"/>
                    <a:pt x="12367" y="82183"/>
                    <a:pt x="11667" y="86805"/>
                  </a:cubicBezTo>
                  <a:cubicBezTo>
                    <a:pt x="10967" y="91426"/>
                    <a:pt x="6534" y="98128"/>
                    <a:pt x="6534" y="98128"/>
                  </a:cubicBezTo>
                  <a:close/>
                </a:path>
                <a:path h="98128" fill="none" w="131348">
                  <a:moveTo>
                    <a:pt x="6534" y="98128"/>
                  </a:moveTo>
                  <a:cubicBezTo>
                    <a:pt x="6534" y="98128"/>
                    <a:pt x="3034" y="93275"/>
                    <a:pt x="934" y="80334"/>
                  </a:cubicBezTo>
                  <a:cubicBezTo>
                    <a:pt x="-1167" y="67394"/>
                    <a:pt x="934" y="64159"/>
                    <a:pt x="934" y="58844"/>
                  </a:cubicBezTo>
                  <a:cubicBezTo>
                    <a:pt x="934" y="53529"/>
                    <a:pt x="1050" y="42090"/>
                    <a:pt x="12367" y="30883"/>
                  </a:cubicBezTo>
                  <a:cubicBezTo>
                    <a:pt x="23684" y="19676"/>
                    <a:pt x="19133" y="21409"/>
                    <a:pt x="19600" y="18173"/>
                  </a:cubicBezTo>
                  <a:cubicBezTo>
                    <a:pt x="20067" y="14938"/>
                    <a:pt x="25434" y="10086"/>
                    <a:pt x="30334" y="10086"/>
                  </a:cubicBezTo>
                  <a:cubicBezTo>
                    <a:pt x="35234" y="10086"/>
                    <a:pt x="45267" y="-2624"/>
                    <a:pt x="63125" y="1305"/>
                  </a:cubicBezTo>
                  <a:cubicBezTo>
                    <a:pt x="63125" y="1305"/>
                    <a:pt x="77235" y="-2624"/>
                    <a:pt x="91002" y="3153"/>
                  </a:cubicBezTo>
                  <a:cubicBezTo>
                    <a:pt x="104769" y="8930"/>
                    <a:pt x="98002" y="10548"/>
                    <a:pt x="107117" y="10548"/>
                  </a:cubicBezTo>
                  <a:cubicBezTo>
                    <a:pt x="107117" y="10548"/>
                    <a:pt x="111769" y="9623"/>
                    <a:pt x="116435" y="25106"/>
                  </a:cubicBezTo>
                  <a:cubicBezTo>
                    <a:pt x="116435" y="25106"/>
                    <a:pt x="124602" y="29265"/>
                    <a:pt x="126236" y="50063"/>
                  </a:cubicBezTo>
                  <a:cubicBezTo>
                    <a:pt x="126236" y="50525"/>
                    <a:pt x="133935" y="73171"/>
                    <a:pt x="130436" y="83223"/>
                  </a:cubicBezTo>
                  <a:cubicBezTo>
                    <a:pt x="130436" y="83223"/>
                    <a:pt x="125115" y="79872"/>
                    <a:pt x="122409" y="95123"/>
                  </a:cubicBezTo>
                  <a:cubicBezTo>
                    <a:pt x="122409" y="95123"/>
                    <a:pt x="118535" y="97203"/>
                    <a:pt x="115735" y="87960"/>
                  </a:cubicBezTo>
                  <a:cubicBezTo>
                    <a:pt x="112935" y="78717"/>
                    <a:pt x="108035" y="74326"/>
                    <a:pt x="106635" y="71091"/>
                  </a:cubicBezTo>
                  <a:cubicBezTo>
                    <a:pt x="105235" y="67856"/>
                    <a:pt x="104768" y="50987"/>
                    <a:pt x="102202" y="47983"/>
                  </a:cubicBezTo>
                  <a:cubicBezTo>
                    <a:pt x="99635" y="44979"/>
                    <a:pt x="91002" y="38971"/>
                    <a:pt x="86568" y="38278"/>
                  </a:cubicBezTo>
                  <a:cubicBezTo>
                    <a:pt x="82135" y="37584"/>
                    <a:pt x="62068" y="36891"/>
                    <a:pt x="57401" y="35273"/>
                  </a:cubicBezTo>
                  <a:cubicBezTo>
                    <a:pt x="52734" y="33656"/>
                    <a:pt x="45267" y="31576"/>
                    <a:pt x="41301" y="31576"/>
                  </a:cubicBezTo>
                  <a:cubicBezTo>
                    <a:pt x="37334" y="31576"/>
                    <a:pt x="23101" y="33887"/>
                    <a:pt x="22167" y="38971"/>
                  </a:cubicBezTo>
                  <a:cubicBezTo>
                    <a:pt x="21234" y="44055"/>
                    <a:pt x="18667" y="49601"/>
                    <a:pt x="16334" y="51911"/>
                  </a:cubicBezTo>
                  <a:cubicBezTo>
                    <a:pt x="14000" y="54222"/>
                    <a:pt x="11667" y="56302"/>
                    <a:pt x="11667" y="61386"/>
                  </a:cubicBezTo>
                  <a:cubicBezTo>
                    <a:pt x="11667" y="66470"/>
                    <a:pt x="12367" y="82183"/>
                    <a:pt x="11667" y="86805"/>
                  </a:cubicBezTo>
                  <a:cubicBezTo>
                    <a:pt x="10967" y="91426"/>
                    <a:pt x="6534" y="98128"/>
                    <a:pt x="6534" y="98128"/>
                  </a:cubicBezTo>
                  <a:close/>
                </a:path>
              </a:pathLst>
            </a:custGeom>
            <a:solidFill>
              <a:srgbClr val="9D8C7D"/>
            </a:solidFill>
            <a:ln cap="flat" w="7600">
              <a:noFill/>
              <a:miter/>
            </a:ln>
          </p:spPr>
        </p:sp>
        <p:grpSp>
          <p:nvGrpSpPr>
            <p:cNvPr name="" id="615"/>
            <p:cNvGrpSpPr/>
            <p:nvPr/>
          </p:nvGrpSpPr>
          <p:grpSpPr>
            <a:xfrm>
              <a:off x="5839421" y="5206386"/>
              <a:ext cy="106603" cx="82337"/>
              <a:chOff x="5839421" y="5206386"/>
              <a:chExt cy="106603" cx="82337"/>
            </a:xfrm>
          </p:grpSpPr>
          <p:sp>
            <p:nvSpPr>
              <p:cNvPr name="" id="616"/>
              <p:cNvSpPr/>
              <p:nvPr/>
            </p:nvSpPr>
            <p:spPr>
              <a:xfrm>
                <a:off x="5839316" y="5269985"/>
                <a:ext cy="43004" cx="42207"/>
              </a:xfrm>
              <a:custGeom>
                <a:avLst/>
                <a:gdLst/>
                <a:ahLst/>
                <a:cxnLst/>
                <a:rect r="r" b="b" l="l" t="t"/>
                <a:pathLst>
                  <a:path h="43004" stroke="false" w="42207">
                    <a:moveTo>
                      <a:pt x="6261" y="0"/>
                    </a:moveTo>
                    <a:cubicBezTo>
                      <a:pt x="6261" y="0"/>
                      <a:pt x="-1580" y="2551"/>
                      <a:pt x="0" y="17710"/>
                    </a:cubicBezTo>
                    <a:cubicBezTo>
                      <a:pt x="2154" y="32868"/>
                      <a:pt x="11674" y="37120"/>
                      <a:pt x="13914" y="42331"/>
                    </a:cubicBezTo>
                    <a:cubicBezTo>
                      <a:pt x="13914" y="42331"/>
                      <a:pt x="36688" y="43845"/>
                      <a:pt x="41355" y="42331"/>
                    </a:cubicBezTo>
                    <a:cubicBezTo>
                      <a:pt x="46022" y="40818"/>
                      <a:pt x="30137" y="42834"/>
                      <a:pt x="26981" y="37675"/>
                    </a:cubicBezTo>
                    <a:cubicBezTo>
                      <a:pt x="23825" y="32516"/>
                      <a:pt x="15221" y="22146"/>
                      <a:pt x="12421" y="20113"/>
                    </a:cubicBezTo>
                    <a:cubicBezTo>
                      <a:pt x="9621" y="18079"/>
                      <a:pt x="6634" y="13827"/>
                      <a:pt x="7381" y="7357"/>
                    </a:cubicBezTo>
                    <a:lnTo>
                      <a:pt x="6261" y="0"/>
                    </a:lnTo>
                    <a:close/>
                  </a:path>
                  <a:path h="43004" fill="none" w="42207">
                    <a:moveTo>
                      <a:pt x="6261" y="0"/>
                    </a:moveTo>
                    <a:cubicBezTo>
                      <a:pt x="6261" y="0"/>
                      <a:pt x="-1580" y="2551"/>
                      <a:pt x="0" y="17710"/>
                    </a:cubicBezTo>
                    <a:cubicBezTo>
                      <a:pt x="2154" y="32868"/>
                      <a:pt x="11674" y="37120"/>
                      <a:pt x="13914" y="42331"/>
                    </a:cubicBezTo>
                    <a:cubicBezTo>
                      <a:pt x="13914" y="42331"/>
                      <a:pt x="36688" y="43845"/>
                      <a:pt x="41355" y="42331"/>
                    </a:cubicBezTo>
                    <a:cubicBezTo>
                      <a:pt x="46022" y="40818"/>
                      <a:pt x="30137" y="42834"/>
                      <a:pt x="26981" y="37675"/>
                    </a:cubicBezTo>
                    <a:cubicBezTo>
                      <a:pt x="23825" y="32516"/>
                      <a:pt x="15221" y="22146"/>
                      <a:pt x="12421" y="20113"/>
                    </a:cubicBezTo>
                    <a:cubicBezTo>
                      <a:pt x="9621" y="18079"/>
                      <a:pt x="6634" y="13827"/>
                      <a:pt x="7381" y="7357"/>
                    </a:cubicBezTo>
                    <a:lnTo>
                      <a:pt x="6261" y="0"/>
                    </a:lnTo>
                    <a:close/>
                  </a:path>
                </a:pathLst>
              </a:custGeom>
              <a:solidFill>
                <a:srgbClr val="1D2330"/>
              </a:solidFill>
              <a:ln cap="flat" w="7600">
                <a:noFill/>
                <a:miter/>
              </a:ln>
            </p:spPr>
          </p:sp>
          <p:sp>
            <p:nvSpPr>
              <p:cNvPr name="" id="617"/>
              <p:cNvSpPr/>
              <p:nvPr/>
            </p:nvSpPr>
            <p:spPr>
              <a:xfrm>
                <a:off x="5865645" y="5279018"/>
                <a:ext cy="33657" cx="49594"/>
              </a:xfrm>
              <a:custGeom>
                <a:avLst/>
                <a:gdLst/>
                <a:ahLst/>
                <a:cxnLst/>
                <a:rect r="r" b="b" l="l" t="t"/>
                <a:pathLst>
                  <a:path h="33657" stroke="false" w="49594">
                    <a:moveTo>
                      <a:pt x="47799" y="0"/>
                    </a:moveTo>
                    <a:cubicBezTo>
                      <a:pt x="47799" y="0"/>
                      <a:pt x="36412" y="14235"/>
                      <a:pt x="33985" y="18487"/>
                    </a:cubicBezTo>
                    <a:cubicBezTo>
                      <a:pt x="31559" y="22738"/>
                      <a:pt x="26892" y="27915"/>
                      <a:pt x="23065" y="29301"/>
                    </a:cubicBezTo>
                    <a:cubicBezTo>
                      <a:pt x="19238" y="30688"/>
                      <a:pt x="3371" y="31427"/>
                      <a:pt x="0" y="28654"/>
                    </a:cubicBezTo>
                    <a:cubicBezTo>
                      <a:pt x="-2229" y="25881"/>
                      <a:pt x="6172" y="33657"/>
                      <a:pt x="6172" y="33657"/>
                    </a:cubicBezTo>
                    <a:lnTo>
                      <a:pt x="40892" y="31797"/>
                    </a:lnTo>
                    <a:cubicBezTo>
                      <a:pt x="40892" y="31797"/>
                      <a:pt x="33612" y="27152"/>
                      <a:pt x="32119" y="27545"/>
                    </a:cubicBezTo>
                    <a:cubicBezTo>
                      <a:pt x="30626" y="27938"/>
                      <a:pt x="45092" y="30873"/>
                      <a:pt x="48219" y="15806"/>
                    </a:cubicBezTo>
                    <a:cubicBezTo>
                      <a:pt x="51346" y="0"/>
                      <a:pt x="48219" y="0"/>
                      <a:pt x="47799" y="0"/>
                    </a:cubicBezTo>
                    <a:close/>
                  </a:path>
                  <a:path h="33657" fill="none" w="49594">
                    <a:moveTo>
                      <a:pt x="47799" y="0"/>
                    </a:moveTo>
                    <a:cubicBezTo>
                      <a:pt x="47799" y="0"/>
                      <a:pt x="36412" y="14235"/>
                      <a:pt x="33985" y="18487"/>
                    </a:cubicBezTo>
                    <a:cubicBezTo>
                      <a:pt x="31559" y="22738"/>
                      <a:pt x="26892" y="27915"/>
                      <a:pt x="23065" y="29301"/>
                    </a:cubicBezTo>
                    <a:cubicBezTo>
                      <a:pt x="19238" y="30688"/>
                      <a:pt x="3371" y="31427"/>
                      <a:pt x="0" y="28654"/>
                    </a:cubicBezTo>
                    <a:cubicBezTo>
                      <a:pt x="-2229" y="25881"/>
                      <a:pt x="6172" y="33657"/>
                      <a:pt x="6172" y="33657"/>
                    </a:cubicBezTo>
                    <a:lnTo>
                      <a:pt x="40892" y="31797"/>
                    </a:lnTo>
                    <a:cubicBezTo>
                      <a:pt x="40892" y="31797"/>
                      <a:pt x="33612" y="27152"/>
                      <a:pt x="32119" y="27545"/>
                    </a:cubicBezTo>
                    <a:cubicBezTo>
                      <a:pt x="30626" y="27938"/>
                      <a:pt x="45092" y="30873"/>
                      <a:pt x="48219" y="15806"/>
                    </a:cubicBezTo>
                    <a:cubicBezTo>
                      <a:pt x="51346" y="0"/>
                      <a:pt x="48219" y="0"/>
                      <a:pt x="47799" y="0"/>
                    </a:cubicBezTo>
                    <a:close/>
                  </a:path>
                </a:pathLst>
              </a:custGeom>
              <a:solidFill>
                <a:srgbClr val="FFFFFF"/>
              </a:solidFill>
              <a:ln cap="flat" w="7600">
                <a:noFill/>
                <a:miter/>
              </a:ln>
            </p:spPr>
          </p:sp>
          <p:sp>
            <p:nvSpPr>
              <p:cNvPr name="" id="618"/>
              <p:cNvSpPr/>
              <p:nvPr/>
            </p:nvSpPr>
            <p:spPr>
              <a:xfrm>
                <a:off x="5841255" y="5219903"/>
                <a:ext cy="91366" cx="80417"/>
              </a:xfrm>
              <a:custGeom>
                <a:avLst/>
                <a:gdLst/>
                <a:ahLst/>
                <a:cxnLst/>
                <a:rect r="r" b="b" l="l" t="t"/>
                <a:pathLst>
                  <a:path h="91366" stroke="false" w="80417">
                    <a:moveTo>
                      <a:pt x="52065" y="14253"/>
                    </a:moveTo>
                    <a:cubicBezTo>
                      <a:pt x="52065" y="14253"/>
                      <a:pt x="62918" y="5638"/>
                      <a:pt x="67864" y="8183"/>
                    </a:cubicBezTo>
                    <a:cubicBezTo>
                      <a:pt x="72809" y="10728"/>
                      <a:pt x="74985" y="14057"/>
                      <a:pt x="76172" y="17777"/>
                    </a:cubicBezTo>
                    <a:cubicBezTo>
                      <a:pt x="77359" y="21497"/>
                      <a:pt x="78150" y="22085"/>
                      <a:pt x="79140" y="24238"/>
                    </a:cubicBezTo>
                    <a:cubicBezTo>
                      <a:pt x="80129" y="26391"/>
                      <a:pt x="81118" y="36573"/>
                      <a:pt x="79733" y="41664"/>
                    </a:cubicBezTo>
                    <a:cubicBezTo>
                      <a:pt x="78349" y="46754"/>
                      <a:pt x="78571" y="51478"/>
                      <a:pt x="69458" y="63219"/>
                    </a:cubicBezTo>
                    <a:cubicBezTo>
                      <a:pt x="69458" y="63219"/>
                      <a:pt x="61929" y="73774"/>
                      <a:pt x="59357" y="77102"/>
                    </a:cubicBezTo>
                    <a:cubicBezTo>
                      <a:pt x="56785" y="80431"/>
                      <a:pt x="52235" y="89633"/>
                      <a:pt x="42541" y="91003"/>
                    </a:cubicBezTo>
                    <a:cubicBezTo>
                      <a:pt x="32847" y="92374"/>
                      <a:pt x="23154" y="89633"/>
                      <a:pt x="21373" y="86500"/>
                    </a:cubicBezTo>
                    <a:cubicBezTo>
                      <a:pt x="19593" y="83368"/>
                      <a:pt x="12273" y="74557"/>
                      <a:pt x="8119" y="71033"/>
                    </a:cubicBezTo>
                    <a:cubicBezTo>
                      <a:pt x="3964" y="67508"/>
                      <a:pt x="1986" y="66138"/>
                      <a:pt x="1986" y="58110"/>
                    </a:cubicBezTo>
                    <a:cubicBezTo>
                      <a:pt x="1986" y="50083"/>
                      <a:pt x="-2564" y="43817"/>
                      <a:pt x="3964" y="38727"/>
                    </a:cubicBezTo>
                    <a:cubicBezTo>
                      <a:pt x="3964" y="38727"/>
                      <a:pt x="5348" y="35986"/>
                      <a:pt x="0" y="28741"/>
                    </a:cubicBezTo>
                    <a:cubicBezTo>
                      <a:pt x="0" y="28741"/>
                      <a:pt x="-1971" y="19931"/>
                      <a:pt x="7327" y="18560"/>
                    </a:cubicBezTo>
                    <a:cubicBezTo>
                      <a:pt x="7327" y="18560"/>
                      <a:pt x="11284" y="15623"/>
                      <a:pt x="12867" y="8966"/>
                    </a:cubicBezTo>
                    <a:cubicBezTo>
                      <a:pt x="14449" y="2309"/>
                      <a:pt x="24341" y="-1998"/>
                      <a:pt x="30474" y="939"/>
                    </a:cubicBezTo>
                    <a:cubicBezTo>
                      <a:pt x="30474" y="939"/>
                      <a:pt x="33243" y="4854"/>
                      <a:pt x="37200" y="8379"/>
                    </a:cubicBezTo>
                    <a:cubicBezTo>
                      <a:pt x="41156" y="11903"/>
                      <a:pt x="45311" y="17581"/>
                      <a:pt x="52065" y="14253"/>
                    </a:cubicBezTo>
                    <a:close/>
                  </a:path>
                  <a:path h="91366" fill="none" w="80417">
                    <a:moveTo>
                      <a:pt x="52065" y="14253"/>
                    </a:moveTo>
                    <a:cubicBezTo>
                      <a:pt x="52065" y="14253"/>
                      <a:pt x="62918" y="5638"/>
                      <a:pt x="67864" y="8183"/>
                    </a:cubicBezTo>
                    <a:cubicBezTo>
                      <a:pt x="72809" y="10728"/>
                      <a:pt x="74985" y="14057"/>
                      <a:pt x="76172" y="17777"/>
                    </a:cubicBezTo>
                    <a:cubicBezTo>
                      <a:pt x="77359" y="21497"/>
                      <a:pt x="78150" y="22085"/>
                      <a:pt x="79140" y="24238"/>
                    </a:cubicBezTo>
                    <a:cubicBezTo>
                      <a:pt x="80129" y="26391"/>
                      <a:pt x="81118" y="36573"/>
                      <a:pt x="79733" y="41664"/>
                    </a:cubicBezTo>
                    <a:cubicBezTo>
                      <a:pt x="78349" y="46754"/>
                      <a:pt x="78571" y="51478"/>
                      <a:pt x="69458" y="63219"/>
                    </a:cubicBezTo>
                    <a:cubicBezTo>
                      <a:pt x="69458" y="63219"/>
                      <a:pt x="61929" y="73774"/>
                      <a:pt x="59357" y="77102"/>
                    </a:cubicBezTo>
                    <a:cubicBezTo>
                      <a:pt x="56785" y="80431"/>
                      <a:pt x="52235" y="89633"/>
                      <a:pt x="42541" y="91003"/>
                    </a:cubicBezTo>
                    <a:cubicBezTo>
                      <a:pt x="32847" y="92374"/>
                      <a:pt x="23154" y="89633"/>
                      <a:pt x="21373" y="86500"/>
                    </a:cubicBezTo>
                    <a:cubicBezTo>
                      <a:pt x="19593" y="83368"/>
                      <a:pt x="12273" y="74557"/>
                      <a:pt x="8119" y="71033"/>
                    </a:cubicBezTo>
                    <a:cubicBezTo>
                      <a:pt x="3964" y="67508"/>
                      <a:pt x="1986" y="66138"/>
                      <a:pt x="1986" y="58110"/>
                    </a:cubicBezTo>
                    <a:cubicBezTo>
                      <a:pt x="1986" y="50083"/>
                      <a:pt x="-2564" y="43817"/>
                      <a:pt x="3964" y="38727"/>
                    </a:cubicBezTo>
                    <a:cubicBezTo>
                      <a:pt x="3964" y="38727"/>
                      <a:pt x="5348" y="35986"/>
                      <a:pt x="0" y="28741"/>
                    </a:cubicBezTo>
                    <a:cubicBezTo>
                      <a:pt x="0" y="28741"/>
                      <a:pt x="-1971" y="19931"/>
                      <a:pt x="7327" y="18560"/>
                    </a:cubicBezTo>
                    <a:cubicBezTo>
                      <a:pt x="7327" y="18560"/>
                      <a:pt x="11284" y="15623"/>
                      <a:pt x="12867" y="8966"/>
                    </a:cubicBezTo>
                    <a:cubicBezTo>
                      <a:pt x="14449" y="2309"/>
                      <a:pt x="24341" y="-1998"/>
                      <a:pt x="30474" y="939"/>
                    </a:cubicBezTo>
                    <a:cubicBezTo>
                      <a:pt x="30474" y="939"/>
                      <a:pt x="33243" y="4854"/>
                      <a:pt x="37200" y="8379"/>
                    </a:cubicBezTo>
                    <a:cubicBezTo>
                      <a:pt x="41156" y="11903"/>
                      <a:pt x="45311" y="17581"/>
                      <a:pt x="52065" y="14253"/>
                    </a:cubicBezTo>
                    <a:close/>
                  </a:path>
                </a:pathLst>
              </a:custGeom>
              <a:solidFill>
                <a:srgbClr val="FED1B6"/>
              </a:solidFill>
              <a:ln cap="flat" w="2500">
                <a:solidFill>
                  <a:srgbClr val="DDA789"/>
                </a:solidFill>
                <a:miter/>
              </a:ln>
            </p:spPr>
          </p:sp>
          <p:sp>
            <p:nvSpPr>
              <p:cNvPr name="" id="619"/>
              <p:cNvSpPr/>
              <p:nvPr/>
            </p:nvSpPr>
            <p:spPr>
              <a:xfrm>
                <a:off x="5855141" y="5232594"/>
                <a:ext cy="24203" cx="42819"/>
              </a:xfrm>
              <a:custGeom>
                <a:avLst/>
                <a:gdLst/>
                <a:ahLst/>
                <a:cxnLst/>
                <a:rect r="r" b="b" l="l" t="t"/>
                <a:pathLst>
                  <a:path h="24203" fill="none" w="42819">
                    <a:moveTo>
                      <a:pt x="0" y="2937"/>
                    </a:moveTo>
                    <a:cubicBezTo>
                      <a:pt x="0" y="2937"/>
                      <a:pt x="1776" y="8410"/>
                      <a:pt x="10080" y="10564"/>
                    </a:cubicBezTo>
                    <a:cubicBezTo>
                      <a:pt x="18383" y="12717"/>
                      <a:pt x="24710" y="19962"/>
                      <a:pt x="27478" y="21920"/>
                    </a:cubicBezTo>
                    <a:cubicBezTo>
                      <a:pt x="30246" y="23877"/>
                      <a:pt x="38549" y="26227"/>
                      <a:pt x="41515" y="21136"/>
                    </a:cubicBezTo>
                    <a:cubicBezTo>
                      <a:pt x="44480" y="16046"/>
                      <a:pt x="42504" y="9976"/>
                      <a:pt x="34398" y="4102"/>
                    </a:cubicBezTo>
                    <a:cubicBezTo>
                      <a:pt x="34398" y="4102"/>
                      <a:pt x="29851" y="2145"/>
                      <a:pt x="28269" y="0"/>
                    </a:cubicBezTo>
                  </a:path>
                </a:pathLst>
              </a:custGeom>
              <a:solidFill>
                <a:srgbClr val="FFFFFF"/>
              </a:solidFill>
              <a:ln cap="flat" w="2500">
                <a:solidFill>
                  <a:srgbClr val="DDA789"/>
                </a:solidFill>
                <a:miter/>
              </a:ln>
            </p:spPr>
          </p:sp>
          <p:sp>
            <p:nvSpPr>
              <p:cNvPr name="" id="620"/>
              <p:cNvSpPr/>
              <p:nvPr/>
            </p:nvSpPr>
            <p:spPr>
              <a:xfrm>
                <a:off x="5851806" y="5254915"/>
                <a:ext cy="23657" cx="56166"/>
              </a:xfrm>
              <a:custGeom>
                <a:avLst/>
                <a:gdLst/>
                <a:ahLst/>
                <a:cxnLst/>
                <a:rect r="r" b="b" l="l" t="t"/>
                <a:pathLst>
                  <a:path h="23657" fill="none" w="56166">
                    <a:moveTo>
                      <a:pt x="0" y="0"/>
                    </a:moveTo>
                    <a:cubicBezTo>
                      <a:pt x="0" y="0"/>
                      <a:pt x="7881" y="3329"/>
                      <a:pt x="11241" y="3329"/>
                    </a:cubicBezTo>
                    <a:cubicBezTo>
                      <a:pt x="14602" y="3329"/>
                      <a:pt x="23894" y="11160"/>
                      <a:pt x="28046" y="13510"/>
                    </a:cubicBezTo>
                    <a:cubicBezTo>
                      <a:pt x="32198" y="15859"/>
                      <a:pt x="41688" y="20558"/>
                      <a:pt x="41688" y="20558"/>
                    </a:cubicBezTo>
                    <a:cubicBezTo>
                      <a:pt x="41688" y="20558"/>
                      <a:pt x="49200" y="26824"/>
                      <a:pt x="53748" y="21537"/>
                    </a:cubicBezTo>
                    <a:cubicBezTo>
                      <a:pt x="58295" y="16251"/>
                      <a:pt x="56120" y="10964"/>
                      <a:pt x="49794" y="6657"/>
                    </a:cubicBezTo>
                    <a:cubicBezTo>
                      <a:pt x="43467" y="2349"/>
                      <a:pt x="44851" y="3916"/>
                      <a:pt x="44851" y="3916"/>
                    </a:cubicBezTo>
                  </a:path>
                </a:pathLst>
              </a:custGeom>
              <a:solidFill>
                <a:srgbClr val="FFFFFF"/>
              </a:solidFill>
              <a:ln cap="flat" w="2500">
                <a:solidFill>
                  <a:srgbClr val="DDA789"/>
                </a:solidFill>
                <a:miter/>
              </a:ln>
            </p:spPr>
          </p:sp>
          <p:sp>
            <p:nvSpPr>
              <p:cNvPr name="" id="621"/>
              <p:cNvSpPr/>
              <p:nvPr/>
            </p:nvSpPr>
            <p:spPr>
              <a:xfrm>
                <a:off x="5848052" y="5271749"/>
                <a:ext cy="15663" cx="51940"/>
              </a:xfrm>
              <a:custGeom>
                <a:avLst/>
                <a:gdLst/>
                <a:ahLst/>
                <a:cxnLst/>
                <a:rect r="r" b="b" l="l" t="t"/>
                <a:pathLst>
                  <a:path h="15663" fill="none" w="51940">
                    <a:moveTo>
                      <a:pt x="0" y="0"/>
                    </a:moveTo>
                    <a:cubicBezTo>
                      <a:pt x="0" y="0"/>
                      <a:pt x="5110" y="3916"/>
                      <a:pt x="8668" y="5482"/>
                    </a:cubicBezTo>
                    <a:cubicBezTo>
                      <a:pt x="12227" y="7049"/>
                      <a:pt x="22309" y="10377"/>
                      <a:pt x="26066" y="11552"/>
                    </a:cubicBezTo>
                    <a:cubicBezTo>
                      <a:pt x="29823" y="12726"/>
                      <a:pt x="35951" y="14489"/>
                      <a:pt x="35951" y="14489"/>
                    </a:cubicBezTo>
                    <a:cubicBezTo>
                      <a:pt x="35951" y="14489"/>
                      <a:pt x="44651" y="15663"/>
                      <a:pt x="45837" y="15663"/>
                    </a:cubicBezTo>
                    <a:cubicBezTo>
                      <a:pt x="47023" y="15663"/>
                      <a:pt x="53547" y="14685"/>
                      <a:pt x="51570" y="7049"/>
                    </a:cubicBezTo>
                  </a:path>
                </a:pathLst>
              </a:custGeom>
              <a:solidFill>
                <a:srgbClr val="FFFFFF"/>
              </a:solidFill>
              <a:ln cap="flat" w="2500">
                <a:solidFill>
                  <a:srgbClr val="DDA789"/>
                </a:solidFill>
                <a:miter/>
              </a:ln>
            </p:spPr>
          </p:sp>
          <p:sp>
            <p:nvSpPr>
              <p:cNvPr name="" id="622"/>
              <p:cNvSpPr/>
              <p:nvPr/>
            </p:nvSpPr>
            <p:spPr>
              <a:xfrm>
                <a:off x="5856720" y="5287424"/>
                <a:ext cy="7600" cx="27481"/>
              </a:xfrm>
              <a:custGeom>
                <a:avLst/>
                <a:gdLst/>
                <a:ahLst/>
                <a:cxnLst/>
                <a:rect r="r" b="b" l="l" t="t"/>
                <a:pathLst>
                  <a:path h="7600" fill="none" w="27481">
                    <a:moveTo>
                      <a:pt x="0" y="5091"/>
                    </a:moveTo>
                    <a:cubicBezTo>
                      <a:pt x="2768" y="5091"/>
                      <a:pt x="5535" y="3133"/>
                      <a:pt x="5535" y="3133"/>
                    </a:cubicBezTo>
                    <a:cubicBezTo>
                      <a:pt x="5535" y="3133"/>
                      <a:pt x="12455" y="6657"/>
                      <a:pt x="15421" y="6265"/>
                    </a:cubicBezTo>
                    <a:cubicBezTo>
                      <a:pt x="18386" y="5874"/>
                      <a:pt x="27481" y="4895"/>
                      <a:pt x="27481" y="0"/>
                    </a:cubicBezTo>
                  </a:path>
                </a:pathLst>
              </a:custGeom>
              <a:solidFill>
                <a:srgbClr val="FFFFFF"/>
              </a:solidFill>
              <a:ln cap="flat" w="2500">
                <a:solidFill>
                  <a:srgbClr val="DDA789"/>
                </a:solidFill>
                <a:miter/>
              </a:ln>
            </p:spPr>
          </p:sp>
          <p:sp>
            <p:nvSpPr>
              <p:cNvPr name="" id="623"/>
              <p:cNvSpPr/>
              <p:nvPr/>
            </p:nvSpPr>
            <p:spPr>
              <a:xfrm>
                <a:off x="5897843" y="5251988"/>
                <a:ext cy="7600" cx="12456"/>
              </a:xfrm>
              <a:custGeom>
                <a:avLst/>
                <a:gdLst/>
                <a:ahLst/>
                <a:cxnLst/>
                <a:rect r="r" b="b" l="l" t="t"/>
                <a:pathLst>
                  <a:path h="7600" fill="none" w="12456">
                    <a:moveTo>
                      <a:pt x="0" y="0"/>
                    </a:moveTo>
                    <a:cubicBezTo>
                      <a:pt x="0" y="0"/>
                      <a:pt x="8304" y="2937"/>
                      <a:pt x="12456" y="1175"/>
                    </a:cubicBezTo>
                  </a:path>
                </a:pathLst>
              </a:custGeom>
              <a:solidFill>
                <a:srgbClr val="FFFFFF"/>
              </a:solidFill>
              <a:ln cap="flat" w="2500">
                <a:solidFill>
                  <a:srgbClr val="DDA789"/>
                </a:solidFill>
                <a:miter/>
              </a:ln>
            </p:spPr>
          </p:sp>
          <p:sp>
            <p:nvSpPr>
              <p:cNvPr name="" id="624"/>
              <p:cNvSpPr/>
              <p:nvPr/>
            </p:nvSpPr>
            <p:spPr>
              <a:xfrm>
                <a:off x="5869180" y="5206386"/>
                <a:ext cy="28650" cx="18998"/>
              </a:xfrm>
              <a:custGeom>
                <a:avLst/>
                <a:gdLst/>
                <a:ahLst/>
                <a:cxnLst/>
                <a:rect r="r" b="b" l="l" t="t"/>
                <a:pathLst>
                  <a:path h="28650" stroke="false" w="18998">
                    <a:moveTo>
                      <a:pt x="0" y="4667"/>
                    </a:moveTo>
                    <a:lnTo>
                      <a:pt x="4047" y="15925"/>
                    </a:lnTo>
                    <a:cubicBezTo>
                      <a:pt x="4047" y="15925"/>
                      <a:pt x="11065" y="23463"/>
                      <a:pt x="13438" y="25813"/>
                    </a:cubicBezTo>
                    <a:cubicBezTo>
                      <a:pt x="15810" y="28163"/>
                      <a:pt x="17194" y="28946"/>
                      <a:pt x="18998" y="28554"/>
                    </a:cubicBezTo>
                    <a:lnTo>
                      <a:pt x="7704" y="2710"/>
                    </a:lnTo>
                    <a:cubicBezTo>
                      <a:pt x="7704" y="2710"/>
                      <a:pt x="995" y="-4535"/>
                      <a:pt x="0" y="4667"/>
                    </a:cubicBezTo>
                    <a:close/>
                  </a:path>
                  <a:path h="28650" fill="none" w="18998">
                    <a:moveTo>
                      <a:pt x="0" y="4667"/>
                    </a:moveTo>
                    <a:lnTo>
                      <a:pt x="4047" y="15925"/>
                    </a:lnTo>
                    <a:cubicBezTo>
                      <a:pt x="4047" y="15925"/>
                      <a:pt x="11065" y="23463"/>
                      <a:pt x="13438" y="25813"/>
                    </a:cubicBezTo>
                    <a:cubicBezTo>
                      <a:pt x="15810" y="28163"/>
                      <a:pt x="17194" y="28946"/>
                      <a:pt x="18998" y="28554"/>
                    </a:cubicBezTo>
                    <a:lnTo>
                      <a:pt x="7704" y="2710"/>
                    </a:lnTo>
                    <a:cubicBezTo>
                      <a:pt x="7704" y="2710"/>
                      <a:pt x="995" y="-4535"/>
                      <a:pt x="0" y="4667"/>
                    </a:cubicBezTo>
                    <a:close/>
                  </a:path>
                </a:pathLst>
              </a:custGeom>
              <a:solidFill>
                <a:srgbClr val="000000"/>
              </a:solidFill>
              <a:ln cap="flat" w="7600">
                <a:noFill/>
                <a:miter/>
              </a:ln>
            </p:spPr>
          </p:sp>
          <p:sp>
            <p:nvSpPr>
              <p:cNvPr name="" id="625"/>
              <p:cNvSpPr/>
              <p:nvPr/>
            </p:nvSpPr>
            <p:spPr>
              <a:xfrm>
                <a:off x="5888945" y="5254533"/>
                <a:ext cy="13901" cx="11467"/>
              </a:xfrm>
              <a:custGeom>
                <a:avLst/>
                <a:gdLst/>
                <a:ahLst/>
                <a:cxnLst/>
                <a:rect r="r" b="b" l="l" t="t"/>
                <a:pathLst>
                  <a:path h="13901" stroke="false" w="11467">
                    <a:moveTo>
                      <a:pt x="0" y="2545"/>
                    </a:moveTo>
                    <a:lnTo>
                      <a:pt x="5744" y="13901"/>
                    </a:lnTo>
                    <a:cubicBezTo>
                      <a:pt x="5744" y="13901"/>
                      <a:pt x="6138" y="10181"/>
                      <a:pt x="11467" y="11356"/>
                    </a:cubicBezTo>
                    <a:lnTo>
                      <a:pt x="7315" y="0"/>
                    </a:lnTo>
                    <a:cubicBezTo>
                      <a:pt x="7315" y="0"/>
                      <a:pt x="4170" y="2545"/>
                      <a:pt x="0" y="2545"/>
                    </a:cubicBezTo>
                    <a:close/>
                  </a:path>
                  <a:path h="13901" fill="none" w="11467">
                    <a:moveTo>
                      <a:pt x="0" y="2545"/>
                    </a:moveTo>
                    <a:lnTo>
                      <a:pt x="5744" y="13901"/>
                    </a:lnTo>
                    <a:cubicBezTo>
                      <a:pt x="5744" y="13901"/>
                      <a:pt x="6138" y="10181"/>
                      <a:pt x="11467" y="11356"/>
                    </a:cubicBezTo>
                    <a:lnTo>
                      <a:pt x="7315" y="0"/>
                    </a:lnTo>
                    <a:cubicBezTo>
                      <a:pt x="7315" y="0"/>
                      <a:pt x="4170" y="2545"/>
                      <a:pt x="0" y="2545"/>
                    </a:cubicBezTo>
                    <a:close/>
                  </a:path>
                </a:pathLst>
              </a:custGeom>
              <a:solidFill>
                <a:srgbClr val="000000"/>
              </a:solidFill>
              <a:ln cap="flat" w="2500">
                <a:solidFill>
                  <a:srgbClr val="000000"/>
                </a:solidFill>
                <a:miter/>
              </a:ln>
            </p:spPr>
          </p:sp>
          <p:sp>
            <p:nvSpPr>
              <p:cNvPr name="" id="626"/>
              <p:cNvSpPr/>
              <p:nvPr/>
            </p:nvSpPr>
            <p:spPr>
              <a:xfrm>
                <a:off x="5894689" y="5265244"/>
                <a:ext cy="10582" cx="7600"/>
              </a:xfrm>
              <a:custGeom>
                <a:avLst/>
                <a:gdLst/>
                <a:ahLst/>
                <a:cxnLst/>
                <a:rect r="r" b="b" l="l" t="t"/>
                <a:pathLst>
                  <a:path h="10582" stroke="false" w="7600">
                    <a:moveTo>
                      <a:pt x="0" y="3038"/>
                    </a:moveTo>
                    <a:lnTo>
                      <a:pt x="3984" y="7931"/>
                    </a:lnTo>
                    <a:lnTo>
                      <a:pt x="7205" y="10582"/>
                    </a:lnTo>
                    <a:lnTo>
                      <a:pt x="6752" y="6365"/>
                    </a:lnTo>
                    <a:lnTo>
                      <a:pt x="5723" y="0"/>
                    </a:lnTo>
                    <a:cubicBezTo>
                      <a:pt x="5723" y="0"/>
                      <a:pt x="1999" y="-1661"/>
                      <a:pt x="0" y="3038"/>
                    </a:cubicBezTo>
                    <a:close/>
                  </a:path>
                  <a:path h="10582" fill="none" w="7600">
                    <a:moveTo>
                      <a:pt x="0" y="3038"/>
                    </a:moveTo>
                    <a:lnTo>
                      <a:pt x="3984" y="7931"/>
                    </a:lnTo>
                    <a:lnTo>
                      <a:pt x="7205" y="10582"/>
                    </a:lnTo>
                    <a:lnTo>
                      <a:pt x="6752" y="6365"/>
                    </a:lnTo>
                    <a:lnTo>
                      <a:pt x="5723" y="0"/>
                    </a:lnTo>
                    <a:cubicBezTo>
                      <a:pt x="5723" y="0"/>
                      <a:pt x="1999" y="-1661"/>
                      <a:pt x="0" y="3038"/>
                    </a:cubicBezTo>
                    <a:close/>
                  </a:path>
                </a:pathLst>
              </a:custGeom>
              <a:solidFill>
                <a:srgbClr val="FFF8D0"/>
              </a:solidFill>
              <a:ln cap="flat" w="7600">
                <a:noFill/>
                <a:miter/>
              </a:ln>
            </p:spPr>
          </p:sp>
        </p:grpSp>
        <p:sp>
          <p:nvSpPr>
            <p:cNvPr name="" id="627"/>
            <p:cNvSpPr/>
            <p:nvPr/>
          </p:nvSpPr>
          <p:spPr>
            <a:xfrm>
              <a:off x="6066714" y="5109761"/>
              <a:ext cy="152402" cx="69640"/>
            </a:xfrm>
            <a:custGeom>
              <a:avLst/>
              <a:gdLst/>
              <a:ahLst/>
              <a:cxnLst/>
              <a:rect r="r" b="b" l="l" t="t"/>
              <a:pathLst>
                <a:path h="152402" stroke="false" w="69640">
                  <a:moveTo>
                    <a:pt x="31446" y="33494"/>
                  </a:moveTo>
                  <a:cubicBezTo>
                    <a:pt x="31446" y="33494"/>
                    <a:pt x="13595" y="-1027"/>
                    <a:pt x="4142" y="0"/>
                  </a:cubicBezTo>
                  <a:cubicBezTo>
                    <a:pt x="-5178" y="3132"/>
                    <a:pt x="4142" y="28165"/>
                    <a:pt x="4142" y="33494"/>
                  </a:cubicBezTo>
                  <a:cubicBezTo>
                    <a:pt x="4142" y="38823"/>
                    <a:pt x="0" y="152402"/>
                    <a:pt x="0" y="152402"/>
                  </a:cubicBezTo>
                  <a:lnTo>
                    <a:pt x="26330" y="147643"/>
                  </a:lnTo>
                  <a:cubicBezTo>
                    <a:pt x="26330" y="147643"/>
                    <a:pt x="42739" y="153703"/>
                    <a:pt x="18189" y="147643"/>
                  </a:cubicBezTo>
                  <a:cubicBezTo>
                    <a:pt x="-6360" y="141582"/>
                    <a:pt x="26330" y="147643"/>
                    <a:pt x="26330" y="147643"/>
                  </a:cubicBezTo>
                  <a:cubicBezTo>
                    <a:pt x="26330" y="147643"/>
                    <a:pt x="53295" y="153888"/>
                    <a:pt x="64458" y="149094"/>
                  </a:cubicBezTo>
                  <a:cubicBezTo>
                    <a:pt x="75622" y="144299"/>
                    <a:pt x="65271" y="14995"/>
                    <a:pt x="65271" y="16593"/>
                  </a:cubicBezTo>
                  <a:cubicBezTo>
                    <a:pt x="65271" y="16593"/>
                    <a:pt x="61269" y="3172"/>
                    <a:pt x="48510" y="10057"/>
                  </a:cubicBezTo>
                  <a:cubicBezTo>
                    <a:pt x="35752" y="16942"/>
                    <a:pt x="31446" y="38264"/>
                    <a:pt x="31446" y="33494"/>
                  </a:cubicBezTo>
                  <a:close/>
                </a:path>
                <a:path h="152402" fill="none" w="69640">
                  <a:moveTo>
                    <a:pt x="31446" y="33494"/>
                  </a:moveTo>
                  <a:cubicBezTo>
                    <a:pt x="31446" y="33494"/>
                    <a:pt x="13595" y="-1027"/>
                    <a:pt x="4142" y="0"/>
                  </a:cubicBezTo>
                  <a:cubicBezTo>
                    <a:pt x="-5178" y="3132"/>
                    <a:pt x="4142" y="28165"/>
                    <a:pt x="4142" y="33494"/>
                  </a:cubicBezTo>
                  <a:cubicBezTo>
                    <a:pt x="4142" y="38823"/>
                    <a:pt x="0" y="152402"/>
                    <a:pt x="0" y="152402"/>
                  </a:cubicBezTo>
                  <a:lnTo>
                    <a:pt x="26330" y="147643"/>
                  </a:lnTo>
                  <a:cubicBezTo>
                    <a:pt x="26330" y="147643"/>
                    <a:pt x="42739" y="153703"/>
                    <a:pt x="18189" y="147643"/>
                  </a:cubicBezTo>
                  <a:cubicBezTo>
                    <a:pt x="-6360" y="141582"/>
                    <a:pt x="26330" y="147643"/>
                    <a:pt x="26330" y="147643"/>
                  </a:cubicBezTo>
                  <a:cubicBezTo>
                    <a:pt x="26330" y="147643"/>
                    <a:pt x="53295" y="153888"/>
                    <a:pt x="64458" y="149094"/>
                  </a:cubicBezTo>
                  <a:cubicBezTo>
                    <a:pt x="75622" y="144299"/>
                    <a:pt x="65271" y="14995"/>
                    <a:pt x="65271" y="16593"/>
                  </a:cubicBezTo>
                  <a:cubicBezTo>
                    <a:pt x="65271" y="16593"/>
                    <a:pt x="61269" y="3172"/>
                    <a:pt x="48510" y="10057"/>
                  </a:cubicBezTo>
                  <a:cubicBezTo>
                    <a:pt x="35752" y="16942"/>
                    <a:pt x="31446" y="38264"/>
                    <a:pt x="31446" y="33494"/>
                  </a:cubicBezTo>
                  <a:close/>
                </a:path>
              </a:pathLst>
            </a:custGeom>
            <a:solidFill>
              <a:srgbClr val="FFFFFF"/>
            </a:solidFill>
            <a:ln cap="flat" w="7600">
              <a:solidFill>
                <a:srgbClr val="FFFFFF"/>
              </a:solidFill>
              <a:miter/>
            </a:ln>
          </p:spPr>
        </p:sp>
        <p:sp>
          <p:nvSpPr>
            <p:cNvPr name="" id="628"/>
            <p:cNvSpPr/>
            <p:nvPr/>
          </p:nvSpPr>
          <p:spPr>
            <a:xfrm>
              <a:off x="6027147" y="5069509"/>
              <a:ext cy="194352" cx="45481"/>
            </a:xfrm>
            <a:custGeom>
              <a:avLst/>
              <a:gdLst/>
              <a:ahLst/>
              <a:cxnLst/>
              <a:rect r="r" b="b" l="l" t="t"/>
              <a:pathLst>
                <a:path h="194352" stroke="false" w="45481">
                  <a:moveTo>
                    <a:pt x="40907" y="0"/>
                  </a:moveTo>
                  <a:cubicBezTo>
                    <a:pt x="40907" y="0"/>
                    <a:pt x="15847" y="24818"/>
                    <a:pt x="14726" y="28146"/>
                  </a:cubicBezTo>
                  <a:cubicBezTo>
                    <a:pt x="13606" y="31473"/>
                    <a:pt x="24247" y="39792"/>
                    <a:pt x="24247" y="39792"/>
                  </a:cubicBezTo>
                  <a:lnTo>
                    <a:pt x="4646" y="43859"/>
                  </a:lnTo>
                  <a:cubicBezTo>
                    <a:pt x="4646" y="43859"/>
                    <a:pt x="1287" y="45153"/>
                    <a:pt x="2033" y="51439"/>
                  </a:cubicBezTo>
                  <a:cubicBezTo>
                    <a:pt x="2780" y="57724"/>
                    <a:pt x="0" y="107638"/>
                    <a:pt x="0" y="127049"/>
                  </a:cubicBezTo>
                  <a:cubicBezTo>
                    <a:pt x="0" y="146460"/>
                    <a:pt x="0" y="191383"/>
                    <a:pt x="0" y="191383"/>
                  </a:cubicBezTo>
                  <a:cubicBezTo>
                    <a:pt x="0" y="191383"/>
                    <a:pt x="7131" y="195357"/>
                    <a:pt x="32769" y="194109"/>
                  </a:cubicBezTo>
                  <a:cubicBezTo>
                    <a:pt x="32769" y="194109"/>
                    <a:pt x="41257" y="150527"/>
                    <a:pt x="41257" y="132595"/>
                  </a:cubicBezTo>
                  <a:cubicBezTo>
                    <a:pt x="41257" y="132595"/>
                    <a:pt x="43847" y="96731"/>
                    <a:pt x="45154" y="92109"/>
                  </a:cubicBezTo>
                  <a:cubicBezTo>
                    <a:pt x="46460" y="87488"/>
                    <a:pt x="43847" y="65119"/>
                    <a:pt x="37407" y="58094"/>
                  </a:cubicBezTo>
                  <a:cubicBezTo>
                    <a:pt x="37407" y="58094"/>
                    <a:pt x="33020" y="49221"/>
                    <a:pt x="36753" y="30919"/>
                  </a:cubicBezTo>
                  <a:cubicBezTo>
                    <a:pt x="40487" y="12617"/>
                    <a:pt x="40907" y="0"/>
                    <a:pt x="40907" y="0"/>
                  </a:cubicBezTo>
                  <a:close/>
                </a:path>
                <a:path h="194352" fill="none" w="45481">
                  <a:moveTo>
                    <a:pt x="40907" y="0"/>
                  </a:moveTo>
                  <a:cubicBezTo>
                    <a:pt x="40907" y="0"/>
                    <a:pt x="15847" y="24818"/>
                    <a:pt x="14726" y="28146"/>
                  </a:cubicBezTo>
                  <a:cubicBezTo>
                    <a:pt x="13606" y="31473"/>
                    <a:pt x="24247" y="39792"/>
                    <a:pt x="24247" y="39792"/>
                  </a:cubicBezTo>
                  <a:lnTo>
                    <a:pt x="4646" y="43859"/>
                  </a:lnTo>
                  <a:cubicBezTo>
                    <a:pt x="4646" y="43859"/>
                    <a:pt x="1287" y="45153"/>
                    <a:pt x="2033" y="51439"/>
                  </a:cubicBezTo>
                  <a:cubicBezTo>
                    <a:pt x="2780" y="57724"/>
                    <a:pt x="0" y="107638"/>
                    <a:pt x="0" y="127049"/>
                  </a:cubicBezTo>
                  <a:cubicBezTo>
                    <a:pt x="0" y="146460"/>
                    <a:pt x="0" y="191383"/>
                    <a:pt x="0" y="191383"/>
                  </a:cubicBezTo>
                  <a:cubicBezTo>
                    <a:pt x="0" y="191383"/>
                    <a:pt x="7131" y="195357"/>
                    <a:pt x="32769" y="194109"/>
                  </a:cubicBezTo>
                  <a:cubicBezTo>
                    <a:pt x="32769" y="194109"/>
                    <a:pt x="41257" y="150527"/>
                    <a:pt x="41257" y="132595"/>
                  </a:cubicBezTo>
                  <a:cubicBezTo>
                    <a:pt x="41257" y="132595"/>
                    <a:pt x="43847" y="96731"/>
                    <a:pt x="45154" y="92109"/>
                  </a:cubicBezTo>
                  <a:cubicBezTo>
                    <a:pt x="46460" y="87488"/>
                    <a:pt x="43847" y="65119"/>
                    <a:pt x="37407" y="58094"/>
                  </a:cubicBezTo>
                  <a:cubicBezTo>
                    <a:pt x="37407" y="58094"/>
                    <a:pt x="33020" y="49221"/>
                    <a:pt x="36753" y="30919"/>
                  </a:cubicBezTo>
                  <a:cubicBezTo>
                    <a:pt x="40487" y="12617"/>
                    <a:pt x="40907" y="0"/>
                    <a:pt x="40907" y="0"/>
                  </a:cubicBezTo>
                  <a:close/>
                </a:path>
              </a:pathLst>
            </a:custGeom>
            <a:solidFill>
              <a:srgbClr val="3A404B"/>
            </a:solidFill>
            <a:ln cap="flat" w="7600">
              <a:noFill/>
              <a:miter/>
            </a:ln>
          </p:spPr>
        </p:sp>
        <p:sp>
          <p:nvSpPr>
            <p:cNvPr name="" id="629"/>
            <p:cNvSpPr/>
            <p:nvPr/>
          </p:nvSpPr>
          <p:spPr>
            <a:xfrm>
              <a:off x="6088906" y="5250443"/>
              <a:ext cy="60393" cx="47033"/>
            </a:xfrm>
            <a:custGeom>
              <a:avLst/>
              <a:gdLst/>
              <a:ahLst/>
              <a:cxnLst/>
              <a:rect r="r" b="b" l="l" t="t"/>
              <a:pathLst>
                <a:path h="60393" stroke="false" w="47033">
                  <a:moveTo>
                    <a:pt x="0" y="11005"/>
                  </a:moveTo>
                  <a:cubicBezTo>
                    <a:pt x="0" y="11005"/>
                    <a:pt x="3746" y="3050"/>
                    <a:pt x="9066" y="2033"/>
                  </a:cubicBezTo>
                  <a:cubicBezTo>
                    <a:pt x="14386" y="1017"/>
                    <a:pt x="18960" y="1202"/>
                    <a:pt x="23516" y="0"/>
                  </a:cubicBezTo>
                  <a:cubicBezTo>
                    <a:pt x="23516" y="0"/>
                    <a:pt x="40707" y="13218"/>
                    <a:pt x="46135" y="32629"/>
                  </a:cubicBezTo>
                  <a:cubicBezTo>
                    <a:pt x="46135" y="32629"/>
                    <a:pt x="51533" y="43905"/>
                    <a:pt x="35853" y="56109"/>
                  </a:cubicBezTo>
                  <a:cubicBezTo>
                    <a:pt x="35853" y="56109"/>
                    <a:pt x="33333" y="62577"/>
                    <a:pt x="14153" y="59619"/>
                  </a:cubicBezTo>
                  <a:lnTo>
                    <a:pt x="6919" y="55922"/>
                  </a:lnTo>
                  <a:cubicBezTo>
                    <a:pt x="6919" y="55922"/>
                    <a:pt x="12333" y="54443"/>
                    <a:pt x="14760" y="54443"/>
                  </a:cubicBezTo>
                  <a:cubicBezTo>
                    <a:pt x="17186" y="54443"/>
                    <a:pt x="18119" y="48157"/>
                    <a:pt x="18119" y="47788"/>
                  </a:cubicBezTo>
                  <a:cubicBezTo>
                    <a:pt x="18119" y="47418"/>
                    <a:pt x="20546" y="13033"/>
                    <a:pt x="20546" y="13033"/>
                  </a:cubicBezTo>
                  <a:cubicBezTo>
                    <a:pt x="20546" y="13033"/>
                    <a:pt x="11213" y="12109"/>
                    <a:pt x="10839" y="12109"/>
                  </a:cubicBezTo>
                  <a:cubicBezTo>
                    <a:pt x="10466" y="12109"/>
                    <a:pt x="0" y="11184"/>
                    <a:pt x="0" y="11005"/>
                  </a:cubicBezTo>
                  <a:close/>
                </a:path>
                <a:path h="60393" fill="none" w="47033">
                  <a:moveTo>
                    <a:pt x="0" y="11005"/>
                  </a:moveTo>
                  <a:cubicBezTo>
                    <a:pt x="0" y="11005"/>
                    <a:pt x="3746" y="3050"/>
                    <a:pt x="9066" y="2033"/>
                  </a:cubicBezTo>
                  <a:cubicBezTo>
                    <a:pt x="14386" y="1017"/>
                    <a:pt x="18960" y="1202"/>
                    <a:pt x="23516" y="0"/>
                  </a:cubicBezTo>
                  <a:cubicBezTo>
                    <a:pt x="23516" y="0"/>
                    <a:pt x="40707" y="13218"/>
                    <a:pt x="46135" y="32629"/>
                  </a:cubicBezTo>
                  <a:cubicBezTo>
                    <a:pt x="46135" y="32629"/>
                    <a:pt x="51533" y="43905"/>
                    <a:pt x="35853" y="56109"/>
                  </a:cubicBezTo>
                  <a:cubicBezTo>
                    <a:pt x="35853" y="56109"/>
                    <a:pt x="33333" y="62577"/>
                    <a:pt x="14153" y="59619"/>
                  </a:cubicBezTo>
                  <a:lnTo>
                    <a:pt x="6919" y="55922"/>
                  </a:lnTo>
                  <a:cubicBezTo>
                    <a:pt x="6919" y="55922"/>
                    <a:pt x="12333" y="54443"/>
                    <a:pt x="14760" y="54443"/>
                  </a:cubicBezTo>
                  <a:cubicBezTo>
                    <a:pt x="17186" y="54443"/>
                    <a:pt x="18119" y="48157"/>
                    <a:pt x="18119" y="47788"/>
                  </a:cubicBezTo>
                  <a:cubicBezTo>
                    <a:pt x="18119" y="47418"/>
                    <a:pt x="20546" y="13033"/>
                    <a:pt x="20546" y="13033"/>
                  </a:cubicBezTo>
                  <a:cubicBezTo>
                    <a:pt x="20546" y="13033"/>
                    <a:pt x="11213" y="12109"/>
                    <a:pt x="10839" y="12109"/>
                  </a:cubicBezTo>
                  <a:cubicBezTo>
                    <a:pt x="10466" y="12109"/>
                    <a:pt x="0" y="11184"/>
                    <a:pt x="0" y="11005"/>
                  </a:cubicBezTo>
                  <a:close/>
                </a:path>
              </a:pathLst>
            </a:custGeom>
            <a:solidFill>
              <a:srgbClr val="FFFFFF"/>
            </a:solidFill>
            <a:ln cap="flat" w="7600">
              <a:solidFill>
                <a:srgbClr val="FFFFFF"/>
              </a:solidFill>
              <a:miter/>
            </a:ln>
          </p:spPr>
        </p:sp>
        <p:sp>
          <p:nvSpPr>
            <p:cNvPr name="" id="630"/>
            <p:cNvSpPr/>
            <p:nvPr/>
          </p:nvSpPr>
          <p:spPr>
            <a:xfrm>
              <a:off x="5951496" y="5257470"/>
              <a:ext cy="63088" cx="162424"/>
            </a:xfrm>
            <a:custGeom>
              <a:avLst/>
              <a:gdLst/>
              <a:ahLst/>
              <a:cxnLst/>
              <a:rect r="r" b="b" l="l" t="t"/>
              <a:pathLst>
                <a:path h="63088" stroke="false" w="162424">
                  <a:moveTo>
                    <a:pt x="137415" y="4487"/>
                  </a:moveTo>
                  <a:cubicBezTo>
                    <a:pt x="137415" y="4487"/>
                    <a:pt x="154215" y="975"/>
                    <a:pt x="155149" y="0"/>
                  </a:cubicBezTo>
                  <a:cubicBezTo>
                    <a:pt x="156082" y="-874"/>
                    <a:pt x="161495" y="6521"/>
                    <a:pt x="162289" y="21125"/>
                  </a:cubicBezTo>
                  <a:cubicBezTo>
                    <a:pt x="162989" y="35730"/>
                    <a:pt x="160935" y="42570"/>
                    <a:pt x="156829" y="45897"/>
                  </a:cubicBezTo>
                  <a:cubicBezTo>
                    <a:pt x="152722" y="49225"/>
                    <a:pt x="151415" y="46082"/>
                    <a:pt x="145629" y="48670"/>
                  </a:cubicBezTo>
                  <a:cubicBezTo>
                    <a:pt x="139842" y="51259"/>
                    <a:pt x="140029" y="55141"/>
                    <a:pt x="129575" y="56065"/>
                  </a:cubicBezTo>
                  <a:cubicBezTo>
                    <a:pt x="119121" y="56989"/>
                    <a:pt x="100268" y="59947"/>
                    <a:pt x="96254" y="58376"/>
                  </a:cubicBezTo>
                  <a:cubicBezTo>
                    <a:pt x="92241" y="56804"/>
                    <a:pt x="91494" y="54216"/>
                    <a:pt x="85334" y="54216"/>
                  </a:cubicBezTo>
                  <a:cubicBezTo>
                    <a:pt x="79174" y="54216"/>
                    <a:pt x="67600" y="56804"/>
                    <a:pt x="57707" y="60317"/>
                  </a:cubicBezTo>
                  <a:cubicBezTo>
                    <a:pt x="47813" y="63829"/>
                    <a:pt x="36613" y="63460"/>
                    <a:pt x="34000" y="62166"/>
                  </a:cubicBezTo>
                  <a:cubicBezTo>
                    <a:pt x="31386" y="60871"/>
                    <a:pt x="31573" y="59762"/>
                    <a:pt x="31573" y="59762"/>
                  </a:cubicBezTo>
                  <a:cubicBezTo>
                    <a:pt x="31573" y="59762"/>
                    <a:pt x="22986" y="63645"/>
                    <a:pt x="17759" y="62720"/>
                  </a:cubicBezTo>
                  <a:cubicBezTo>
                    <a:pt x="12532" y="61796"/>
                    <a:pt x="13279" y="59762"/>
                    <a:pt x="13279" y="59762"/>
                  </a:cubicBezTo>
                  <a:cubicBezTo>
                    <a:pt x="13279" y="59762"/>
                    <a:pt x="2452" y="66047"/>
                    <a:pt x="772" y="61057"/>
                  </a:cubicBezTo>
                  <a:cubicBezTo>
                    <a:pt x="-908" y="56065"/>
                    <a:pt x="0" y="52183"/>
                    <a:pt x="4693" y="48670"/>
                  </a:cubicBezTo>
                  <a:cubicBezTo>
                    <a:pt x="9172" y="45158"/>
                    <a:pt x="31573" y="26856"/>
                    <a:pt x="34559" y="24638"/>
                  </a:cubicBezTo>
                  <a:cubicBezTo>
                    <a:pt x="37546" y="22419"/>
                    <a:pt x="50987" y="12436"/>
                    <a:pt x="50987" y="11882"/>
                  </a:cubicBezTo>
                  <a:cubicBezTo>
                    <a:pt x="50987" y="11327"/>
                    <a:pt x="64054" y="0"/>
                    <a:pt x="74694" y="2823"/>
                  </a:cubicBezTo>
                  <a:cubicBezTo>
                    <a:pt x="74694" y="2823"/>
                    <a:pt x="80593" y="3160"/>
                    <a:pt x="88228" y="3676"/>
                  </a:cubicBezTo>
                  <a:cubicBezTo>
                    <a:pt x="98643" y="4381"/>
                    <a:pt x="109044" y="5409"/>
                    <a:pt x="115390" y="4670"/>
                  </a:cubicBezTo>
                  <a:cubicBezTo>
                    <a:pt x="121737" y="3931"/>
                    <a:pt x="137788" y="4487"/>
                    <a:pt x="137415" y="4487"/>
                  </a:cubicBezTo>
                  <a:close/>
                </a:path>
                <a:path h="63088" fill="none" w="162424">
                  <a:moveTo>
                    <a:pt x="137415" y="4487"/>
                  </a:moveTo>
                  <a:cubicBezTo>
                    <a:pt x="137415" y="4487"/>
                    <a:pt x="154215" y="975"/>
                    <a:pt x="155149" y="0"/>
                  </a:cubicBezTo>
                  <a:cubicBezTo>
                    <a:pt x="156082" y="-874"/>
                    <a:pt x="161495" y="6521"/>
                    <a:pt x="162289" y="21125"/>
                  </a:cubicBezTo>
                  <a:cubicBezTo>
                    <a:pt x="162989" y="35730"/>
                    <a:pt x="160935" y="42570"/>
                    <a:pt x="156829" y="45897"/>
                  </a:cubicBezTo>
                  <a:cubicBezTo>
                    <a:pt x="152722" y="49225"/>
                    <a:pt x="151415" y="46082"/>
                    <a:pt x="145629" y="48670"/>
                  </a:cubicBezTo>
                  <a:cubicBezTo>
                    <a:pt x="139842" y="51259"/>
                    <a:pt x="140029" y="55141"/>
                    <a:pt x="129575" y="56065"/>
                  </a:cubicBezTo>
                  <a:cubicBezTo>
                    <a:pt x="119121" y="56989"/>
                    <a:pt x="100268" y="59947"/>
                    <a:pt x="96254" y="58376"/>
                  </a:cubicBezTo>
                  <a:cubicBezTo>
                    <a:pt x="92241" y="56804"/>
                    <a:pt x="91494" y="54216"/>
                    <a:pt x="85334" y="54216"/>
                  </a:cubicBezTo>
                  <a:cubicBezTo>
                    <a:pt x="79174" y="54216"/>
                    <a:pt x="67600" y="56804"/>
                    <a:pt x="57707" y="60317"/>
                  </a:cubicBezTo>
                  <a:cubicBezTo>
                    <a:pt x="47813" y="63829"/>
                    <a:pt x="36613" y="63460"/>
                    <a:pt x="34000" y="62166"/>
                  </a:cubicBezTo>
                  <a:cubicBezTo>
                    <a:pt x="31386" y="60871"/>
                    <a:pt x="31573" y="59762"/>
                    <a:pt x="31573" y="59762"/>
                  </a:cubicBezTo>
                  <a:cubicBezTo>
                    <a:pt x="31573" y="59762"/>
                    <a:pt x="22986" y="63645"/>
                    <a:pt x="17759" y="62720"/>
                  </a:cubicBezTo>
                  <a:cubicBezTo>
                    <a:pt x="12532" y="61796"/>
                    <a:pt x="13279" y="59762"/>
                    <a:pt x="13279" y="59762"/>
                  </a:cubicBezTo>
                  <a:cubicBezTo>
                    <a:pt x="13279" y="59762"/>
                    <a:pt x="2452" y="66047"/>
                    <a:pt x="772" y="61057"/>
                  </a:cubicBezTo>
                  <a:cubicBezTo>
                    <a:pt x="-908" y="56065"/>
                    <a:pt x="0" y="52183"/>
                    <a:pt x="4693" y="48670"/>
                  </a:cubicBezTo>
                  <a:cubicBezTo>
                    <a:pt x="9172" y="45158"/>
                    <a:pt x="31573" y="26856"/>
                    <a:pt x="34559" y="24638"/>
                  </a:cubicBezTo>
                  <a:cubicBezTo>
                    <a:pt x="37546" y="22419"/>
                    <a:pt x="50987" y="12436"/>
                    <a:pt x="50987" y="11882"/>
                  </a:cubicBezTo>
                  <a:cubicBezTo>
                    <a:pt x="50987" y="11327"/>
                    <a:pt x="64054" y="0"/>
                    <a:pt x="74694" y="2823"/>
                  </a:cubicBezTo>
                  <a:cubicBezTo>
                    <a:pt x="74694" y="2823"/>
                    <a:pt x="80593" y="3160"/>
                    <a:pt x="88228" y="3676"/>
                  </a:cubicBezTo>
                  <a:cubicBezTo>
                    <a:pt x="98643" y="4381"/>
                    <a:pt x="109044" y="5409"/>
                    <a:pt x="115390" y="4670"/>
                  </a:cubicBezTo>
                  <a:cubicBezTo>
                    <a:pt x="121737" y="3931"/>
                    <a:pt x="137788" y="4487"/>
                    <a:pt x="137415" y="4487"/>
                  </a:cubicBezTo>
                  <a:close/>
                </a:path>
              </a:pathLst>
            </a:custGeom>
            <a:solidFill>
              <a:srgbClr val="FED1B6"/>
            </a:solidFill>
            <a:ln cap="flat" w="2500">
              <a:solidFill>
                <a:srgbClr val="E0AA8D"/>
              </a:solidFill>
              <a:miter/>
            </a:ln>
          </p:spPr>
        </p:sp>
        <p:sp>
          <p:nvSpPr>
            <p:cNvPr name="" id="631"/>
            <p:cNvSpPr/>
            <p:nvPr/>
          </p:nvSpPr>
          <p:spPr>
            <a:xfrm>
              <a:off x="5973095" y="5274315"/>
              <a:ext cy="18602" cx="42185"/>
            </a:xfrm>
            <a:custGeom>
              <a:avLst/>
              <a:gdLst/>
              <a:ahLst/>
              <a:cxnLst/>
              <a:rect r="r" b="b" l="l" t="t"/>
              <a:pathLst>
                <a:path h="18602" fill="none" w="42185">
                  <a:moveTo>
                    <a:pt x="42185" y="0"/>
                  </a:moveTo>
                  <a:cubicBezTo>
                    <a:pt x="42185" y="0"/>
                    <a:pt x="40019" y="1848"/>
                    <a:pt x="39313" y="2314"/>
                  </a:cubicBezTo>
                  <a:cubicBezTo>
                    <a:pt x="39313" y="2314"/>
                    <a:pt x="14626" y="9532"/>
                    <a:pt x="13686" y="9998"/>
                  </a:cubicBezTo>
                  <a:cubicBezTo>
                    <a:pt x="12745" y="10463"/>
                    <a:pt x="0" y="18602"/>
                    <a:pt x="0" y="18602"/>
                  </a:cubicBezTo>
                </a:path>
              </a:pathLst>
            </a:custGeom>
            <a:solidFill>
              <a:srgbClr val="FFFFFF"/>
            </a:solidFill>
            <a:ln cap="flat" w="2500">
              <a:solidFill>
                <a:srgbClr val="E0AA8D"/>
              </a:solidFill>
              <a:miter/>
            </a:ln>
          </p:spPr>
        </p:sp>
        <p:sp>
          <p:nvSpPr>
            <p:cNvPr name="" id="632"/>
            <p:cNvSpPr/>
            <p:nvPr/>
          </p:nvSpPr>
          <p:spPr>
            <a:xfrm>
              <a:off x="5964360" y="5282818"/>
              <a:ext cy="37568" cx="73416"/>
            </a:xfrm>
            <a:custGeom>
              <a:avLst/>
              <a:gdLst/>
              <a:ahLst/>
              <a:cxnLst/>
              <a:rect r="r" b="b" l="l" t="t"/>
              <a:pathLst>
                <a:path h="37568" fill="none" w="73416">
                  <a:moveTo>
                    <a:pt x="56469" y="0"/>
                  </a:moveTo>
                  <a:lnTo>
                    <a:pt x="43978" y="1368"/>
                  </a:lnTo>
                  <a:cubicBezTo>
                    <a:pt x="43978" y="1368"/>
                    <a:pt x="34574" y="6723"/>
                    <a:pt x="29636" y="9750"/>
                  </a:cubicBezTo>
                  <a:cubicBezTo>
                    <a:pt x="24699" y="12777"/>
                    <a:pt x="4479" y="26282"/>
                    <a:pt x="4479" y="26282"/>
                  </a:cubicBezTo>
                  <a:cubicBezTo>
                    <a:pt x="4479" y="26282"/>
                    <a:pt x="-2064" y="28936"/>
                    <a:pt x="0" y="35518"/>
                  </a:cubicBezTo>
                  <a:cubicBezTo>
                    <a:pt x="5121" y="39787"/>
                    <a:pt x="13106" y="36360"/>
                    <a:pt x="18514" y="34451"/>
                  </a:cubicBezTo>
                  <a:cubicBezTo>
                    <a:pt x="18514" y="34451"/>
                    <a:pt x="43038" y="20228"/>
                    <a:pt x="54793" y="14873"/>
                  </a:cubicBezTo>
                  <a:cubicBezTo>
                    <a:pt x="54793" y="14873"/>
                    <a:pt x="59026" y="11380"/>
                    <a:pt x="73416" y="11380"/>
                  </a:cubicBezTo>
                </a:path>
              </a:pathLst>
            </a:custGeom>
            <a:solidFill>
              <a:srgbClr val="FFFFFF"/>
            </a:solidFill>
            <a:ln cap="flat" w="2500">
              <a:solidFill>
                <a:srgbClr val="E0AA8D"/>
              </a:solidFill>
              <a:miter/>
            </a:ln>
          </p:spPr>
        </p:sp>
      </p:grpSp>
      <p:grpSp>
        <p:nvGrpSpPr>
          <p:cNvPr name="" id="633"/>
          <p:cNvGrpSpPr/>
          <p:nvPr/>
        </p:nvGrpSpPr>
        <p:grpSpPr>
          <a:xfrm>
            <a:off x="6066823" y="3108657"/>
            <a:ext cy="564679" cx="495333"/>
            <a:chOff x="6066823" y="3108657"/>
            <a:chExt cy="564679" cx="495333"/>
          </a:xfrm>
        </p:grpSpPr>
        <p:sp>
          <p:nvSpPr>
            <p:cNvPr name="" id="634"/>
            <p:cNvSpPr/>
            <p:nvPr/>
          </p:nvSpPr>
          <p:spPr>
            <a:xfrm>
              <a:off x="6066823" y="3443988"/>
              <a:ext cy="229348" cx="495333"/>
            </a:xfrm>
            <a:custGeom>
              <a:avLst/>
              <a:gdLst/>
              <a:ahLst/>
              <a:cxnLst/>
              <a:rect r="r" b="b" l="l" t="t"/>
              <a:pathLst>
                <a:path h="229348" stroke="false" w="495333">
                  <a:moveTo>
                    <a:pt x="195005" y="0"/>
                  </a:moveTo>
                  <a:cubicBezTo>
                    <a:pt x="195005" y="0"/>
                    <a:pt x="162236" y="25684"/>
                    <a:pt x="129396" y="39652"/>
                  </a:cubicBezTo>
                  <a:cubicBezTo>
                    <a:pt x="96556" y="53620"/>
                    <a:pt x="56968" y="57675"/>
                    <a:pt x="34925" y="78402"/>
                  </a:cubicBezTo>
                  <a:cubicBezTo>
                    <a:pt x="12881" y="99130"/>
                    <a:pt x="3763" y="151101"/>
                    <a:pt x="0" y="196083"/>
                  </a:cubicBezTo>
                  <a:lnTo>
                    <a:pt x="0" y="229348"/>
                  </a:lnTo>
                  <a:lnTo>
                    <a:pt x="495333" y="229348"/>
                  </a:lnTo>
                  <a:lnTo>
                    <a:pt x="495333" y="196083"/>
                  </a:lnTo>
                  <a:cubicBezTo>
                    <a:pt x="495333" y="196083"/>
                    <a:pt x="490316" y="109751"/>
                    <a:pt x="460408" y="78402"/>
                  </a:cubicBezTo>
                  <a:cubicBezTo>
                    <a:pt x="441537" y="59478"/>
                    <a:pt x="394255" y="50981"/>
                    <a:pt x="365937" y="39652"/>
                  </a:cubicBezTo>
                  <a:cubicBezTo>
                    <a:pt x="337619" y="28323"/>
                    <a:pt x="300226" y="0"/>
                    <a:pt x="300226" y="0"/>
                  </a:cubicBezTo>
                  <a:lnTo>
                    <a:pt x="195005" y="0"/>
                  </a:lnTo>
                  <a:close/>
                </a:path>
                <a:path h="229348" fill="none" w="495333">
                  <a:moveTo>
                    <a:pt x="195005" y="0"/>
                  </a:moveTo>
                  <a:cubicBezTo>
                    <a:pt x="195005" y="0"/>
                    <a:pt x="162236" y="25684"/>
                    <a:pt x="129396" y="39652"/>
                  </a:cubicBezTo>
                  <a:cubicBezTo>
                    <a:pt x="96556" y="53620"/>
                    <a:pt x="56968" y="57675"/>
                    <a:pt x="34925" y="78402"/>
                  </a:cubicBezTo>
                  <a:cubicBezTo>
                    <a:pt x="12881" y="99130"/>
                    <a:pt x="3763" y="151101"/>
                    <a:pt x="0" y="196083"/>
                  </a:cubicBezTo>
                  <a:lnTo>
                    <a:pt x="0" y="229348"/>
                  </a:lnTo>
                  <a:lnTo>
                    <a:pt x="495333" y="229348"/>
                  </a:lnTo>
                  <a:lnTo>
                    <a:pt x="495333" y="196083"/>
                  </a:lnTo>
                  <a:cubicBezTo>
                    <a:pt x="495333" y="196083"/>
                    <a:pt x="490316" y="109751"/>
                    <a:pt x="460408" y="78402"/>
                  </a:cubicBezTo>
                  <a:cubicBezTo>
                    <a:pt x="441537" y="59478"/>
                    <a:pt x="394255" y="50981"/>
                    <a:pt x="365937" y="39652"/>
                  </a:cubicBezTo>
                  <a:cubicBezTo>
                    <a:pt x="337619" y="28323"/>
                    <a:pt x="300226" y="0"/>
                    <a:pt x="300226" y="0"/>
                  </a:cubicBezTo>
                  <a:lnTo>
                    <a:pt x="195005" y="0"/>
                  </a:lnTo>
                  <a:close/>
                </a:path>
              </a:pathLst>
            </a:custGeom>
            <a:solidFill>
              <a:srgbClr val="3E3938"/>
            </a:solidFill>
            <a:ln cap="flat" w="7600">
              <a:noFill/>
              <a:miter/>
            </a:ln>
          </p:spPr>
        </p:sp>
        <p:sp>
          <p:nvSpPr>
            <p:cNvPr name="" id="635"/>
            <p:cNvSpPr/>
            <p:nvPr/>
          </p:nvSpPr>
          <p:spPr>
            <a:xfrm>
              <a:off x="6171509" y="3108657"/>
              <a:ext cy="326944" cx="283755"/>
            </a:xfrm>
            <a:custGeom>
              <a:avLst/>
              <a:gdLst/>
              <a:ahLst/>
              <a:cxnLst/>
              <a:rect r="r" b="b" l="l" t="t"/>
              <a:pathLst>
                <a:path h="326944" stroke="false" w="283755">
                  <a:moveTo>
                    <a:pt x="6997" y="317694"/>
                  </a:moveTo>
                  <a:cubicBezTo>
                    <a:pt x="-1229" y="308425"/>
                    <a:pt x="0" y="295229"/>
                    <a:pt x="0" y="295229"/>
                  </a:cubicBezTo>
                  <a:lnTo>
                    <a:pt x="0" y="209198"/>
                  </a:lnTo>
                  <a:cubicBezTo>
                    <a:pt x="0" y="209198"/>
                    <a:pt x="0" y="105282"/>
                    <a:pt x="17758" y="60845"/>
                  </a:cubicBezTo>
                  <a:cubicBezTo>
                    <a:pt x="17758" y="60845"/>
                    <a:pt x="37552" y="0"/>
                    <a:pt x="142665" y="0"/>
                  </a:cubicBezTo>
                  <a:cubicBezTo>
                    <a:pt x="247778" y="0"/>
                    <a:pt x="264842" y="60845"/>
                    <a:pt x="264842" y="60845"/>
                  </a:cubicBezTo>
                  <a:cubicBezTo>
                    <a:pt x="264842" y="60845"/>
                    <a:pt x="290779" y="121690"/>
                    <a:pt x="281905" y="237227"/>
                  </a:cubicBezTo>
                  <a:lnTo>
                    <a:pt x="282044" y="296583"/>
                  </a:lnTo>
                  <a:cubicBezTo>
                    <a:pt x="282044" y="296583"/>
                    <a:pt x="282313" y="309197"/>
                    <a:pt x="276143" y="316664"/>
                  </a:cubicBezTo>
                  <a:cubicBezTo>
                    <a:pt x="269974" y="324131"/>
                    <a:pt x="255643" y="326944"/>
                    <a:pt x="255643" y="326944"/>
                  </a:cubicBezTo>
                  <a:cubicBezTo>
                    <a:pt x="255643" y="326944"/>
                    <a:pt x="179732" y="310709"/>
                    <a:pt x="138867" y="310709"/>
                  </a:cubicBezTo>
                  <a:cubicBezTo>
                    <a:pt x="98002" y="310709"/>
                    <a:pt x="30711" y="326944"/>
                    <a:pt x="30711" y="326944"/>
                  </a:cubicBezTo>
                  <a:cubicBezTo>
                    <a:pt x="30711" y="326944"/>
                    <a:pt x="15223" y="326944"/>
                    <a:pt x="6997" y="317694"/>
                  </a:cubicBezTo>
                  <a:close/>
                </a:path>
                <a:path h="326944" fill="none" w="283755">
                  <a:moveTo>
                    <a:pt x="6997" y="317694"/>
                  </a:moveTo>
                  <a:cubicBezTo>
                    <a:pt x="-1229" y="308425"/>
                    <a:pt x="0" y="295229"/>
                    <a:pt x="0" y="295229"/>
                  </a:cubicBezTo>
                  <a:lnTo>
                    <a:pt x="0" y="209198"/>
                  </a:lnTo>
                  <a:cubicBezTo>
                    <a:pt x="0" y="209198"/>
                    <a:pt x="0" y="105282"/>
                    <a:pt x="17758" y="60845"/>
                  </a:cubicBezTo>
                  <a:cubicBezTo>
                    <a:pt x="17758" y="60845"/>
                    <a:pt x="37552" y="0"/>
                    <a:pt x="142665" y="0"/>
                  </a:cubicBezTo>
                  <a:cubicBezTo>
                    <a:pt x="247778" y="0"/>
                    <a:pt x="264842" y="60845"/>
                    <a:pt x="264842" y="60845"/>
                  </a:cubicBezTo>
                  <a:cubicBezTo>
                    <a:pt x="264842" y="60845"/>
                    <a:pt x="290779" y="121690"/>
                    <a:pt x="281905" y="237227"/>
                  </a:cubicBezTo>
                  <a:lnTo>
                    <a:pt x="282044" y="296583"/>
                  </a:lnTo>
                  <a:cubicBezTo>
                    <a:pt x="282044" y="296583"/>
                    <a:pt x="282313" y="309197"/>
                    <a:pt x="276143" y="316664"/>
                  </a:cubicBezTo>
                  <a:cubicBezTo>
                    <a:pt x="269974" y="324131"/>
                    <a:pt x="255643" y="326944"/>
                    <a:pt x="255643" y="326944"/>
                  </a:cubicBezTo>
                  <a:cubicBezTo>
                    <a:pt x="255643" y="326944"/>
                    <a:pt x="179732" y="310709"/>
                    <a:pt x="138867" y="310709"/>
                  </a:cubicBezTo>
                  <a:cubicBezTo>
                    <a:pt x="98002" y="310709"/>
                    <a:pt x="30711" y="326944"/>
                    <a:pt x="30711" y="326944"/>
                  </a:cubicBezTo>
                  <a:cubicBezTo>
                    <a:pt x="30711" y="326944"/>
                    <a:pt x="15223" y="326944"/>
                    <a:pt x="6997" y="317694"/>
                  </a:cubicBezTo>
                  <a:close/>
                </a:path>
              </a:pathLst>
            </a:custGeom>
            <a:solidFill>
              <a:srgbClr val="944E2A"/>
            </a:solidFill>
            <a:ln cap="flat" w="7600">
              <a:solidFill>
                <a:srgbClr val="944E2A"/>
              </a:solidFill>
              <a:miter/>
            </a:ln>
          </p:spPr>
        </p:sp>
        <p:sp>
          <p:nvSpPr>
            <p:cNvPr name="" id="636"/>
            <p:cNvSpPr/>
            <p:nvPr/>
          </p:nvSpPr>
          <p:spPr>
            <a:xfrm>
              <a:off x="6261880" y="3409875"/>
              <a:ext cy="263154" cx="105220"/>
            </a:xfrm>
            <a:custGeom>
              <a:avLst/>
              <a:gdLst/>
              <a:ahLst/>
              <a:cxnLst/>
              <a:rect r="r" b="b" l="l" t="t"/>
              <a:pathLst>
                <a:path h="263154" stroke="false" w="105220">
                  <a:moveTo>
                    <a:pt x="3432" y="0"/>
                  </a:moveTo>
                  <a:lnTo>
                    <a:pt x="0" y="34112"/>
                  </a:lnTo>
                  <a:lnTo>
                    <a:pt x="51048" y="263154"/>
                  </a:lnTo>
                  <a:lnTo>
                    <a:pt x="55736" y="263154"/>
                  </a:lnTo>
                  <a:cubicBezTo>
                    <a:pt x="55736" y="263154"/>
                    <a:pt x="105220" y="37764"/>
                    <a:pt x="105220" y="34112"/>
                  </a:cubicBezTo>
                  <a:cubicBezTo>
                    <a:pt x="105220" y="30460"/>
                    <a:pt x="100073" y="0"/>
                    <a:pt x="100073" y="0"/>
                  </a:cubicBezTo>
                  <a:lnTo>
                    <a:pt x="3432" y="0"/>
                  </a:lnTo>
                  <a:close/>
                </a:path>
                <a:path h="263154" fill="none" w="105220">
                  <a:moveTo>
                    <a:pt x="3432" y="0"/>
                  </a:moveTo>
                  <a:lnTo>
                    <a:pt x="0" y="34112"/>
                  </a:lnTo>
                  <a:lnTo>
                    <a:pt x="51048" y="263154"/>
                  </a:lnTo>
                  <a:lnTo>
                    <a:pt x="55736" y="263154"/>
                  </a:lnTo>
                  <a:cubicBezTo>
                    <a:pt x="55736" y="263154"/>
                    <a:pt x="105220" y="37764"/>
                    <a:pt x="105220" y="34112"/>
                  </a:cubicBezTo>
                  <a:cubicBezTo>
                    <a:pt x="105220" y="30460"/>
                    <a:pt x="100073" y="0"/>
                    <a:pt x="100073" y="0"/>
                  </a:cubicBezTo>
                  <a:lnTo>
                    <a:pt x="3432" y="0"/>
                  </a:lnTo>
                  <a:close/>
                </a:path>
              </a:pathLst>
            </a:custGeom>
            <a:solidFill>
              <a:srgbClr val="F7E4CB"/>
            </a:solidFill>
            <a:ln cap="flat" w="7600">
              <a:solidFill>
                <a:srgbClr val="F7E4CB"/>
              </a:solidFill>
              <a:miter/>
            </a:ln>
          </p:spPr>
        </p:sp>
        <p:sp>
          <p:nvSpPr>
            <p:cNvPr name="" id="637"/>
            <p:cNvSpPr/>
            <p:nvPr/>
          </p:nvSpPr>
          <p:spPr>
            <a:xfrm>
              <a:off x="6206786" y="3231641"/>
              <a:ext cy="196694" cx="213032"/>
            </a:xfrm>
            <a:custGeom>
              <a:avLst/>
              <a:gdLst/>
              <a:ahLst/>
              <a:cxnLst/>
              <a:rect r="r" b="b" l="l" t="t"/>
              <a:pathLst>
                <a:path h="196694" stroke="false" w="213032">
                  <a:moveTo>
                    <a:pt x="0" y="19304"/>
                  </a:moveTo>
                  <a:cubicBezTo>
                    <a:pt x="1722" y="19304"/>
                    <a:pt x="64750" y="19304"/>
                    <a:pt x="64750" y="19304"/>
                  </a:cubicBezTo>
                  <a:lnTo>
                    <a:pt x="69959" y="1565"/>
                  </a:lnTo>
                  <a:lnTo>
                    <a:pt x="74126" y="19304"/>
                  </a:lnTo>
                  <a:lnTo>
                    <a:pt x="91836" y="19304"/>
                  </a:lnTo>
                  <a:lnTo>
                    <a:pt x="93920" y="7826"/>
                  </a:lnTo>
                  <a:lnTo>
                    <a:pt x="99129" y="19304"/>
                  </a:lnTo>
                  <a:lnTo>
                    <a:pt x="119444" y="19304"/>
                  </a:lnTo>
                  <a:lnTo>
                    <a:pt x="121527" y="0"/>
                  </a:lnTo>
                  <a:lnTo>
                    <a:pt x="125174" y="19304"/>
                  </a:lnTo>
                  <a:lnTo>
                    <a:pt x="212871" y="19304"/>
                  </a:lnTo>
                  <a:cubicBezTo>
                    <a:pt x="212871" y="19304"/>
                    <a:pt x="215809" y="85043"/>
                    <a:pt x="196536" y="126260"/>
                  </a:cubicBezTo>
                  <a:cubicBezTo>
                    <a:pt x="177263" y="167477"/>
                    <a:pt x="146009" y="196694"/>
                    <a:pt x="107984" y="196694"/>
                  </a:cubicBezTo>
                  <a:cubicBezTo>
                    <a:pt x="69959" y="196694"/>
                    <a:pt x="30892" y="159651"/>
                    <a:pt x="15786" y="126260"/>
                  </a:cubicBezTo>
                  <a:cubicBezTo>
                    <a:pt x="0" y="92869"/>
                    <a:pt x="-1404" y="49043"/>
                    <a:pt x="0" y="19304"/>
                  </a:cubicBezTo>
                  <a:close/>
                </a:path>
                <a:path h="196694" fill="none" w="213032">
                  <a:moveTo>
                    <a:pt x="0" y="19304"/>
                  </a:moveTo>
                  <a:cubicBezTo>
                    <a:pt x="1722" y="19304"/>
                    <a:pt x="64750" y="19304"/>
                    <a:pt x="64750" y="19304"/>
                  </a:cubicBezTo>
                  <a:lnTo>
                    <a:pt x="69959" y="1565"/>
                  </a:lnTo>
                  <a:lnTo>
                    <a:pt x="74126" y="19304"/>
                  </a:lnTo>
                  <a:lnTo>
                    <a:pt x="91836" y="19304"/>
                  </a:lnTo>
                  <a:lnTo>
                    <a:pt x="93920" y="7826"/>
                  </a:lnTo>
                  <a:lnTo>
                    <a:pt x="99129" y="19304"/>
                  </a:lnTo>
                  <a:lnTo>
                    <a:pt x="119444" y="19304"/>
                  </a:lnTo>
                  <a:lnTo>
                    <a:pt x="121527" y="0"/>
                  </a:lnTo>
                  <a:lnTo>
                    <a:pt x="125174" y="19304"/>
                  </a:lnTo>
                  <a:lnTo>
                    <a:pt x="212871" y="19304"/>
                  </a:lnTo>
                  <a:cubicBezTo>
                    <a:pt x="212871" y="19304"/>
                    <a:pt x="215809" y="85043"/>
                    <a:pt x="196536" y="126260"/>
                  </a:cubicBezTo>
                  <a:cubicBezTo>
                    <a:pt x="177263" y="167477"/>
                    <a:pt x="146009" y="196694"/>
                    <a:pt x="107984" y="196694"/>
                  </a:cubicBezTo>
                  <a:cubicBezTo>
                    <a:pt x="69959" y="196694"/>
                    <a:pt x="30892" y="159651"/>
                    <a:pt x="15786" y="126260"/>
                  </a:cubicBezTo>
                  <a:cubicBezTo>
                    <a:pt x="0" y="92869"/>
                    <a:pt x="-1404" y="49043"/>
                    <a:pt x="0" y="19304"/>
                  </a:cubicBezTo>
                  <a:close/>
                </a:path>
              </a:pathLst>
            </a:custGeom>
            <a:solidFill>
              <a:srgbClr val="FDEEDA"/>
            </a:solidFill>
            <a:ln cap="flat" w="7600">
              <a:solidFill>
                <a:srgbClr val="FDEEDA"/>
              </a:solidFill>
              <a:miter/>
            </a:ln>
          </p:spPr>
        </p:sp>
        <p:sp>
          <p:nvSpPr>
            <p:cNvPr name="" id="638"/>
            <p:cNvSpPr/>
            <p:nvPr/>
          </p:nvSpPr>
          <p:spPr>
            <a:xfrm>
              <a:off x="6212479" y="3443257"/>
              <a:ext cy="229772" cx="100398"/>
            </a:xfrm>
            <a:custGeom>
              <a:avLst/>
              <a:gdLst/>
              <a:ahLst/>
              <a:cxnLst/>
              <a:rect r="r" b="b" l="l" t="t"/>
              <a:pathLst>
                <a:path h="229772" stroke="false" w="100398">
                  <a:moveTo>
                    <a:pt x="48621" y="0"/>
                  </a:moveTo>
                  <a:cubicBezTo>
                    <a:pt x="48621" y="0"/>
                    <a:pt x="14396" y="26607"/>
                    <a:pt x="0" y="32272"/>
                  </a:cubicBezTo>
                  <a:cubicBezTo>
                    <a:pt x="0" y="32272"/>
                    <a:pt x="13632" y="61581"/>
                    <a:pt x="33731" y="101538"/>
                  </a:cubicBezTo>
                  <a:lnTo>
                    <a:pt x="48653" y="106418"/>
                  </a:lnTo>
                  <a:lnTo>
                    <a:pt x="43476" y="119534"/>
                  </a:lnTo>
                  <a:lnTo>
                    <a:pt x="100398" y="229772"/>
                  </a:lnTo>
                  <a:lnTo>
                    <a:pt x="48621" y="0"/>
                  </a:lnTo>
                  <a:close/>
                </a:path>
                <a:path h="229772" fill="none" w="100398">
                  <a:moveTo>
                    <a:pt x="48621" y="0"/>
                  </a:moveTo>
                  <a:cubicBezTo>
                    <a:pt x="48621" y="0"/>
                    <a:pt x="14396" y="26607"/>
                    <a:pt x="0" y="32272"/>
                  </a:cubicBezTo>
                  <a:cubicBezTo>
                    <a:pt x="0" y="32272"/>
                    <a:pt x="13632" y="61581"/>
                    <a:pt x="33731" y="101538"/>
                  </a:cubicBezTo>
                  <a:lnTo>
                    <a:pt x="48653" y="106418"/>
                  </a:lnTo>
                  <a:lnTo>
                    <a:pt x="43476" y="119534"/>
                  </a:lnTo>
                  <a:lnTo>
                    <a:pt x="100398" y="229772"/>
                  </a:lnTo>
                  <a:lnTo>
                    <a:pt x="48621" y="0"/>
                  </a:lnTo>
                  <a:close/>
                </a:path>
              </a:pathLst>
            </a:custGeom>
            <a:solidFill>
              <a:srgbClr val="FFFFFF"/>
            </a:solidFill>
            <a:ln cap="flat" w="7600">
              <a:solidFill>
                <a:srgbClr val="FFFFFF"/>
              </a:solidFill>
              <a:miter/>
            </a:ln>
          </p:spPr>
        </p:sp>
        <p:sp>
          <p:nvSpPr>
            <p:cNvPr name="" id="639"/>
            <p:cNvSpPr/>
            <p:nvPr/>
          </p:nvSpPr>
          <p:spPr>
            <a:xfrm>
              <a:off x="6317489" y="3443988"/>
              <a:ext cy="229041" cx="100398"/>
            </a:xfrm>
            <a:custGeom>
              <a:avLst/>
              <a:gdLst/>
              <a:ahLst/>
              <a:cxnLst/>
              <a:rect r="r" b="b" l="l" t="t"/>
              <a:pathLst>
                <a:path h="229041" stroke="false" w="100398">
                  <a:moveTo>
                    <a:pt x="50199" y="0"/>
                  </a:moveTo>
                  <a:cubicBezTo>
                    <a:pt x="50199" y="0"/>
                    <a:pt x="86002" y="25877"/>
                    <a:pt x="100398" y="31541"/>
                  </a:cubicBezTo>
                  <a:cubicBezTo>
                    <a:pt x="100398" y="31541"/>
                    <a:pt x="86765" y="60850"/>
                    <a:pt x="66667" y="100807"/>
                  </a:cubicBezTo>
                  <a:lnTo>
                    <a:pt x="51745" y="105687"/>
                  </a:lnTo>
                  <a:lnTo>
                    <a:pt x="56922" y="118803"/>
                  </a:lnTo>
                  <a:lnTo>
                    <a:pt x="0" y="229041"/>
                  </a:lnTo>
                  <a:lnTo>
                    <a:pt x="50199" y="0"/>
                  </a:lnTo>
                  <a:close/>
                </a:path>
                <a:path h="229041" fill="none" w="100398">
                  <a:moveTo>
                    <a:pt x="50199" y="0"/>
                  </a:moveTo>
                  <a:cubicBezTo>
                    <a:pt x="50199" y="0"/>
                    <a:pt x="86002" y="25877"/>
                    <a:pt x="100398" y="31541"/>
                  </a:cubicBezTo>
                  <a:cubicBezTo>
                    <a:pt x="100398" y="31541"/>
                    <a:pt x="86765" y="60850"/>
                    <a:pt x="66667" y="100807"/>
                  </a:cubicBezTo>
                  <a:lnTo>
                    <a:pt x="51745" y="105687"/>
                  </a:lnTo>
                  <a:lnTo>
                    <a:pt x="56922" y="118803"/>
                  </a:lnTo>
                  <a:lnTo>
                    <a:pt x="0" y="229041"/>
                  </a:lnTo>
                  <a:lnTo>
                    <a:pt x="50199" y="0"/>
                  </a:lnTo>
                  <a:close/>
                </a:path>
              </a:pathLst>
            </a:custGeom>
            <a:solidFill>
              <a:srgbClr val="FFFFFF"/>
            </a:solidFill>
            <a:ln cap="flat" w="7600">
              <a:solidFill>
                <a:srgbClr val="FFFFFF"/>
              </a:solidFill>
              <a:miter/>
            </a:ln>
          </p:spPr>
        </p:sp>
        <p:grpSp>
          <p:nvGrpSpPr>
            <p:cNvPr name="" id="640"/>
            <p:cNvGrpSpPr/>
            <p:nvPr/>
          </p:nvGrpSpPr>
          <p:grpSpPr>
            <a:xfrm>
              <a:off x="6138727" y="3125747"/>
              <a:ext cy="285767" cx="351525"/>
              <a:chOff x="6138727" y="3125747"/>
              <a:chExt cy="285767" cx="351525"/>
            </a:xfrm>
          </p:grpSpPr>
          <p:sp>
            <p:nvSpPr>
              <p:cNvPr name="" id="641"/>
              <p:cNvSpPr/>
              <p:nvPr/>
            </p:nvSpPr>
            <p:spPr>
              <a:xfrm>
                <a:off x="6138727" y="3125747"/>
                <a:ext cy="281665" cx="351525"/>
              </a:xfrm>
              <a:custGeom>
                <a:avLst/>
                <a:gdLst/>
                <a:ahLst/>
                <a:cxnLst/>
                <a:rect r="r" b="b" l="l" t="t"/>
                <a:pathLst>
                  <a:path h="281665" stroke="false" w="351525">
                    <a:moveTo>
                      <a:pt x="45110" y="192107"/>
                    </a:moveTo>
                    <a:lnTo>
                      <a:pt x="19855" y="192107"/>
                    </a:lnTo>
                    <a:cubicBezTo>
                      <a:pt x="19855" y="192107"/>
                      <a:pt x="0" y="188688"/>
                      <a:pt x="0" y="155189"/>
                    </a:cubicBezTo>
                    <a:cubicBezTo>
                      <a:pt x="0" y="121690"/>
                      <a:pt x="0" y="110068"/>
                      <a:pt x="19855" y="98446"/>
                    </a:cubicBezTo>
                    <a:cubicBezTo>
                      <a:pt x="19855" y="98446"/>
                      <a:pt x="27705" y="70758"/>
                      <a:pt x="49205" y="49223"/>
                    </a:cubicBezTo>
                    <a:cubicBezTo>
                      <a:pt x="49205" y="49223"/>
                      <a:pt x="84698" y="0"/>
                      <a:pt x="176161" y="0"/>
                    </a:cubicBezTo>
                    <a:cubicBezTo>
                      <a:pt x="267624" y="0"/>
                      <a:pt x="301070" y="53325"/>
                      <a:pt x="301070" y="53325"/>
                    </a:cubicBezTo>
                    <a:cubicBezTo>
                      <a:pt x="301070" y="53325"/>
                      <a:pt x="322369" y="80143"/>
                      <a:pt x="327147" y="96551"/>
                    </a:cubicBezTo>
                    <a:cubicBezTo>
                      <a:pt x="327147" y="96551"/>
                      <a:pt x="357290" y="90242"/>
                      <a:pt x="350540" y="153775"/>
                    </a:cubicBezTo>
                    <a:cubicBezTo>
                      <a:pt x="350583" y="153775"/>
                      <a:pt x="350028" y="189823"/>
                      <a:pt x="332545" y="191625"/>
                    </a:cubicBezTo>
                    <a:lnTo>
                      <a:pt x="324897" y="191625"/>
                    </a:lnTo>
                    <a:cubicBezTo>
                      <a:pt x="324897" y="191625"/>
                      <a:pt x="315900" y="260565"/>
                      <a:pt x="229401" y="281665"/>
                    </a:cubicBezTo>
                    <a:lnTo>
                      <a:pt x="229401" y="248850"/>
                    </a:lnTo>
                    <a:cubicBezTo>
                      <a:pt x="229401" y="248850"/>
                      <a:pt x="297657" y="241330"/>
                      <a:pt x="303118" y="144251"/>
                    </a:cubicBezTo>
                    <a:cubicBezTo>
                      <a:pt x="303118" y="144251"/>
                      <a:pt x="308578" y="33499"/>
                      <a:pt x="176844" y="35550"/>
                    </a:cubicBezTo>
                    <a:cubicBezTo>
                      <a:pt x="176844" y="35550"/>
                      <a:pt x="45110" y="32132"/>
                      <a:pt x="45110" y="144934"/>
                    </a:cubicBezTo>
                    <a:lnTo>
                      <a:pt x="45110" y="192107"/>
                    </a:lnTo>
                    <a:close/>
                  </a:path>
                  <a:path h="281665" fill="none" w="351525">
                    <a:moveTo>
                      <a:pt x="45110" y="192107"/>
                    </a:moveTo>
                    <a:lnTo>
                      <a:pt x="19855" y="192107"/>
                    </a:lnTo>
                    <a:cubicBezTo>
                      <a:pt x="19855" y="192107"/>
                      <a:pt x="0" y="188688"/>
                      <a:pt x="0" y="155189"/>
                    </a:cubicBezTo>
                    <a:cubicBezTo>
                      <a:pt x="0" y="121690"/>
                      <a:pt x="0" y="110068"/>
                      <a:pt x="19855" y="98446"/>
                    </a:cubicBezTo>
                    <a:cubicBezTo>
                      <a:pt x="19855" y="98446"/>
                      <a:pt x="27705" y="70758"/>
                      <a:pt x="49205" y="49223"/>
                    </a:cubicBezTo>
                    <a:cubicBezTo>
                      <a:pt x="49205" y="49223"/>
                      <a:pt x="84698" y="0"/>
                      <a:pt x="176161" y="0"/>
                    </a:cubicBezTo>
                    <a:cubicBezTo>
                      <a:pt x="267624" y="0"/>
                      <a:pt x="301070" y="53325"/>
                      <a:pt x="301070" y="53325"/>
                    </a:cubicBezTo>
                    <a:cubicBezTo>
                      <a:pt x="301070" y="53325"/>
                      <a:pt x="322369" y="80143"/>
                      <a:pt x="327147" y="96551"/>
                    </a:cubicBezTo>
                    <a:cubicBezTo>
                      <a:pt x="327147" y="96551"/>
                      <a:pt x="357290" y="90242"/>
                      <a:pt x="350540" y="153775"/>
                    </a:cubicBezTo>
                    <a:cubicBezTo>
                      <a:pt x="350583" y="153775"/>
                      <a:pt x="350028" y="189823"/>
                      <a:pt x="332545" y="191625"/>
                    </a:cubicBezTo>
                    <a:lnTo>
                      <a:pt x="324897" y="191625"/>
                    </a:lnTo>
                    <a:cubicBezTo>
                      <a:pt x="324897" y="191625"/>
                      <a:pt x="315900" y="260565"/>
                      <a:pt x="229401" y="281665"/>
                    </a:cubicBezTo>
                    <a:lnTo>
                      <a:pt x="229401" y="248850"/>
                    </a:lnTo>
                    <a:cubicBezTo>
                      <a:pt x="229401" y="248850"/>
                      <a:pt x="297657" y="241330"/>
                      <a:pt x="303118" y="144251"/>
                    </a:cubicBezTo>
                    <a:cubicBezTo>
                      <a:pt x="303118" y="144251"/>
                      <a:pt x="308578" y="33499"/>
                      <a:pt x="176844" y="35550"/>
                    </a:cubicBezTo>
                    <a:cubicBezTo>
                      <a:pt x="176844" y="35550"/>
                      <a:pt x="45110" y="32132"/>
                      <a:pt x="45110" y="144934"/>
                    </a:cubicBezTo>
                    <a:lnTo>
                      <a:pt x="45110" y="192107"/>
                    </a:lnTo>
                    <a:close/>
                  </a:path>
                </a:pathLst>
              </a:custGeom>
              <a:solidFill>
                <a:srgbClr val="3E3938"/>
              </a:solidFill>
              <a:ln cap="flat" w="7600">
                <a:solidFill>
                  <a:srgbClr val="3E3938"/>
                </a:solidFill>
                <a:miter/>
              </a:ln>
            </p:spPr>
          </p:sp>
          <p:sp>
            <p:nvSpPr>
              <p:cNvPr name="" id="642"/>
              <p:cNvSpPr/>
              <p:nvPr/>
            </p:nvSpPr>
            <p:spPr>
              <a:xfrm>
                <a:off x="6310112" y="3367076"/>
                <a:ext cy="44437" cx="66890"/>
              </a:xfrm>
              <a:custGeom>
                <a:avLst/>
                <a:gdLst/>
                <a:ahLst/>
                <a:cxnLst/>
                <a:rect r="r" b="b" l="l" t="t"/>
                <a:pathLst>
                  <a:path h="44437" stroke="false" w="66890">
                    <a:moveTo>
                      <a:pt x="11222" y="0"/>
                    </a:moveTo>
                    <a:lnTo>
                      <a:pt x="55668" y="0"/>
                    </a:lnTo>
                    <a:cubicBezTo>
                      <a:pt x="61866" y="0"/>
                      <a:pt x="66890" y="5032"/>
                      <a:pt x="66890" y="11240"/>
                    </a:cubicBezTo>
                    <a:lnTo>
                      <a:pt x="66890" y="33197"/>
                    </a:lnTo>
                    <a:cubicBezTo>
                      <a:pt x="66890" y="39405"/>
                      <a:pt x="61866" y="44437"/>
                      <a:pt x="55668" y="44437"/>
                    </a:cubicBezTo>
                    <a:lnTo>
                      <a:pt x="11222" y="44437"/>
                    </a:lnTo>
                    <a:cubicBezTo>
                      <a:pt x="5024" y="44437"/>
                      <a:pt x="0" y="39405"/>
                      <a:pt x="0" y="33197"/>
                    </a:cubicBezTo>
                    <a:lnTo>
                      <a:pt x="0" y="11240"/>
                    </a:lnTo>
                    <a:cubicBezTo>
                      <a:pt x="0" y="5032"/>
                      <a:pt x="5024" y="0"/>
                      <a:pt x="11222" y="0"/>
                    </a:cubicBezTo>
                    <a:close/>
                  </a:path>
                  <a:path h="44437" fill="none" w="66890">
                    <a:moveTo>
                      <a:pt x="11222" y="0"/>
                    </a:moveTo>
                    <a:lnTo>
                      <a:pt x="55668" y="0"/>
                    </a:lnTo>
                    <a:cubicBezTo>
                      <a:pt x="61866" y="0"/>
                      <a:pt x="66890" y="5032"/>
                      <a:pt x="66890" y="11240"/>
                    </a:cubicBezTo>
                    <a:lnTo>
                      <a:pt x="66890" y="33197"/>
                    </a:lnTo>
                    <a:cubicBezTo>
                      <a:pt x="66890" y="39405"/>
                      <a:pt x="61866" y="44437"/>
                      <a:pt x="55668" y="44437"/>
                    </a:cubicBezTo>
                    <a:lnTo>
                      <a:pt x="11222" y="44437"/>
                    </a:lnTo>
                    <a:cubicBezTo>
                      <a:pt x="5024" y="44437"/>
                      <a:pt x="0" y="39405"/>
                      <a:pt x="0" y="33197"/>
                    </a:cubicBezTo>
                    <a:lnTo>
                      <a:pt x="0" y="11240"/>
                    </a:lnTo>
                    <a:cubicBezTo>
                      <a:pt x="0" y="5032"/>
                      <a:pt x="5024" y="0"/>
                      <a:pt x="11222" y="0"/>
                    </a:cubicBezTo>
                    <a:close/>
                  </a:path>
                </a:pathLst>
              </a:custGeom>
              <a:solidFill>
                <a:srgbClr val="3E3938"/>
              </a:solidFill>
              <a:ln cap="flat" w="7600">
                <a:solidFill>
                  <a:srgbClr val="3E3938"/>
                </a:solidFill>
                <a:miter/>
              </a:ln>
            </p:spPr>
          </p:sp>
        </p:grpSp>
      </p:grpSp>
      <p:grpSp>
        <p:nvGrpSpPr>
          <p:cNvPr name="" id="643"/>
          <p:cNvGrpSpPr/>
          <p:nvPr/>
        </p:nvGrpSpPr>
        <p:grpSpPr>
          <a:xfrm>
            <a:off x="2886578" y="2319453"/>
            <a:ext cy="366966" cx="300245"/>
            <a:chOff x="2886578" y="2319453"/>
            <a:chExt cy="366966" cx="300245"/>
          </a:xfrm>
        </p:grpSpPr>
        <p:sp>
          <p:nvSpPr>
            <p:cNvPr name="" id="644"/>
            <p:cNvSpPr/>
            <p:nvPr/>
          </p:nvSpPr>
          <p:spPr>
            <a:xfrm>
              <a:off x="2886432" y="2575509"/>
              <a:ext cy="110910" cx="300245"/>
            </a:xfrm>
            <a:custGeom>
              <a:avLst/>
              <a:gdLst/>
              <a:ahLst/>
              <a:cxnLst/>
              <a:rect r="r" b="b" l="l" t="t"/>
              <a:pathLst>
                <a:path h="110910" stroke="false" w="300245">
                  <a:moveTo>
                    <a:pt x="0" y="71526"/>
                  </a:moveTo>
                  <a:cubicBezTo>
                    <a:pt x="-3511" y="57328"/>
                    <a:pt x="24347" y="3319"/>
                    <a:pt x="92197" y="2205"/>
                  </a:cubicBezTo>
                  <a:cubicBezTo>
                    <a:pt x="127502" y="1649"/>
                    <a:pt x="161427" y="-3084"/>
                    <a:pt x="197007" y="3319"/>
                  </a:cubicBezTo>
                  <a:cubicBezTo>
                    <a:pt x="229830" y="9444"/>
                    <a:pt x="283062" y="36170"/>
                    <a:pt x="299611" y="78765"/>
                  </a:cubicBezTo>
                  <a:cubicBezTo>
                    <a:pt x="299611" y="78765"/>
                    <a:pt x="311471" y="107440"/>
                    <a:pt x="232588" y="110502"/>
                  </a:cubicBezTo>
                  <a:cubicBezTo>
                    <a:pt x="137155" y="114679"/>
                    <a:pt x="4212" y="85725"/>
                    <a:pt x="0" y="71526"/>
                  </a:cubicBezTo>
                  <a:close/>
                </a:path>
                <a:path h="110910" fill="none" w="300245">
                  <a:moveTo>
                    <a:pt x="0" y="71526"/>
                  </a:moveTo>
                  <a:cubicBezTo>
                    <a:pt x="-3511" y="57328"/>
                    <a:pt x="24347" y="3319"/>
                    <a:pt x="92197" y="2205"/>
                  </a:cubicBezTo>
                  <a:cubicBezTo>
                    <a:pt x="127502" y="1649"/>
                    <a:pt x="161427" y="-3084"/>
                    <a:pt x="197007" y="3319"/>
                  </a:cubicBezTo>
                  <a:cubicBezTo>
                    <a:pt x="229830" y="9444"/>
                    <a:pt x="283062" y="36170"/>
                    <a:pt x="299611" y="78765"/>
                  </a:cubicBezTo>
                  <a:cubicBezTo>
                    <a:pt x="299611" y="78765"/>
                    <a:pt x="311471" y="107440"/>
                    <a:pt x="232588" y="110502"/>
                  </a:cubicBezTo>
                  <a:cubicBezTo>
                    <a:pt x="137155" y="114679"/>
                    <a:pt x="4212" y="85725"/>
                    <a:pt x="0" y="71526"/>
                  </a:cubicBezTo>
                  <a:close/>
                </a:path>
              </a:pathLst>
            </a:custGeom>
            <a:solidFill>
              <a:srgbClr val="07B6E5"/>
            </a:solidFill>
            <a:ln cap="flat" w="7600">
              <a:solidFill>
                <a:srgbClr val="07B6E5"/>
              </a:solidFill>
              <a:miter/>
            </a:ln>
          </p:spPr>
        </p:sp>
        <p:sp>
          <p:nvSpPr>
            <p:cNvPr name="" id="645"/>
            <p:cNvSpPr/>
            <p:nvPr/>
          </p:nvSpPr>
          <p:spPr>
            <a:xfrm>
              <a:off x="2972836" y="2522316"/>
              <a:ext cy="103870" cx="96132"/>
            </a:xfrm>
            <a:custGeom>
              <a:avLst/>
              <a:gdLst/>
              <a:ahLst/>
              <a:cxnLst/>
              <a:rect r="r" b="b" l="l" t="t"/>
              <a:pathLst>
                <a:path h="103870" stroke="false" w="96132">
                  <a:moveTo>
                    <a:pt x="7043" y="30067"/>
                  </a:moveTo>
                  <a:cubicBezTo>
                    <a:pt x="7043" y="30067"/>
                    <a:pt x="11732" y="41759"/>
                    <a:pt x="10629" y="53174"/>
                  </a:cubicBezTo>
                  <a:cubicBezTo>
                    <a:pt x="9801" y="63474"/>
                    <a:pt x="9525" y="73218"/>
                    <a:pt x="1251" y="79621"/>
                  </a:cubicBezTo>
                  <a:cubicBezTo>
                    <a:pt x="1251" y="79621"/>
                    <a:pt x="-7575" y="103007"/>
                    <a:pt x="21661" y="103856"/>
                  </a:cubicBezTo>
                  <a:cubicBezTo>
                    <a:pt x="50898" y="104677"/>
                    <a:pt x="96132" y="69321"/>
                    <a:pt x="96132" y="69321"/>
                  </a:cubicBezTo>
                  <a:cubicBezTo>
                    <a:pt x="96132" y="69321"/>
                    <a:pt x="81789" y="48719"/>
                    <a:pt x="86754" y="0"/>
                  </a:cubicBezTo>
                  <a:lnTo>
                    <a:pt x="7043" y="30067"/>
                  </a:lnTo>
                  <a:close/>
                </a:path>
                <a:path h="103870" fill="none" w="96132">
                  <a:moveTo>
                    <a:pt x="7043" y="30067"/>
                  </a:moveTo>
                  <a:cubicBezTo>
                    <a:pt x="7043" y="30067"/>
                    <a:pt x="11732" y="41759"/>
                    <a:pt x="10629" y="53174"/>
                  </a:cubicBezTo>
                  <a:cubicBezTo>
                    <a:pt x="9801" y="63474"/>
                    <a:pt x="9525" y="73218"/>
                    <a:pt x="1251" y="79621"/>
                  </a:cubicBezTo>
                  <a:cubicBezTo>
                    <a:pt x="1251" y="79621"/>
                    <a:pt x="-7575" y="103007"/>
                    <a:pt x="21661" y="103856"/>
                  </a:cubicBezTo>
                  <a:cubicBezTo>
                    <a:pt x="50898" y="104677"/>
                    <a:pt x="96132" y="69321"/>
                    <a:pt x="96132" y="69321"/>
                  </a:cubicBezTo>
                  <a:cubicBezTo>
                    <a:pt x="96132" y="69321"/>
                    <a:pt x="81789" y="48719"/>
                    <a:pt x="86754" y="0"/>
                  </a:cubicBezTo>
                  <a:lnTo>
                    <a:pt x="7043" y="30067"/>
                  </a:lnTo>
                  <a:close/>
                </a:path>
              </a:pathLst>
            </a:custGeom>
            <a:solidFill>
              <a:srgbClr val="F7E4CB"/>
            </a:solidFill>
            <a:ln cap="flat" w="7600">
              <a:solidFill>
                <a:srgbClr val="F7E4CB"/>
              </a:solidFill>
              <a:miter/>
            </a:ln>
          </p:spPr>
        </p:sp>
        <p:sp>
          <p:nvSpPr>
            <p:cNvPr name="" id="646"/>
            <p:cNvSpPr/>
            <p:nvPr/>
          </p:nvSpPr>
          <p:spPr>
            <a:xfrm>
              <a:off x="2984569" y="2563161"/>
              <a:ext cy="66081" cx="107292"/>
            </a:xfrm>
            <a:custGeom>
              <a:avLst/>
              <a:gdLst/>
              <a:ahLst/>
              <a:cxnLst/>
              <a:rect r="r" b="b" l="l" t="t"/>
              <a:pathLst>
                <a:path h="66081" stroke="false" w="107292">
                  <a:moveTo>
                    <a:pt x="79159" y="0"/>
                  </a:moveTo>
                  <a:cubicBezTo>
                    <a:pt x="79159" y="0"/>
                    <a:pt x="95432" y="-1649"/>
                    <a:pt x="99294" y="7816"/>
                  </a:cubicBezTo>
                  <a:cubicBezTo>
                    <a:pt x="103155" y="17282"/>
                    <a:pt x="107292" y="57092"/>
                    <a:pt x="107292" y="57092"/>
                  </a:cubicBezTo>
                  <a:cubicBezTo>
                    <a:pt x="107292" y="57092"/>
                    <a:pt x="79986" y="33707"/>
                    <a:pt x="44682" y="55144"/>
                  </a:cubicBezTo>
                  <a:cubicBezTo>
                    <a:pt x="13791" y="73797"/>
                    <a:pt x="0" y="62939"/>
                    <a:pt x="0" y="62939"/>
                  </a:cubicBezTo>
                  <a:cubicBezTo>
                    <a:pt x="0" y="62939"/>
                    <a:pt x="12688" y="60155"/>
                    <a:pt x="46337" y="34264"/>
                  </a:cubicBezTo>
                  <a:cubicBezTo>
                    <a:pt x="56266" y="26469"/>
                    <a:pt x="79159" y="0"/>
                    <a:pt x="79159" y="0"/>
                  </a:cubicBezTo>
                  <a:close/>
                </a:path>
                <a:path h="66081" fill="none" w="107292">
                  <a:moveTo>
                    <a:pt x="79159" y="0"/>
                  </a:moveTo>
                  <a:cubicBezTo>
                    <a:pt x="79159" y="0"/>
                    <a:pt x="95432" y="-1649"/>
                    <a:pt x="99294" y="7816"/>
                  </a:cubicBezTo>
                  <a:cubicBezTo>
                    <a:pt x="103155" y="17282"/>
                    <a:pt x="107292" y="57092"/>
                    <a:pt x="107292" y="57092"/>
                  </a:cubicBezTo>
                  <a:cubicBezTo>
                    <a:pt x="107292" y="57092"/>
                    <a:pt x="79986" y="33707"/>
                    <a:pt x="44682" y="55144"/>
                  </a:cubicBezTo>
                  <a:cubicBezTo>
                    <a:pt x="13791" y="73797"/>
                    <a:pt x="0" y="62939"/>
                    <a:pt x="0" y="62939"/>
                  </a:cubicBezTo>
                  <a:cubicBezTo>
                    <a:pt x="0" y="62939"/>
                    <a:pt x="12688" y="60155"/>
                    <a:pt x="46337" y="34264"/>
                  </a:cubicBezTo>
                  <a:cubicBezTo>
                    <a:pt x="56266" y="26469"/>
                    <a:pt x="79159" y="0"/>
                    <a:pt x="79159" y="0"/>
                  </a:cubicBezTo>
                  <a:close/>
                </a:path>
              </a:pathLst>
            </a:custGeom>
            <a:solidFill>
              <a:srgbClr val="00729D"/>
            </a:solidFill>
            <a:ln cap="flat" w="7600">
              <a:noFill/>
              <a:miter/>
            </a:ln>
          </p:spPr>
        </p:sp>
        <p:sp>
          <p:nvSpPr>
            <p:cNvPr name="" id="647"/>
            <p:cNvSpPr/>
            <p:nvPr/>
          </p:nvSpPr>
          <p:spPr>
            <a:xfrm>
              <a:off x="2928303" y="2576603"/>
              <a:ext cy="49841" cx="57646"/>
            </a:xfrm>
            <a:custGeom>
              <a:avLst/>
              <a:gdLst/>
              <a:ahLst/>
              <a:cxnLst/>
              <a:rect r="r" b="b" l="l" t="t"/>
              <a:pathLst>
                <a:path h="49841" stroke="false" w="57646">
                  <a:moveTo>
                    <a:pt x="55163" y="0"/>
                  </a:moveTo>
                  <a:cubicBezTo>
                    <a:pt x="55163" y="0"/>
                    <a:pt x="14342" y="0"/>
                    <a:pt x="0" y="33129"/>
                  </a:cubicBezTo>
                  <a:cubicBezTo>
                    <a:pt x="0" y="33129"/>
                    <a:pt x="16549" y="29788"/>
                    <a:pt x="31719" y="38419"/>
                  </a:cubicBezTo>
                  <a:cubicBezTo>
                    <a:pt x="52681" y="50390"/>
                    <a:pt x="57646" y="49837"/>
                    <a:pt x="57646" y="49837"/>
                  </a:cubicBezTo>
                  <a:cubicBezTo>
                    <a:pt x="57646" y="49837"/>
                    <a:pt x="51853" y="40367"/>
                    <a:pt x="53508" y="23107"/>
                  </a:cubicBezTo>
                  <a:cubicBezTo>
                    <a:pt x="54060" y="12528"/>
                    <a:pt x="55163" y="0"/>
                    <a:pt x="55163" y="0"/>
                  </a:cubicBezTo>
                  <a:close/>
                </a:path>
                <a:path h="49841" fill="none" w="57646">
                  <a:moveTo>
                    <a:pt x="55163" y="0"/>
                  </a:moveTo>
                  <a:cubicBezTo>
                    <a:pt x="55163" y="0"/>
                    <a:pt x="14342" y="0"/>
                    <a:pt x="0" y="33129"/>
                  </a:cubicBezTo>
                  <a:cubicBezTo>
                    <a:pt x="0" y="33129"/>
                    <a:pt x="16549" y="29788"/>
                    <a:pt x="31719" y="38419"/>
                  </a:cubicBezTo>
                  <a:cubicBezTo>
                    <a:pt x="52681" y="50390"/>
                    <a:pt x="57646" y="49837"/>
                    <a:pt x="57646" y="49837"/>
                  </a:cubicBezTo>
                  <a:cubicBezTo>
                    <a:pt x="57646" y="49837"/>
                    <a:pt x="51853" y="40367"/>
                    <a:pt x="53508" y="23107"/>
                  </a:cubicBezTo>
                  <a:cubicBezTo>
                    <a:pt x="54060" y="12528"/>
                    <a:pt x="55163" y="0"/>
                    <a:pt x="55163" y="0"/>
                  </a:cubicBezTo>
                  <a:close/>
                </a:path>
              </a:pathLst>
            </a:custGeom>
            <a:solidFill>
              <a:srgbClr val="00729D"/>
            </a:solidFill>
            <a:ln cap="flat" w="7600">
              <a:noFill/>
              <a:miter/>
            </a:ln>
          </p:spPr>
        </p:sp>
        <p:grpSp>
          <p:nvGrpSpPr>
            <p:cNvPr name="" id="648"/>
            <p:cNvGrpSpPr/>
            <p:nvPr/>
          </p:nvGrpSpPr>
          <p:grpSpPr>
            <a:xfrm>
              <a:off x="2909821" y="2487792"/>
              <a:ext cy="60096" cx="30642"/>
              <a:chOff x="2909821" y="2487792"/>
              <a:chExt cy="60096" cx="30642"/>
            </a:xfrm>
          </p:grpSpPr>
          <p:sp>
            <p:nvSpPr>
              <p:cNvPr name="" id="649"/>
              <p:cNvSpPr/>
              <p:nvPr/>
            </p:nvSpPr>
            <p:spPr>
              <a:xfrm>
                <a:off x="2909821" y="2487792"/>
                <a:ext cy="48163" cx="20963"/>
              </a:xfrm>
              <a:custGeom>
                <a:avLst/>
                <a:gdLst/>
                <a:ahLst/>
                <a:cxnLst/>
                <a:rect r="r" b="b" l="l" t="t"/>
                <a:pathLst>
                  <a:path h="48163" stroke="false" w="20963">
                    <a:moveTo>
                      <a:pt x="12689" y="48163"/>
                    </a:moveTo>
                    <a:lnTo>
                      <a:pt x="18757" y="43987"/>
                    </a:lnTo>
                    <a:cubicBezTo>
                      <a:pt x="9379" y="38976"/>
                      <a:pt x="4690" y="28397"/>
                      <a:pt x="8276" y="18653"/>
                    </a:cubicBezTo>
                    <a:cubicBezTo>
                      <a:pt x="10482" y="12806"/>
                      <a:pt x="15171" y="8630"/>
                      <a:pt x="20963" y="6682"/>
                    </a:cubicBezTo>
                    <a:lnTo>
                      <a:pt x="19860" y="0"/>
                    </a:lnTo>
                    <a:cubicBezTo>
                      <a:pt x="11861" y="2227"/>
                      <a:pt x="4966" y="8074"/>
                      <a:pt x="1932" y="16425"/>
                    </a:cubicBezTo>
                    <a:cubicBezTo>
                      <a:pt x="-3033" y="28118"/>
                      <a:pt x="1932" y="41203"/>
                      <a:pt x="12689" y="48163"/>
                    </a:cubicBezTo>
                    <a:close/>
                  </a:path>
                  <a:path h="48163" fill="none" w="20963">
                    <a:moveTo>
                      <a:pt x="12689" y="48163"/>
                    </a:moveTo>
                    <a:lnTo>
                      <a:pt x="18757" y="43987"/>
                    </a:lnTo>
                    <a:cubicBezTo>
                      <a:pt x="9379" y="38976"/>
                      <a:pt x="4690" y="28397"/>
                      <a:pt x="8276" y="18653"/>
                    </a:cubicBezTo>
                    <a:cubicBezTo>
                      <a:pt x="10482" y="12806"/>
                      <a:pt x="15171" y="8630"/>
                      <a:pt x="20963" y="6682"/>
                    </a:cubicBezTo>
                    <a:lnTo>
                      <a:pt x="19860" y="0"/>
                    </a:lnTo>
                    <a:cubicBezTo>
                      <a:pt x="11861" y="2227"/>
                      <a:pt x="4966" y="8074"/>
                      <a:pt x="1932" y="16425"/>
                    </a:cubicBezTo>
                    <a:cubicBezTo>
                      <a:pt x="-3033" y="28118"/>
                      <a:pt x="1932" y="41203"/>
                      <a:pt x="12689" y="48163"/>
                    </a:cubicBezTo>
                    <a:close/>
                  </a:path>
                </a:pathLst>
              </a:custGeom>
              <a:solidFill>
                <a:srgbClr val="3E3938"/>
              </a:solidFill>
              <a:ln cap="flat" w="7600">
                <a:solidFill>
                  <a:srgbClr val="3E3938"/>
                </a:solidFill>
                <a:miter/>
              </a:ln>
            </p:spPr>
          </p:sp>
          <p:sp>
            <p:nvSpPr>
              <p:cNvPr name="" id="650"/>
              <p:cNvSpPr/>
              <p:nvPr/>
            </p:nvSpPr>
            <p:spPr>
              <a:xfrm>
                <a:off x="2920662" y="2529532"/>
                <a:ext cy="18471" cx="19768"/>
              </a:xfrm>
              <a:custGeom>
                <a:avLst/>
                <a:gdLst/>
                <a:ahLst/>
                <a:cxnLst/>
                <a:rect r="r" b="b" l="l" t="t"/>
                <a:pathLst>
                  <a:path h="18471" stroke="false" w="19768">
                    <a:moveTo>
                      <a:pt x="14693" y="3136"/>
                    </a:moveTo>
                    <a:cubicBezTo>
                      <a:pt x="19461" y="6965"/>
                      <a:pt x="21173" y="12801"/>
                      <a:pt x="18517" y="16170"/>
                    </a:cubicBezTo>
                    <a:cubicBezTo>
                      <a:pt x="15861" y="19539"/>
                      <a:pt x="9843" y="19165"/>
                      <a:pt x="5075" y="15335"/>
                    </a:cubicBezTo>
                    <a:cubicBezTo>
                      <a:pt x="0" y="11505"/>
                      <a:pt x="-1405" y="5670"/>
                      <a:pt x="1251" y="2301"/>
                    </a:cubicBezTo>
                    <a:cubicBezTo>
                      <a:pt x="3907" y="-1068"/>
                      <a:pt x="9925" y="0"/>
                      <a:pt x="14693" y="3136"/>
                    </a:cubicBezTo>
                    <a:close/>
                  </a:path>
                  <a:path h="18471" fill="none" w="19768">
                    <a:moveTo>
                      <a:pt x="14693" y="3136"/>
                    </a:moveTo>
                    <a:cubicBezTo>
                      <a:pt x="19461" y="6965"/>
                      <a:pt x="21173" y="12801"/>
                      <a:pt x="18517" y="16170"/>
                    </a:cubicBezTo>
                    <a:cubicBezTo>
                      <a:pt x="15861" y="19539"/>
                      <a:pt x="9843" y="19165"/>
                      <a:pt x="5075" y="15335"/>
                    </a:cubicBezTo>
                    <a:cubicBezTo>
                      <a:pt x="0" y="11505"/>
                      <a:pt x="-1405" y="5670"/>
                      <a:pt x="1251" y="2301"/>
                    </a:cubicBezTo>
                    <a:cubicBezTo>
                      <a:pt x="3907" y="-1068"/>
                      <a:pt x="9925" y="0"/>
                      <a:pt x="14693" y="3136"/>
                    </a:cubicBezTo>
                    <a:close/>
                  </a:path>
                </a:pathLst>
              </a:custGeom>
              <a:solidFill>
                <a:srgbClr val="3E3938"/>
              </a:solidFill>
              <a:ln cap="flat" w="7600">
                <a:solidFill>
                  <a:srgbClr val="3E3938"/>
                </a:solidFill>
                <a:miter/>
              </a:ln>
            </p:spPr>
          </p:sp>
        </p:grpSp>
        <p:sp>
          <p:nvSpPr>
            <p:cNvPr name="" id="651"/>
            <p:cNvSpPr/>
            <p:nvPr/>
          </p:nvSpPr>
          <p:spPr>
            <a:xfrm>
              <a:off x="2913989" y="2388404"/>
              <a:ext cy="67112" cx="22272"/>
            </a:xfrm>
            <a:custGeom>
              <a:avLst/>
              <a:gdLst/>
              <a:ahLst/>
              <a:cxnLst/>
              <a:rect r="r" b="b" l="l" t="t"/>
              <a:pathLst>
                <a:path h="67112" stroke="false" w="22272">
                  <a:moveTo>
                    <a:pt x="22272" y="15033"/>
                  </a:moveTo>
                  <a:cubicBezTo>
                    <a:pt x="22272" y="15033"/>
                    <a:pt x="12894" y="45935"/>
                    <a:pt x="12067" y="50111"/>
                  </a:cubicBezTo>
                  <a:cubicBezTo>
                    <a:pt x="11239" y="54287"/>
                    <a:pt x="10136" y="64310"/>
                    <a:pt x="10412" y="66815"/>
                  </a:cubicBezTo>
                  <a:cubicBezTo>
                    <a:pt x="10688" y="69321"/>
                    <a:pt x="-1173" y="55679"/>
                    <a:pt x="0" y="37305"/>
                  </a:cubicBezTo>
                  <a:cubicBezTo>
                    <a:pt x="1310" y="18931"/>
                    <a:pt x="4620" y="0"/>
                    <a:pt x="4620" y="0"/>
                  </a:cubicBezTo>
                  <a:lnTo>
                    <a:pt x="22272" y="15033"/>
                  </a:lnTo>
                  <a:close/>
                </a:path>
                <a:path h="67112" fill="none" w="22272">
                  <a:moveTo>
                    <a:pt x="22272" y="15033"/>
                  </a:moveTo>
                  <a:cubicBezTo>
                    <a:pt x="22272" y="15033"/>
                    <a:pt x="12894" y="45935"/>
                    <a:pt x="12067" y="50111"/>
                  </a:cubicBezTo>
                  <a:cubicBezTo>
                    <a:pt x="11239" y="54287"/>
                    <a:pt x="10136" y="64310"/>
                    <a:pt x="10412" y="66815"/>
                  </a:cubicBezTo>
                  <a:cubicBezTo>
                    <a:pt x="10688" y="69321"/>
                    <a:pt x="-1173" y="55679"/>
                    <a:pt x="0" y="37305"/>
                  </a:cubicBezTo>
                  <a:cubicBezTo>
                    <a:pt x="1310" y="18931"/>
                    <a:pt x="4620" y="0"/>
                    <a:pt x="4620" y="0"/>
                  </a:cubicBezTo>
                  <a:lnTo>
                    <a:pt x="22272" y="15033"/>
                  </a:lnTo>
                  <a:close/>
                </a:path>
              </a:pathLst>
            </a:custGeom>
            <a:solidFill>
              <a:srgbClr val="845749"/>
            </a:solidFill>
            <a:ln cap="flat" w="7600">
              <a:solidFill>
                <a:srgbClr val="845749"/>
              </a:solidFill>
              <a:miter/>
            </a:ln>
          </p:spPr>
        </p:sp>
        <p:sp>
          <p:nvSpPr>
            <p:cNvPr name="" id="652"/>
            <p:cNvSpPr/>
            <p:nvPr/>
          </p:nvSpPr>
          <p:spPr>
            <a:xfrm>
              <a:off x="2924623" y="2370309"/>
              <a:ext cy="200213" cx="157986"/>
            </a:xfrm>
            <a:custGeom>
              <a:avLst/>
              <a:gdLst/>
              <a:ahLst/>
              <a:cxnLst/>
              <a:rect r="r" b="b" l="l" t="t"/>
              <a:pathLst>
                <a:path h="200213" stroke="false" w="157986">
                  <a:moveTo>
                    <a:pt x="10575" y="33129"/>
                  </a:moveTo>
                  <a:cubicBezTo>
                    <a:pt x="10575" y="33129"/>
                    <a:pt x="1197" y="54009"/>
                    <a:pt x="0" y="64310"/>
                  </a:cubicBezTo>
                  <a:cubicBezTo>
                    <a:pt x="0" y="74610"/>
                    <a:pt x="1197" y="93820"/>
                    <a:pt x="0" y="102450"/>
                  </a:cubicBezTo>
                  <a:cubicBezTo>
                    <a:pt x="0" y="111080"/>
                    <a:pt x="18573" y="189588"/>
                    <a:pt x="42845" y="196827"/>
                  </a:cubicBezTo>
                  <a:cubicBezTo>
                    <a:pt x="67117" y="203787"/>
                    <a:pt x="74564" y="198775"/>
                    <a:pt x="84769" y="192929"/>
                  </a:cubicBezTo>
                  <a:cubicBezTo>
                    <a:pt x="98836" y="184856"/>
                    <a:pt x="141311" y="152561"/>
                    <a:pt x="148483" y="136971"/>
                  </a:cubicBezTo>
                  <a:cubicBezTo>
                    <a:pt x="168893" y="92984"/>
                    <a:pt x="149862" y="58463"/>
                    <a:pt x="151241" y="53174"/>
                  </a:cubicBezTo>
                  <a:cubicBezTo>
                    <a:pt x="152620" y="47884"/>
                    <a:pt x="117040" y="0"/>
                    <a:pt x="117040" y="0"/>
                  </a:cubicBezTo>
                  <a:lnTo>
                    <a:pt x="10575" y="33129"/>
                  </a:lnTo>
                  <a:close/>
                </a:path>
                <a:path h="200213" fill="none" w="157986">
                  <a:moveTo>
                    <a:pt x="10575" y="33129"/>
                  </a:moveTo>
                  <a:cubicBezTo>
                    <a:pt x="10575" y="33129"/>
                    <a:pt x="1197" y="54009"/>
                    <a:pt x="0" y="64310"/>
                  </a:cubicBezTo>
                  <a:cubicBezTo>
                    <a:pt x="0" y="74610"/>
                    <a:pt x="1197" y="93820"/>
                    <a:pt x="0" y="102450"/>
                  </a:cubicBezTo>
                  <a:cubicBezTo>
                    <a:pt x="0" y="111080"/>
                    <a:pt x="18573" y="189588"/>
                    <a:pt x="42845" y="196827"/>
                  </a:cubicBezTo>
                  <a:cubicBezTo>
                    <a:pt x="67117" y="203787"/>
                    <a:pt x="74564" y="198775"/>
                    <a:pt x="84769" y="192929"/>
                  </a:cubicBezTo>
                  <a:cubicBezTo>
                    <a:pt x="98836" y="184856"/>
                    <a:pt x="141311" y="152561"/>
                    <a:pt x="148483" y="136971"/>
                  </a:cubicBezTo>
                  <a:cubicBezTo>
                    <a:pt x="168893" y="92984"/>
                    <a:pt x="149862" y="58463"/>
                    <a:pt x="151241" y="53174"/>
                  </a:cubicBezTo>
                  <a:cubicBezTo>
                    <a:pt x="152620" y="47884"/>
                    <a:pt x="117040" y="0"/>
                    <a:pt x="117040" y="0"/>
                  </a:cubicBezTo>
                  <a:lnTo>
                    <a:pt x="10575" y="33129"/>
                  </a:lnTo>
                  <a:close/>
                </a:path>
              </a:pathLst>
            </a:custGeom>
            <a:solidFill>
              <a:srgbClr val="FDEEDA"/>
            </a:solidFill>
            <a:ln cap="flat" w="7600">
              <a:solidFill>
                <a:srgbClr val="FDEEDA"/>
              </a:solidFill>
              <a:miter/>
            </a:ln>
          </p:spPr>
        </p:sp>
        <p:sp>
          <p:nvSpPr>
            <p:cNvPr name="" id="653"/>
            <p:cNvSpPr/>
            <p:nvPr/>
          </p:nvSpPr>
          <p:spPr>
            <a:xfrm>
              <a:off x="2886494" y="2319453"/>
              <a:ext cy="211284" cx="236855"/>
            </a:xfrm>
            <a:custGeom>
              <a:avLst/>
              <a:gdLst/>
              <a:ahLst/>
              <a:cxnLst/>
              <a:rect r="r" b="b" l="l" t="t"/>
              <a:pathLst>
                <a:path h="211284" stroke="false" w="236855">
                  <a:moveTo>
                    <a:pt x="33819" y="21903"/>
                  </a:moveTo>
                  <a:cubicBezTo>
                    <a:pt x="33819" y="21903"/>
                    <a:pt x="39887" y="30811"/>
                    <a:pt x="42094" y="31925"/>
                  </a:cubicBezTo>
                  <a:cubicBezTo>
                    <a:pt x="44300" y="33038"/>
                    <a:pt x="21683" y="36379"/>
                    <a:pt x="18098" y="27470"/>
                  </a:cubicBezTo>
                  <a:cubicBezTo>
                    <a:pt x="14512" y="18840"/>
                    <a:pt x="15340" y="41390"/>
                    <a:pt x="26372" y="45010"/>
                  </a:cubicBezTo>
                  <a:cubicBezTo>
                    <a:pt x="37405" y="48350"/>
                    <a:pt x="5410" y="44453"/>
                    <a:pt x="0" y="37493"/>
                  </a:cubicBezTo>
                  <a:cubicBezTo>
                    <a:pt x="-3968" y="30533"/>
                    <a:pt x="13409" y="90388"/>
                    <a:pt x="76295" y="89275"/>
                  </a:cubicBezTo>
                  <a:cubicBezTo>
                    <a:pt x="139181" y="88161"/>
                    <a:pt x="162625" y="72849"/>
                    <a:pt x="162625" y="72849"/>
                  </a:cubicBezTo>
                  <a:cubicBezTo>
                    <a:pt x="162625" y="72849"/>
                    <a:pt x="163729" y="132983"/>
                    <a:pt x="181933" y="137437"/>
                  </a:cubicBezTo>
                  <a:cubicBezTo>
                    <a:pt x="223029" y="147181"/>
                    <a:pt x="170073" y="207036"/>
                    <a:pt x="170073" y="207036"/>
                  </a:cubicBezTo>
                  <a:cubicBezTo>
                    <a:pt x="173934" y="219564"/>
                    <a:pt x="218341" y="205644"/>
                    <a:pt x="228546" y="148295"/>
                  </a:cubicBezTo>
                  <a:cubicBezTo>
                    <a:pt x="232683" y="125745"/>
                    <a:pt x="253645" y="56702"/>
                    <a:pt x="207308" y="25800"/>
                  </a:cubicBezTo>
                  <a:cubicBezTo>
                    <a:pt x="207308" y="25800"/>
                    <a:pt x="181657" y="-14289"/>
                    <a:pt x="113254" y="5477"/>
                  </a:cubicBezTo>
                  <a:cubicBezTo>
                    <a:pt x="58919" y="21346"/>
                    <a:pt x="50368" y="26635"/>
                    <a:pt x="33819" y="21903"/>
                  </a:cubicBezTo>
                  <a:close/>
                </a:path>
                <a:path h="211284" fill="none" w="236855">
                  <a:moveTo>
                    <a:pt x="33819" y="21903"/>
                  </a:moveTo>
                  <a:cubicBezTo>
                    <a:pt x="33819" y="21903"/>
                    <a:pt x="39887" y="30811"/>
                    <a:pt x="42094" y="31925"/>
                  </a:cubicBezTo>
                  <a:cubicBezTo>
                    <a:pt x="44300" y="33038"/>
                    <a:pt x="21683" y="36379"/>
                    <a:pt x="18098" y="27470"/>
                  </a:cubicBezTo>
                  <a:cubicBezTo>
                    <a:pt x="14512" y="18840"/>
                    <a:pt x="15340" y="41390"/>
                    <a:pt x="26372" y="45010"/>
                  </a:cubicBezTo>
                  <a:cubicBezTo>
                    <a:pt x="37405" y="48350"/>
                    <a:pt x="5410" y="44453"/>
                    <a:pt x="0" y="37493"/>
                  </a:cubicBezTo>
                  <a:cubicBezTo>
                    <a:pt x="-3968" y="30533"/>
                    <a:pt x="13409" y="90388"/>
                    <a:pt x="76295" y="89275"/>
                  </a:cubicBezTo>
                  <a:cubicBezTo>
                    <a:pt x="139181" y="88161"/>
                    <a:pt x="162625" y="72849"/>
                    <a:pt x="162625" y="72849"/>
                  </a:cubicBezTo>
                  <a:cubicBezTo>
                    <a:pt x="162625" y="72849"/>
                    <a:pt x="163729" y="132983"/>
                    <a:pt x="181933" y="137437"/>
                  </a:cubicBezTo>
                  <a:cubicBezTo>
                    <a:pt x="223029" y="147181"/>
                    <a:pt x="170073" y="207036"/>
                    <a:pt x="170073" y="207036"/>
                  </a:cubicBezTo>
                  <a:cubicBezTo>
                    <a:pt x="173934" y="219564"/>
                    <a:pt x="218341" y="205644"/>
                    <a:pt x="228546" y="148295"/>
                  </a:cubicBezTo>
                  <a:cubicBezTo>
                    <a:pt x="232683" y="125745"/>
                    <a:pt x="253645" y="56702"/>
                    <a:pt x="207308" y="25800"/>
                  </a:cubicBezTo>
                  <a:cubicBezTo>
                    <a:pt x="207308" y="25800"/>
                    <a:pt x="181657" y="-14289"/>
                    <a:pt x="113254" y="5477"/>
                  </a:cubicBezTo>
                  <a:cubicBezTo>
                    <a:pt x="58919" y="21346"/>
                    <a:pt x="50368" y="26635"/>
                    <a:pt x="33819" y="21903"/>
                  </a:cubicBezTo>
                  <a:close/>
                </a:path>
              </a:pathLst>
            </a:custGeom>
            <a:solidFill>
              <a:srgbClr val="845749"/>
            </a:solidFill>
            <a:ln cap="flat" w="7600">
              <a:solidFill>
                <a:srgbClr val="845749"/>
              </a:solidFill>
              <a:miter/>
            </a:ln>
          </p:spPr>
        </p:sp>
        <p:grpSp>
          <p:nvGrpSpPr>
            <p:cNvPr name="" id="654"/>
            <p:cNvGrpSpPr/>
            <p:nvPr/>
          </p:nvGrpSpPr>
          <p:grpSpPr>
            <a:xfrm>
              <a:off x="2993119" y="2324931"/>
              <a:ext cy="179287" cx="126048"/>
              <a:chOff x="2993119" y="2324931"/>
              <a:chExt cy="179287" cx="126048"/>
            </a:xfrm>
          </p:grpSpPr>
          <p:sp>
            <p:nvSpPr>
              <p:cNvPr name="" id="655"/>
              <p:cNvSpPr/>
              <p:nvPr/>
            </p:nvSpPr>
            <p:spPr>
              <a:xfrm>
                <a:off x="3058488" y="2441301"/>
                <a:ext cy="62918" cx="60680"/>
              </a:xfrm>
              <a:custGeom>
                <a:avLst/>
                <a:gdLst/>
                <a:ahLst/>
                <a:cxnLst/>
                <a:rect r="r" b="b" l="l" t="t"/>
                <a:pathLst>
                  <a:path h="62918" stroke="false" w="60680">
                    <a:moveTo>
                      <a:pt x="60680" y="31459"/>
                    </a:moveTo>
                    <a:cubicBezTo>
                      <a:pt x="60680" y="48833"/>
                      <a:pt x="47096" y="62918"/>
                      <a:pt x="30340" y="62918"/>
                    </a:cubicBezTo>
                    <a:cubicBezTo>
                      <a:pt x="13584" y="62918"/>
                      <a:pt x="0" y="48833"/>
                      <a:pt x="0" y="31459"/>
                    </a:cubicBezTo>
                    <a:cubicBezTo>
                      <a:pt x="0" y="14085"/>
                      <a:pt x="13584" y="0"/>
                      <a:pt x="30340" y="0"/>
                    </a:cubicBezTo>
                    <a:cubicBezTo>
                      <a:pt x="47096" y="0"/>
                      <a:pt x="60680" y="14085"/>
                      <a:pt x="60680" y="31459"/>
                    </a:cubicBezTo>
                    <a:close/>
                  </a:path>
                  <a:path h="62918" fill="none" w="60680">
                    <a:moveTo>
                      <a:pt x="60680" y="31459"/>
                    </a:moveTo>
                    <a:cubicBezTo>
                      <a:pt x="60680" y="48833"/>
                      <a:pt x="47096" y="62918"/>
                      <a:pt x="30340" y="62918"/>
                    </a:cubicBezTo>
                    <a:cubicBezTo>
                      <a:pt x="13584" y="62918"/>
                      <a:pt x="0" y="48833"/>
                      <a:pt x="0" y="31459"/>
                    </a:cubicBezTo>
                    <a:cubicBezTo>
                      <a:pt x="0" y="14085"/>
                      <a:pt x="13584" y="0"/>
                      <a:pt x="30340" y="0"/>
                    </a:cubicBezTo>
                    <a:cubicBezTo>
                      <a:pt x="47096" y="0"/>
                      <a:pt x="60680" y="14085"/>
                      <a:pt x="60680" y="31459"/>
                    </a:cubicBezTo>
                    <a:close/>
                  </a:path>
                </a:pathLst>
              </a:custGeom>
              <a:solidFill>
                <a:srgbClr val="3E3938"/>
              </a:solidFill>
              <a:ln cap="flat" w="7600">
                <a:solidFill>
                  <a:srgbClr val="3E3938"/>
                </a:solidFill>
                <a:miter/>
              </a:ln>
            </p:spPr>
          </p:sp>
          <p:sp>
            <p:nvSpPr>
              <p:cNvPr name="" id="656"/>
              <p:cNvSpPr/>
              <p:nvPr/>
            </p:nvSpPr>
            <p:spPr>
              <a:xfrm>
                <a:off x="2993119" y="2324931"/>
                <a:ext cy="142818" cx="106189"/>
              </a:xfrm>
              <a:custGeom>
                <a:avLst/>
                <a:gdLst/>
                <a:ahLst/>
                <a:cxnLst/>
                <a:rect r="r" b="b" l="l" t="t"/>
                <a:pathLst>
                  <a:path h="142818" stroke="false" w="106189">
                    <a:moveTo>
                      <a:pt x="93226" y="104121"/>
                    </a:moveTo>
                    <a:cubicBezTo>
                      <a:pt x="93226" y="117762"/>
                      <a:pt x="91020" y="130847"/>
                      <a:pt x="86606" y="142818"/>
                    </a:cubicBezTo>
                    <a:lnTo>
                      <a:pt x="99018" y="142818"/>
                    </a:lnTo>
                    <a:cubicBezTo>
                      <a:pt x="103707" y="130290"/>
                      <a:pt x="106189" y="116648"/>
                      <a:pt x="106189" y="102450"/>
                    </a:cubicBezTo>
                    <a:cubicBezTo>
                      <a:pt x="106189" y="45935"/>
                      <a:pt x="66472" y="0"/>
                      <a:pt x="17376" y="0"/>
                    </a:cubicBezTo>
                    <a:cubicBezTo>
                      <a:pt x="11309" y="0"/>
                      <a:pt x="5516" y="0"/>
                      <a:pt x="0" y="1949"/>
                    </a:cubicBezTo>
                    <a:cubicBezTo>
                      <a:pt x="1379" y="1949"/>
                      <a:pt x="3034" y="1949"/>
                      <a:pt x="4413" y="1949"/>
                    </a:cubicBezTo>
                    <a:cubicBezTo>
                      <a:pt x="53508" y="1670"/>
                      <a:pt x="93226" y="47606"/>
                      <a:pt x="93226" y="104121"/>
                    </a:cubicBezTo>
                    <a:close/>
                  </a:path>
                  <a:path h="142818" fill="none" w="106189">
                    <a:moveTo>
                      <a:pt x="93226" y="104121"/>
                    </a:moveTo>
                    <a:cubicBezTo>
                      <a:pt x="93226" y="117762"/>
                      <a:pt x="91020" y="130847"/>
                      <a:pt x="86606" y="142818"/>
                    </a:cubicBezTo>
                    <a:lnTo>
                      <a:pt x="99018" y="142818"/>
                    </a:lnTo>
                    <a:cubicBezTo>
                      <a:pt x="103707" y="130290"/>
                      <a:pt x="106189" y="116648"/>
                      <a:pt x="106189" y="102450"/>
                    </a:cubicBezTo>
                    <a:cubicBezTo>
                      <a:pt x="106189" y="45935"/>
                      <a:pt x="66472" y="0"/>
                      <a:pt x="17376" y="0"/>
                    </a:cubicBezTo>
                    <a:cubicBezTo>
                      <a:pt x="11309" y="0"/>
                      <a:pt x="5516" y="0"/>
                      <a:pt x="0" y="1949"/>
                    </a:cubicBezTo>
                    <a:cubicBezTo>
                      <a:pt x="1379" y="1949"/>
                      <a:pt x="3034" y="1949"/>
                      <a:pt x="4413" y="1949"/>
                    </a:cubicBezTo>
                    <a:cubicBezTo>
                      <a:pt x="53508" y="1670"/>
                      <a:pt x="93226" y="47606"/>
                      <a:pt x="93226" y="104121"/>
                    </a:cubicBezTo>
                    <a:close/>
                  </a:path>
                </a:pathLst>
              </a:custGeom>
              <a:solidFill>
                <a:srgbClr val="3E3938"/>
              </a:solidFill>
              <a:ln cap="flat" w="7600">
                <a:solidFill>
                  <a:srgbClr val="3E3938"/>
                </a:solidFill>
                <a:miter/>
              </a:ln>
            </p:spPr>
          </p:sp>
        </p:grpSp>
      </p:grpSp>
      <p:grpSp>
        <p:nvGrpSpPr>
          <p:cNvPr name="" id="657"/>
          <p:cNvGrpSpPr/>
          <p:nvPr/>
        </p:nvGrpSpPr>
        <p:grpSpPr>
          <a:xfrm>
            <a:off x="4421974" y="2559324"/>
            <a:ext cy="449624" cx="376051"/>
            <a:chOff x="4421974" y="2559324"/>
            <a:chExt cy="449624" cx="376051"/>
          </a:xfrm>
        </p:grpSpPr>
        <p:grpSp>
          <p:nvGrpSpPr>
            <p:cNvPr name="" id="658"/>
            <p:cNvGrpSpPr/>
            <p:nvPr/>
          </p:nvGrpSpPr>
          <p:grpSpPr>
            <a:xfrm>
              <a:off x="4451077" y="2762075"/>
              <a:ext cy="77117" cx="40153"/>
              <a:chOff x="4451077" y="2762075"/>
              <a:chExt cy="77117" cx="40153"/>
            </a:xfrm>
          </p:grpSpPr>
          <p:sp>
            <p:nvSpPr>
              <p:cNvPr name="" id="659"/>
              <p:cNvSpPr/>
              <p:nvPr/>
            </p:nvSpPr>
            <p:spPr>
              <a:xfrm>
                <a:off x="4451077" y="2762075"/>
                <a:ext cy="61617" cx="27088"/>
              </a:xfrm>
              <a:custGeom>
                <a:avLst/>
                <a:gdLst/>
                <a:ahLst/>
                <a:cxnLst/>
                <a:rect r="r" b="b" l="l" t="t"/>
                <a:pathLst>
                  <a:path h="61617" stroke="false" w="27088">
                    <a:moveTo>
                      <a:pt x="16548" y="61617"/>
                    </a:moveTo>
                    <a:lnTo>
                      <a:pt x="24368" y="56200"/>
                    </a:lnTo>
                    <a:cubicBezTo>
                      <a:pt x="12127" y="50106"/>
                      <a:pt x="6007" y="36225"/>
                      <a:pt x="10767" y="23699"/>
                    </a:cubicBezTo>
                    <a:cubicBezTo>
                      <a:pt x="13487" y="16251"/>
                      <a:pt x="19608" y="10834"/>
                      <a:pt x="27088" y="8464"/>
                    </a:cubicBezTo>
                    <a:lnTo>
                      <a:pt x="25388" y="0"/>
                    </a:lnTo>
                    <a:cubicBezTo>
                      <a:pt x="14847" y="3047"/>
                      <a:pt x="6007" y="10157"/>
                      <a:pt x="1926" y="20990"/>
                    </a:cubicBezTo>
                    <a:cubicBezTo>
                      <a:pt x="-3514" y="35887"/>
                      <a:pt x="2947" y="52814"/>
                      <a:pt x="16548" y="61617"/>
                    </a:cubicBezTo>
                    <a:close/>
                  </a:path>
                  <a:path h="61617" fill="none" w="27088">
                    <a:moveTo>
                      <a:pt x="16548" y="61617"/>
                    </a:moveTo>
                    <a:lnTo>
                      <a:pt x="24368" y="56200"/>
                    </a:lnTo>
                    <a:cubicBezTo>
                      <a:pt x="12127" y="50106"/>
                      <a:pt x="6007" y="36225"/>
                      <a:pt x="10767" y="23699"/>
                    </a:cubicBezTo>
                    <a:cubicBezTo>
                      <a:pt x="13487" y="16251"/>
                      <a:pt x="19608" y="10834"/>
                      <a:pt x="27088" y="8464"/>
                    </a:cubicBezTo>
                    <a:lnTo>
                      <a:pt x="25388" y="0"/>
                    </a:lnTo>
                    <a:cubicBezTo>
                      <a:pt x="14847" y="3047"/>
                      <a:pt x="6007" y="10157"/>
                      <a:pt x="1926" y="20990"/>
                    </a:cubicBezTo>
                    <a:cubicBezTo>
                      <a:pt x="-3514" y="35887"/>
                      <a:pt x="2947" y="52814"/>
                      <a:pt x="16548" y="61617"/>
                    </a:cubicBezTo>
                    <a:close/>
                  </a:path>
                </a:pathLst>
              </a:custGeom>
              <a:solidFill>
                <a:srgbClr val="3E3938"/>
              </a:solidFill>
              <a:ln cap="flat" w="7600">
                <a:solidFill>
                  <a:srgbClr val="3E3938"/>
                </a:solidFill>
                <a:miter/>
              </a:ln>
            </p:spPr>
          </p:sp>
          <p:sp>
            <p:nvSpPr>
              <p:cNvPr name="" id="660"/>
              <p:cNvSpPr/>
              <p:nvPr/>
            </p:nvSpPr>
            <p:spPr>
              <a:xfrm>
                <a:off x="4465008" y="2815080"/>
                <a:ext cy="24112" cx="26177"/>
              </a:xfrm>
              <a:custGeom>
                <a:avLst/>
                <a:gdLst/>
                <a:ahLst/>
                <a:cxnLst/>
                <a:rect r="r" b="b" l="l" t="t"/>
                <a:pathLst>
                  <a:path h="24112" stroke="false" w="26177">
                    <a:moveTo>
                      <a:pt x="19440" y="4108"/>
                    </a:moveTo>
                    <a:cubicBezTo>
                      <a:pt x="25759" y="9115"/>
                      <a:pt x="28038" y="16732"/>
                      <a:pt x="24529" y="21121"/>
                    </a:cubicBezTo>
                    <a:cubicBezTo>
                      <a:pt x="21021" y="25510"/>
                      <a:pt x="13055" y="25010"/>
                      <a:pt x="6736" y="20003"/>
                    </a:cubicBezTo>
                    <a:cubicBezTo>
                      <a:pt x="0" y="14997"/>
                      <a:pt x="-1861" y="7380"/>
                      <a:pt x="1647" y="2991"/>
                    </a:cubicBezTo>
                    <a:cubicBezTo>
                      <a:pt x="5156" y="-1399"/>
                      <a:pt x="13122" y="-898"/>
                      <a:pt x="19440" y="4108"/>
                    </a:cubicBezTo>
                    <a:close/>
                  </a:path>
                  <a:path h="24112" fill="none" w="26177">
                    <a:moveTo>
                      <a:pt x="19440" y="4108"/>
                    </a:moveTo>
                    <a:cubicBezTo>
                      <a:pt x="25759" y="9115"/>
                      <a:pt x="28038" y="16732"/>
                      <a:pt x="24529" y="21121"/>
                    </a:cubicBezTo>
                    <a:cubicBezTo>
                      <a:pt x="21021" y="25510"/>
                      <a:pt x="13055" y="25010"/>
                      <a:pt x="6736" y="20003"/>
                    </a:cubicBezTo>
                    <a:cubicBezTo>
                      <a:pt x="0" y="14997"/>
                      <a:pt x="-1861" y="7380"/>
                      <a:pt x="1647" y="2991"/>
                    </a:cubicBezTo>
                    <a:cubicBezTo>
                      <a:pt x="5156" y="-1399"/>
                      <a:pt x="13122" y="-898"/>
                      <a:pt x="19440" y="4108"/>
                    </a:cubicBezTo>
                    <a:close/>
                  </a:path>
                </a:pathLst>
              </a:custGeom>
              <a:solidFill>
                <a:srgbClr val="3E3938"/>
              </a:solidFill>
              <a:ln cap="flat" w="7600">
                <a:solidFill>
                  <a:srgbClr val="3E3938"/>
                </a:solidFill>
                <a:miter/>
              </a:ln>
            </p:spPr>
          </p:sp>
        </p:grpSp>
        <p:sp>
          <p:nvSpPr>
            <p:cNvPr name="" id="661"/>
            <p:cNvSpPr/>
            <p:nvPr/>
          </p:nvSpPr>
          <p:spPr>
            <a:xfrm>
              <a:off x="4421796" y="2884129"/>
              <a:ext cy="124819" cx="376050"/>
            </a:xfrm>
            <a:custGeom>
              <a:avLst/>
              <a:gdLst/>
              <a:ahLst/>
              <a:cxnLst/>
              <a:rect r="r" b="b" l="l" t="t"/>
              <a:pathLst>
                <a:path h="124819" stroke="false" w="376050">
                  <a:moveTo>
                    <a:pt x="0" y="80402"/>
                  </a:moveTo>
                  <a:cubicBezTo>
                    <a:pt x="-4337" y="64490"/>
                    <a:pt x="30696" y="3889"/>
                    <a:pt x="115388" y="2535"/>
                  </a:cubicBezTo>
                  <a:cubicBezTo>
                    <a:pt x="159604" y="1858"/>
                    <a:pt x="202120" y="-3559"/>
                    <a:pt x="246676" y="3889"/>
                  </a:cubicBezTo>
                  <a:cubicBezTo>
                    <a:pt x="287831" y="10660"/>
                    <a:pt x="354496" y="40791"/>
                    <a:pt x="375243" y="88527"/>
                  </a:cubicBezTo>
                  <a:cubicBezTo>
                    <a:pt x="375243" y="88527"/>
                    <a:pt x="390209" y="120689"/>
                    <a:pt x="291233" y="124414"/>
                  </a:cubicBezTo>
                  <a:cubicBezTo>
                    <a:pt x="171849" y="128815"/>
                    <a:pt x="5187" y="96314"/>
                    <a:pt x="0" y="80402"/>
                  </a:cubicBezTo>
                  <a:close/>
                </a:path>
                <a:path h="124819" fill="none" w="376050">
                  <a:moveTo>
                    <a:pt x="0" y="80402"/>
                  </a:moveTo>
                  <a:cubicBezTo>
                    <a:pt x="-4337" y="64490"/>
                    <a:pt x="30696" y="3889"/>
                    <a:pt x="115388" y="2535"/>
                  </a:cubicBezTo>
                  <a:cubicBezTo>
                    <a:pt x="159604" y="1858"/>
                    <a:pt x="202120" y="-3559"/>
                    <a:pt x="246676" y="3889"/>
                  </a:cubicBezTo>
                  <a:cubicBezTo>
                    <a:pt x="287831" y="10660"/>
                    <a:pt x="354496" y="40791"/>
                    <a:pt x="375243" y="88527"/>
                  </a:cubicBezTo>
                  <a:cubicBezTo>
                    <a:pt x="375243" y="88527"/>
                    <a:pt x="390209" y="120689"/>
                    <a:pt x="291233" y="124414"/>
                  </a:cubicBezTo>
                  <a:cubicBezTo>
                    <a:pt x="171849" y="128815"/>
                    <a:pt x="5187" y="96314"/>
                    <a:pt x="0" y="80402"/>
                  </a:cubicBezTo>
                  <a:close/>
                </a:path>
              </a:pathLst>
            </a:custGeom>
            <a:solidFill>
              <a:srgbClr val="F5F8FA"/>
            </a:solidFill>
            <a:ln cap="flat" w="7600">
              <a:solidFill>
                <a:srgbClr val="F5F8FA"/>
              </a:solidFill>
              <a:miter/>
            </a:ln>
          </p:spPr>
        </p:sp>
        <p:sp>
          <p:nvSpPr>
            <p:cNvPr name="" id="662"/>
            <p:cNvSpPr/>
            <p:nvPr/>
          </p:nvSpPr>
          <p:spPr>
            <a:xfrm>
              <a:off x="4470568" y="2611757"/>
              <a:ext cy="258177" cx="201598"/>
            </a:xfrm>
            <a:custGeom>
              <a:avLst/>
              <a:gdLst/>
              <a:ahLst/>
              <a:cxnLst/>
              <a:rect r="r" b="b" l="l" t="t"/>
              <a:pathLst>
                <a:path h="258177" stroke="false" w="201598">
                  <a:moveTo>
                    <a:pt x="196312" y="68049"/>
                  </a:moveTo>
                  <a:cubicBezTo>
                    <a:pt x="198012" y="61278"/>
                    <a:pt x="151768" y="0"/>
                    <a:pt x="151768" y="0"/>
                  </a:cubicBezTo>
                  <a:lnTo>
                    <a:pt x="4876" y="37918"/>
                  </a:lnTo>
                  <a:cubicBezTo>
                    <a:pt x="4876" y="37918"/>
                    <a:pt x="1476" y="69065"/>
                    <a:pt x="0" y="82268"/>
                  </a:cubicBezTo>
                  <a:cubicBezTo>
                    <a:pt x="0" y="95471"/>
                    <a:pt x="1476" y="119847"/>
                    <a:pt x="0" y="131019"/>
                  </a:cubicBezTo>
                  <a:cubicBezTo>
                    <a:pt x="0" y="142192"/>
                    <a:pt x="24937" y="244773"/>
                    <a:pt x="56220" y="253914"/>
                  </a:cubicBezTo>
                  <a:cubicBezTo>
                    <a:pt x="64721" y="256283"/>
                    <a:pt x="71521" y="258654"/>
                    <a:pt x="77302" y="258094"/>
                  </a:cubicBezTo>
                  <a:cubicBezTo>
                    <a:pt x="95663" y="255606"/>
                    <a:pt x="103824" y="252898"/>
                    <a:pt x="113685" y="247143"/>
                  </a:cubicBezTo>
                  <a:cubicBezTo>
                    <a:pt x="128986" y="238340"/>
                    <a:pt x="163669" y="215996"/>
                    <a:pt x="179650" y="197714"/>
                  </a:cubicBezTo>
                  <a:cubicBezTo>
                    <a:pt x="183051" y="193990"/>
                    <a:pt x="185431" y="190266"/>
                    <a:pt x="187131" y="186881"/>
                  </a:cubicBezTo>
                  <a:cubicBezTo>
                    <a:pt x="213994" y="131019"/>
                    <a:pt x="194951" y="74820"/>
                    <a:pt x="196312" y="68049"/>
                  </a:cubicBezTo>
                  <a:close/>
                </a:path>
                <a:path h="258177" fill="none" w="201598">
                  <a:moveTo>
                    <a:pt x="196312" y="68049"/>
                  </a:moveTo>
                  <a:cubicBezTo>
                    <a:pt x="198012" y="61278"/>
                    <a:pt x="151768" y="0"/>
                    <a:pt x="151768" y="0"/>
                  </a:cubicBezTo>
                  <a:lnTo>
                    <a:pt x="4876" y="37918"/>
                  </a:lnTo>
                  <a:cubicBezTo>
                    <a:pt x="4876" y="37918"/>
                    <a:pt x="1476" y="69065"/>
                    <a:pt x="0" y="82268"/>
                  </a:cubicBezTo>
                  <a:cubicBezTo>
                    <a:pt x="0" y="95471"/>
                    <a:pt x="1476" y="119847"/>
                    <a:pt x="0" y="131019"/>
                  </a:cubicBezTo>
                  <a:cubicBezTo>
                    <a:pt x="0" y="142192"/>
                    <a:pt x="24937" y="244773"/>
                    <a:pt x="56220" y="253914"/>
                  </a:cubicBezTo>
                  <a:cubicBezTo>
                    <a:pt x="64721" y="256283"/>
                    <a:pt x="71521" y="258654"/>
                    <a:pt x="77302" y="258094"/>
                  </a:cubicBezTo>
                  <a:cubicBezTo>
                    <a:pt x="95663" y="255606"/>
                    <a:pt x="103824" y="252898"/>
                    <a:pt x="113685" y="247143"/>
                  </a:cubicBezTo>
                  <a:cubicBezTo>
                    <a:pt x="128986" y="238340"/>
                    <a:pt x="163669" y="215996"/>
                    <a:pt x="179650" y="197714"/>
                  </a:cubicBezTo>
                  <a:cubicBezTo>
                    <a:pt x="183051" y="193990"/>
                    <a:pt x="185431" y="190266"/>
                    <a:pt x="187131" y="186881"/>
                  </a:cubicBezTo>
                  <a:cubicBezTo>
                    <a:pt x="213994" y="131019"/>
                    <a:pt x="194951" y="74820"/>
                    <a:pt x="196312" y="68049"/>
                  </a:cubicBezTo>
                  <a:close/>
                </a:path>
              </a:pathLst>
            </a:custGeom>
            <a:solidFill>
              <a:srgbClr val="FDEEDA"/>
            </a:solidFill>
            <a:ln cap="flat" w="7600">
              <a:solidFill>
                <a:srgbClr val="FDEEDA"/>
              </a:solidFill>
              <a:miter/>
            </a:ln>
          </p:spPr>
        </p:sp>
        <p:sp>
          <p:nvSpPr>
            <p:cNvPr name="" id="663"/>
            <p:cNvSpPr/>
            <p:nvPr/>
          </p:nvSpPr>
          <p:spPr>
            <a:xfrm>
              <a:off x="4533298" y="2809810"/>
              <a:ext cy="129360" cx="124740"/>
            </a:xfrm>
            <a:custGeom>
              <a:avLst/>
              <a:gdLst/>
              <a:ahLst/>
              <a:cxnLst/>
              <a:rect r="r" b="b" l="l" t="t"/>
              <a:pathLst>
                <a:path h="129360" stroke="false" w="124740">
                  <a:moveTo>
                    <a:pt x="112159" y="0"/>
                  </a:moveTo>
                  <a:cubicBezTo>
                    <a:pt x="95838" y="18282"/>
                    <a:pt x="62855" y="39949"/>
                    <a:pt x="47554" y="48751"/>
                  </a:cubicBezTo>
                  <a:cubicBezTo>
                    <a:pt x="37693" y="54168"/>
                    <a:pt x="29872" y="59247"/>
                    <a:pt x="14231" y="57892"/>
                  </a:cubicBezTo>
                  <a:cubicBezTo>
                    <a:pt x="15591" y="71773"/>
                    <a:pt x="14231" y="88362"/>
                    <a:pt x="1650" y="98180"/>
                  </a:cubicBezTo>
                  <a:cubicBezTo>
                    <a:pt x="1650" y="98180"/>
                    <a:pt x="-9911" y="127973"/>
                    <a:pt x="28172" y="129344"/>
                  </a:cubicBezTo>
                  <a:cubicBezTo>
                    <a:pt x="66255" y="130342"/>
                    <a:pt x="124740" y="84977"/>
                    <a:pt x="124740" y="84977"/>
                  </a:cubicBezTo>
                  <a:cubicBezTo>
                    <a:pt x="124740" y="84977"/>
                    <a:pt x="107059" y="59924"/>
                    <a:pt x="112159" y="0"/>
                  </a:cubicBezTo>
                  <a:close/>
                </a:path>
                <a:path h="129360" fill="none" w="124740">
                  <a:moveTo>
                    <a:pt x="112159" y="0"/>
                  </a:moveTo>
                  <a:cubicBezTo>
                    <a:pt x="95838" y="18282"/>
                    <a:pt x="62855" y="39949"/>
                    <a:pt x="47554" y="48751"/>
                  </a:cubicBezTo>
                  <a:cubicBezTo>
                    <a:pt x="37693" y="54168"/>
                    <a:pt x="29872" y="59247"/>
                    <a:pt x="14231" y="57892"/>
                  </a:cubicBezTo>
                  <a:cubicBezTo>
                    <a:pt x="15591" y="71773"/>
                    <a:pt x="14231" y="88362"/>
                    <a:pt x="1650" y="98180"/>
                  </a:cubicBezTo>
                  <a:cubicBezTo>
                    <a:pt x="1650" y="98180"/>
                    <a:pt x="-9911" y="127973"/>
                    <a:pt x="28172" y="129344"/>
                  </a:cubicBezTo>
                  <a:cubicBezTo>
                    <a:pt x="66255" y="130342"/>
                    <a:pt x="124740" y="84977"/>
                    <a:pt x="124740" y="84977"/>
                  </a:cubicBezTo>
                  <a:cubicBezTo>
                    <a:pt x="124740" y="84977"/>
                    <a:pt x="107059" y="59924"/>
                    <a:pt x="112159" y="0"/>
                  </a:cubicBezTo>
                  <a:close/>
                </a:path>
              </a:pathLst>
            </a:custGeom>
            <a:solidFill>
              <a:srgbClr val="F7E4CB"/>
            </a:solidFill>
            <a:ln cap="flat" w="7600">
              <a:solidFill>
                <a:srgbClr val="F7E4CB"/>
              </a:solidFill>
              <a:miter/>
            </a:ln>
          </p:spPr>
        </p:sp>
        <p:grpSp>
          <p:nvGrpSpPr>
            <p:cNvPr name="" id="664"/>
            <p:cNvGrpSpPr/>
            <p:nvPr/>
          </p:nvGrpSpPr>
          <p:grpSpPr>
            <a:xfrm>
              <a:off x="4448007" y="2559324"/>
              <a:ext cy="399790" cx="350018"/>
              <a:chOff x="4448007" y="2559324"/>
              <a:chExt cy="399790" cx="350018"/>
            </a:xfrm>
          </p:grpSpPr>
          <p:sp>
            <p:nvSpPr>
              <p:cNvPr name="" id="665"/>
              <p:cNvSpPr/>
              <p:nvPr/>
            </p:nvSpPr>
            <p:spPr>
              <a:xfrm>
                <a:off x="4448007" y="2559324"/>
                <a:ext cy="399790" cx="350018"/>
              </a:xfrm>
              <a:custGeom>
                <a:avLst/>
                <a:gdLst/>
                <a:ahLst/>
                <a:cxnLst/>
                <a:rect r="r" b="b" l="l" t="t"/>
                <a:pathLst>
                  <a:path h="399790" stroke="false" w="350018">
                    <a:moveTo>
                      <a:pt x="313401" y="270463"/>
                    </a:moveTo>
                    <a:cubicBezTo>
                      <a:pt x="302520" y="220357"/>
                      <a:pt x="325302" y="169575"/>
                      <a:pt x="311021" y="126917"/>
                    </a:cubicBezTo>
                    <a:cubicBezTo>
                      <a:pt x="296739" y="84260"/>
                      <a:pt x="253896" y="87984"/>
                      <a:pt x="253896" y="87984"/>
                    </a:cubicBezTo>
                    <a:cubicBezTo>
                      <a:pt x="253896" y="87984"/>
                      <a:pt x="248455" y="47696"/>
                      <a:pt x="205612" y="20273"/>
                    </a:cubicBezTo>
                    <a:cubicBezTo>
                      <a:pt x="158008" y="-10535"/>
                      <a:pt x="134886" y="1315"/>
                      <a:pt x="91363" y="7408"/>
                    </a:cubicBezTo>
                    <a:cubicBezTo>
                      <a:pt x="47839" y="13502"/>
                      <a:pt x="28117" y="34154"/>
                      <a:pt x="6356" y="77488"/>
                    </a:cubicBezTo>
                    <a:cubicBezTo>
                      <a:pt x="-11326" y="112698"/>
                      <a:pt x="13496" y="150616"/>
                      <a:pt x="13496" y="150616"/>
                    </a:cubicBezTo>
                    <a:cubicBezTo>
                      <a:pt x="13496" y="150616"/>
                      <a:pt x="22677" y="163819"/>
                      <a:pt x="23357" y="143845"/>
                    </a:cubicBezTo>
                    <a:cubicBezTo>
                      <a:pt x="24037" y="128271"/>
                      <a:pt x="28117" y="104911"/>
                      <a:pt x="29818" y="95432"/>
                    </a:cubicBezTo>
                    <a:cubicBezTo>
                      <a:pt x="30498" y="100172"/>
                      <a:pt x="34918" y="109990"/>
                      <a:pt x="53279" y="128271"/>
                    </a:cubicBezTo>
                    <a:cubicBezTo>
                      <a:pt x="83882" y="159079"/>
                      <a:pt x="191331" y="156033"/>
                      <a:pt x="191331" y="156033"/>
                    </a:cubicBezTo>
                    <a:cubicBezTo>
                      <a:pt x="191331" y="156033"/>
                      <a:pt x="168549" y="106266"/>
                      <a:pt x="195751" y="145199"/>
                    </a:cubicBezTo>
                    <a:cubicBezTo>
                      <a:pt x="222953" y="184132"/>
                      <a:pt x="205952" y="225436"/>
                      <a:pt x="205952" y="225436"/>
                    </a:cubicBezTo>
                    <a:cubicBezTo>
                      <a:pt x="205952" y="225436"/>
                      <a:pt x="200171" y="244733"/>
                      <a:pt x="223293" y="232207"/>
                    </a:cubicBezTo>
                    <a:cubicBezTo>
                      <a:pt x="256616" y="214263"/>
                      <a:pt x="252536" y="115068"/>
                      <a:pt x="252536" y="115068"/>
                    </a:cubicBezTo>
                    <a:cubicBezTo>
                      <a:pt x="252536" y="115068"/>
                      <a:pt x="272937" y="128271"/>
                      <a:pt x="268177" y="163481"/>
                    </a:cubicBezTo>
                    <a:cubicBezTo>
                      <a:pt x="264097" y="193950"/>
                      <a:pt x="228394" y="264369"/>
                      <a:pt x="228394" y="306688"/>
                    </a:cubicBezTo>
                    <a:cubicBezTo>
                      <a:pt x="228394" y="316506"/>
                      <a:pt x="231114" y="322938"/>
                      <a:pt x="229414" y="330387"/>
                    </a:cubicBezTo>
                    <a:cubicBezTo>
                      <a:pt x="265457" y="339866"/>
                      <a:pt x="317481" y="362887"/>
                      <a:pt x="340603" y="399790"/>
                    </a:cubicBezTo>
                    <a:cubicBezTo>
                      <a:pt x="340603" y="399790"/>
                      <a:pt x="348764" y="390987"/>
                      <a:pt x="349444" y="383539"/>
                    </a:cubicBezTo>
                    <a:cubicBezTo>
                      <a:pt x="354544" y="328017"/>
                      <a:pt x="324282" y="320569"/>
                      <a:pt x="313401" y="270463"/>
                    </a:cubicBezTo>
                    <a:close/>
                  </a:path>
                  <a:path h="399790" fill="none" w="350018">
                    <a:moveTo>
                      <a:pt x="313401" y="270463"/>
                    </a:moveTo>
                    <a:cubicBezTo>
                      <a:pt x="302520" y="220357"/>
                      <a:pt x="325302" y="169575"/>
                      <a:pt x="311021" y="126917"/>
                    </a:cubicBezTo>
                    <a:cubicBezTo>
                      <a:pt x="296739" y="84260"/>
                      <a:pt x="253896" y="87984"/>
                      <a:pt x="253896" y="87984"/>
                    </a:cubicBezTo>
                    <a:cubicBezTo>
                      <a:pt x="253896" y="87984"/>
                      <a:pt x="248455" y="47696"/>
                      <a:pt x="205612" y="20273"/>
                    </a:cubicBezTo>
                    <a:cubicBezTo>
                      <a:pt x="158008" y="-10535"/>
                      <a:pt x="134886" y="1315"/>
                      <a:pt x="91363" y="7408"/>
                    </a:cubicBezTo>
                    <a:cubicBezTo>
                      <a:pt x="47839" y="13502"/>
                      <a:pt x="28117" y="34154"/>
                      <a:pt x="6356" y="77488"/>
                    </a:cubicBezTo>
                    <a:cubicBezTo>
                      <a:pt x="-11326" y="112698"/>
                      <a:pt x="13496" y="150616"/>
                      <a:pt x="13496" y="150616"/>
                    </a:cubicBezTo>
                    <a:cubicBezTo>
                      <a:pt x="13496" y="150616"/>
                      <a:pt x="22677" y="163819"/>
                      <a:pt x="23357" y="143845"/>
                    </a:cubicBezTo>
                    <a:cubicBezTo>
                      <a:pt x="24037" y="128271"/>
                      <a:pt x="28117" y="104911"/>
                      <a:pt x="29818" y="95432"/>
                    </a:cubicBezTo>
                    <a:cubicBezTo>
                      <a:pt x="30498" y="100172"/>
                      <a:pt x="34918" y="109990"/>
                      <a:pt x="53279" y="128271"/>
                    </a:cubicBezTo>
                    <a:cubicBezTo>
                      <a:pt x="83882" y="159079"/>
                      <a:pt x="191331" y="156033"/>
                      <a:pt x="191331" y="156033"/>
                    </a:cubicBezTo>
                    <a:cubicBezTo>
                      <a:pt x="191331" y="156033"/>
                      <a:pt x="168549" y="106266"/>
                      <a:pt x="195751" y="145199"/>
                    </a:cubicBezTo>
                    <a:cubicBezTo>
                      <a:pt x="222953" y="184132"/>
                      <a:pt x="205952" y="225436"/>
                      <a:pt x="205952" y="225436"/>
                    </a:cubicBezTo>
                    <a:cubicBezTo>
                      <a:pt x="205952" y="225436"/>
                      <a:pt x="200171" y="244733"/>
                      <a:pt x="223293" y="232207"/>
                    </a:cubicBezTo>
                    <a:cubicBezTo>
                      <a:pt x="256616" y="214263"/>
                      <a:pt x="252536" y="115068"/>
                      <a:pt x="252536" y="115068"/>
                    </a:cubicBezTo>
                    <a:cubicBezTo>
                      <a:pt x="252536" y="115068"/>
                      <a:pt x="272937" y="128271"/>
                      <a:pt x="268177" y="163481"/>
                    </a:cubicBezTo>
                    <a:cubicBezTo>
                      <a:pt x="264097" y="193950"/>
                      <a:pt x="228394" y="264369"/>
                      <a:pt x="228394" y="306688"/>
                    </a:cubicBezTo>
                    <a:cubicBezTo>
                      <a:pt x="228394" y="316506"/>
                      <a:pt x="231114" y="322938"/>
                      <a:pt x="229414" y="330387"/>
                    </a:cubicBezTo>
                    <a:cubicBezTo>
                      <a:pt x="265457" y="339866"/>
                      <a:pt x="317481" y="362887"/>
                      <a:pt x="340603" y="399790"/>
                    </a:cubicBezTo>
                    <a:cubicBezTo>
                      <a:pt x="340603" y="399790"/>
                      <a:pt x="348764" y="390987"/>
                      <a:pt x="349444" y="383539"/>
                    </a:cubicBezTo>
                    <a:cubicBezTo>
                      <a:pt x="354544" y="328017"/>
                      <a:pt x="324282" y="320569"/>
                      <a:pt x="313401" y="270463"/>
                    </a:cubicBezTo>
                    <a:close/>
                  </a:path>
                </a:pathLst>
              </a:custGeom>
              <a:solidFill>
                <a:srgbClr val="D49D54"/>
              </a:solidFill>
              <a:ln cap="flat" w="7600">
                <a:noFill/>
                <a:miter/>
              </a:ln>
            </p:spPr>
          </p:sp>
          <p:sp>
            <p:nvSpPr>
              <p:cNvPr name="" id="666"/>
              <p:cNvSpPr/>
              <p:nvPr/>
            </p:nvSpPr>
            <p:spPr>
              <a:xfrm>
                <a:off x="4448007" y="2559324"/>
                <a:ext cy="399790" cx="350018"/>
              </a:xfrm>
              <a:custGeom>
                <a:avLst/>
                <a:gdLst/>
                <a:ahLst/>
                <a:cxnLst/>
                <a:rect r="r" b="b" l="l" t="t"/>
                <a:pathLst>
                  <a:path h="399790" stroke="false" w="350018">
                    <a:moveTo>
                      <a:pt x="313401" y="270463"/>
                    </a:moveTo>
                    <a:cubicBezTo>
                      <a:pt x="302520" y="220357"/>
                      <a:pt x="325302" y="169575"/>
                      <a:pt x="311021" y="126917"/>
                    </a:cubicBezTo>
                    <a:cubicBezTo>
                      <a:pt x="296739" y="84260"/>
                      <a:pt x="253896" y="87984"/>
                      <a:pt x="253896" y="87984"/>
                    </a:cubicBezTo>
                    <a:cubicBezTo>
                      <a:pt x="253896" y="87984"/>
                      <a:pt x="248455" y="47696"/>
                      <a:pt x="205612" y="20273"/>
                    </a:cubicBezTo>
                    <a:cubicBezTo>
                      <a:pt x="158008" y="-10535"/>
                      <a:pt x="134886" y="1315"/>
                      <a:pt x="91363" y="7408"/>
                    </a:cubicBezTo>
                    <a:cubicBezTo>
                      <a:pt x="47839" y="13502"/>
                      <a:pt x="28117" y="34154"/>
                      <a:pt x="6356" y="77488"/>
                    </a:cubicBezTo>
                    <a:cubicBezTo>
                      <a:pt x="-11326" y="112698"/>
                      <a:pt x="13496" y="150616"/>
                      <a:pt x="13496" y="150616"/>
                    </a:cubicBezTo>
                    <a:cubicBezTo>
                      <a:pt x="13496" y="150616"/>
                      <a:pt x="22677" y="163819"/>
                      <a:pt x="23357" y="143845"/>
                    </a:cubicBezTo>
                    <a:cubicBezTo>
                      <a:pt x="24037" y="128271"/>
                      <a:pt x="28117" y="104911"/>
                      <a:pt x="29818" y="95432"/>
                    </a:cubicBezTo>
                    <a:cubicBezTo>
                      <a:pt x="30498" y="100172"/>
                      <a:pt x="34918" y="109990"/>
                      <a:pt x="53279" y="128271"/>
                    </a:cubicBezTo>
                    <a:cubicBezTo>
                      <a:pt x="83882" y="159079"/>
                      <a:pt x="191331" y="156033"/>
                      <a:pt x="191331" y="156033"/>
                    </a:cubicBezTo>
                    <a:cubicBezTo>
                      <a:pt x="191331" y="156033"/>
                      <a:pt x="168549" y="106266"/>
                      <a:pt x="195751" y="145199"/>
                    </a:cubicBezTo>
                    <a:cubicBezTo>
                      <a:pt x="222953" y="184132"/>
                      <a:pt x="205952" y="225436"/>
                      <a:pt x="205952" y="225436"/>
                    </a:cubicBezTo>
                    <a:cubicBezTo>
                      <a:pt x="205952" y="225436"/>
                      <a:pt x="200171" y="244733"/>
                      <a:pt x="223293" y="232207"/>
                    </a:cubicBezTo>
                    <a:cubicBezTo>
                      <a:pt x="256616" y="214263"/>
                      <a:pt x="252536" y="115068"/>
                      <a:pt x="252536" y="115068"/>
                    </a:cubicBezTo>
                    <a:cubicBezTo>
                      <a:pt x="252536" y="115068"/>
                      <a:pt x="272937" y="128271"/>
                      <a:pt x="268177" y="163481"/>
                    </a:cubicBezTo>
                    <a:cubicBezTo>
                      <a:pt x="264097" y="193950"/>
                      <a:pt x="228394" y="264369"/>
                      <a:pt x="228394" y="306688"/>
                    </a:cubicBezTo>
                    <a:cubicBezTo>
                      <a:pt x="228394" y="316506"/>
                      <a:pt x="231114" y="322938"/>
                      <a:pt x="229414" y="330387"/>
                    </a:cubicBezTo>
                    <a:cubicBezTo>
                      <a:pt x="265457" y="339866"/>
                      <a:pt x="317481" y="362887"/>
                      <a:pt x="340603" y="399790"/>
                    </a:cubicBezTo>
                    <a:cubicBezTo>
                      <a:pt x="340603" y="399790"/>
                      <a:pt x="348764" y="390987"/>
                      <a:pt x="349444" y="383539"/>
                    </a:cubicBezTo>
                    <a:cubicBezTo>
                      <a:pt x="354544" y="328017"/>
                      <a:pt x="324282" y="320569"/>
                      <a:pt x="313401" y="270463"/>
                    </a:cubicBezTo>
                    <a:close/>
                  </a:path>
                  <a:path h="399790" fill="none" w="350018">
                    <a:moveTo>
                      <a:pt x="313401" y="270463"/>
                    </a:moveTo>
                    <a:cubicBezTo>
                      <a:pt x="302520" y="220357"/>
                      <a:pt x="325302" y="169575"/>
                      <a:pt x="311021" y="126917"/>
                    </a:cubicBezTo>
                    <a:cubicBezTo>
                      <a:pt x="296739" y="84260"/>
                      <a:pt x="253896" y="87984"/>
                      <a:pt x="253896" y="87984"/>
                    </a:cubicBezTo>
                    <a:cubicBezTo>
                      <a:pt x="253896" y="87984"/>
                      <a:pt x="248455" y="47696"/>
                      <a:pt x="205612" y="20273"/>
                    </a:cubicBezTo>
                    <a:cubicBezTo>
                      <a:pt x="158008" y="-10535"/>
                      <a:pt x="134886" y="1315"/>
                      <a:pt x="91363" y="7408"/>
                    </a:cubicBezTo>
                    <a:cubicBezTo>
                      <a:pt x="47839" y="13502"/>
                      <a:pt x="28117" y="34154"/>
                      <a:pt x="6356" y="77488"/>
                    </a:cubicBezTo>
                    <a:cubicBezTo>
                      <a:pt x="-11326" y="112698"/>
                      <a:pt x="13496" y="150616"/>
                      <a:pt x="13496" y="150616"/>
                    </a:cubicBezTo>
                    <a:cubicBezTo>
                      <a:pt x="13496" y="150616"/>
                      <a:pt x="22677" y="163819"/>
                      <a:pt x="23357" y="143845"/>
                    </a:cubicBezTo>
                    <a:cubicBezTo>
                      <a:pt x="24037" y="128271"/>
                      <a:pt x="28117" y="104911"/>
                      <a:pt x="29818" y="95432"/>
                    </a:cubicBezTo>
                    <a:cubicBezTo>
                      <a:pt x="30498" y="100172"/>
                      <a:pt x="34918" y="109990"/>
                      <a:pt x="53279" y="128271"/>
                    </a:cubicBezTo>
                    <a:cubicBezTo>
                      <a:pt x="83882" y="159079"/>
                      <a:pt x="191331" y="156033"/>
                      <a:pt x="191331" y="156033"/>
                    </a:cubicBezTo>
                    <a:cubicBezTo>
                      <a:pt x="191331" y="156033"/>
                      <a:pt x="168549" y="106266"/>
                      <a:pt x="195751" y="145199"/>
                    </a:cubicBezTo>
                    <a:cubicBezTo>
                      <a:pt x="222953" y="184132"/>
                      <a:pt x="205952" y="225436"/>
                      <a:pt x="205952" y="225436"/>
                    </a:cubicBezTo>
                    <a:cubicBezTo>
                      <a:pt x="205952" y="225436"/>
                      <a:pt x="200171" y="244733"/>
                      <a:pt x="223293" y="232207"/>
                    </a:cubicBezTo>
                    <a:cubicBezTo>
                      <a:pt x="256616" y="214263"/>
                      <a:pt x="252536" y="115068"/>
                      <a:pt x="252536" y="115068"/>
                    </a:cubicBezTo>
                    <a:cubicBezTo>
                      <a:pt x="252536" y="115068"/>
                      <a:pt x="272937" y="128271"/>
                      <a:pt x="268177" y="163481"/>
                    </a:cubicBezTo>
                    <a:cubicBezTo>
                      <a:pt x="264097" y="193950"/>
                      <a:pt x="228394" y="264369"/>
                      <a:pt x="228394" y="306688"/>
                    </a:cubicBezTo>
                    <a:cubicBezTo>
                      <a:pt x="228394" y="316506"/>
                      <a:pt x="231114" y="322938"/>
                      <a:pt x="229414" y="330387"/>
                    </a:cubicBezTo>
                    <a:cubicBezTo>
                      <a:pt x="265457" y="339866"/>
                      <a:pt x="317481" y="362887"/>
                      <a:pt x="340603" y="399790"/>
                    </a:cubicBezTo>
                    <a:cubicBezTo>
                      <a:pt x="340603" y="399790"/>
                      <a:pt x="348764" y="390987"/>
                      <a:pt x="349444" y="383539"/>
                    </a:cubicBezTo>
                    <a:cubicBezTo>
                      <a:pt x="354544" y="328017"/>
                      <a:pt x="324282" y="320569"/>
                      <a:pt x="313401" y="270463"/>
                    </a:cubicBezTo>
                    <a:close/>
                  </a:path>
                </a:pathLst>
              </a:custGeom>
              <a:noFill/>
              <a:ln cap="flat" w="7600">
                <a:solidFill>
                  <a:srgbClr val="D49D54"/>
                </a:solidFill>
                <a:miter/>
              </a:ln>
            </p:spPr>
          </p:sp>
        </p:grpSp>
        <p:grpSp>
          <p:nvGrpSpPr>
            <p:cNvPr name="" id="667"/>
            <p:cNvGrpSpPr/>
            <p:nvPr/>
          </p:nvGrpSpPr>
          <p:grpSpPr>
            <a:xfrm>
              <a:off x="4622676" y="2712308"/>
              <a:ext cy="80576" cx="78206"/>
              <a:chOff x="4622676" y="2712308"/>
              <a:chExt cy="80576" cx="78206"/>
            </a:xfrm>
          </p:grpSpPr>
          <p:sp>
            <p:nvSpPr>
              <p:cNvPr name="" id="668"/>
              <p:cNvSpPr/>
              <p:nvPr/>
            </p:nvSpPr>
            <p:spPr>
              <a:xfrm>
                <a:off x="4622676" y="2712308"/>
                <a:ext cy="80576" cx="78206"/>
              </a:xfrm>
              <a:custGeom>
                <a:avLst/>
                <a:gdLst/>
                <a:ahLst/>
                <a:cxnLst/>
                <a:rect r="r" b="b" l="l" t="t"/>
                <a:pathLst>
                  <a:path h="80576" stroke="false" w="78206">
                    <a:moveTo>
                      <a:pt x="78206" y="40288"/>
                    </a:moveTo>
                    <a:cubicBezTo>
                      <a:pt x="78206" y="62538"/>
                      <a:pt x="60699" y="80576"/>
                      <a:pt x="39103" y="80576"/>
                    </a:cubicBezTo>
                    <a:cubicBezTo>
                      <a:pt x="17507" y="80576"/>
                      <a:pt x="0" y="62538"/>
                      <a:pt x="0" y="40288"/>
                    </a:cubicBezTo>
                    <a:cubicBezTo>
                      <a:pt x="0" y="18038"/>
                      <a:pt x="17507" y="0"/>
                      <a:pt x="39103" y="0"/>
                    </a:cubicBezTo>
                    <a:cubicBezTo>
                      <a:pt x="60699" y="0"/>
                      <a:pt x="78206" y="18038"/>
                      <a:pt x="78206" y="40288"/>
                    </a:cubicBezTo>
                    <a:close/>
                  </a:path>
                  <a:path h="80576" fill="none" w="78206">
                    <a:moveTo>
                      <a:pt x="78206" y="40288"/>
                    </a:moveTo>
                    <a:cubicBezTo>
                      <a:pt x="78206" y="62538"/>
                      <a:pt x="60699" y="80576"/>
                      <a:pt x="39103" y="80576"/>
                    </a:cubicBezTo>
                    <a:cubicBezTo>
                      <a:pt x="17507" y="80576"/>
                      <a:pt x="0" y="62538"/>
                      <a:pt x="0" y="40288"/>
                    </a:cubicBezTo>
                    <a:cubicBezTo>
                      <a:pt x="0" y="18038"/>
                      <a:pt x="17507" y="0"/>
                      <a:pt x="39103" y="0"/>
                    </a:cubicBezTo>
                    <a:cubicBezTo>
                      <a:pt x="60699" y="0"/>
                      <a:pt x="78206" y="18038"/>
                      <a:pt x="78206" y="40288"/>
                    </a:cubicBezTo>
                    <a:close/>
                  </a:path>
                </a:pathLst>
              </a:custGeom>
              <a:solidFill>
                <a:srgbClr val="3E3938"/>
              </a:solidFill>
              <a:ln cap="flat" w="7600">
                <a:noFill/>
                <a:miter/>
              </a:ln>
            </p:spPr>
          </p:sp>
          <p:sp>
            <p:nvSpPr>
              <p:cNvPr name="" id="669"/>
              <p:cNvSpPr/>
              <p:nvPr/>
            </p:nvSpPr>
            <p:spPr>
              <a:xfrm>
                <a:off x="4622676" y="2712308"/>
                <a:ext cy="80576" cx="78206"/>
              </a:xfrm>
              <a:custGeom>
                <a:avLst/>
                <a:gdLst/>
                <a:ahLst/>
                <a:cxnLst/>
                <a:rect r="r" b="b" l="l" t="t"/>
                <a:pathLst>
                  <a:path h="80576" stroke="false" w="78206">
                    <a:moveTo>
                      <a:pt x="78206" y="40288"/>
                    </a:moveTo>
                    <a:cubicBezTo>
                      <a:pt x="78206" y="62538"/>
                      <a:pt x="60699" y="80576"/>
                      <a:pt x="39103" y="80576"/>
                    </a:cubicBezTo>
                    <a:cubicBezTo>
                      <a:pt x="17507" y="80576"/>
                      <a:pt x="0" y="62538"/>
                      <a:pt x="0" y="40288"/>
                    </a:cubicBezTo>
                    <a:cubicBezTo>
                      <a:pt x="0" y="18038"/>
                      <a:pt x="17507" y="0"/>
                      <a:pt x="39103" y="0"/>
                    </a:cubicBezTo>
                    <a:cubicBezTo>
                      <a:pt x="60699" y="0"/>
                      <a:pt x="78206" y="18038"/>
                      <a:pt x="78206" y="40288"/>
                    </a:cubicBezTo>
                    <a:close/>
                  </a:path>
                  <a:path h="80576" fill="none" w="78206">
                    <a:moveTo>
                      <a:pt x="78206" y="40288"/>
                    </a:moveTo>
                    <a:cubicBezTo>
                      <a:pt x="78206" y="62538"/>
                      <a:pt x="60699" y="80576"/>
                      <a:pt x="39103" y="80576"/>
                    </a:cubicBezTo>
                    <a:cubicBezTo>
                      <a:pt x="17507" y="80576"/>
                      <a:pt x="0" y="62538"/>
                      <a:pt x="0" y="40288"/>
                    </a:cubicBezTo>
                    <a:cubicBezTo>
                      <a:pt x="0" y="18038"/>
                      <a:pt x="17507" y="0"/>
                      <a:pt x="39103" y="0"/>
                    </a:cubicBezTo>
                    <a:cubicBezTo>
                      <a:pt x="60699" y="0"/>
                      <a:pt x="78206" y="18038"/>
                      <a:pt x="78206" y="40288"/>
                    </a:cubicBezTo>
                    <a:close/>
                  </a:path>
                </a:pathLst>
              </a:custGeom>
              <a:noFill/>
              <a:ln cap="flat" w="7600">
                <a:solidFill>
                  <a:srgbClr val="3E3938"/>
                </a:solidFill>
                <a:miter/>
              </a:ln>
            </p:spPr>
          </p:sp>
        </p:grpSp>
        <p:grpSp>
          <p:nvGrpSpPr>
            <p:cNvPr name="" id="670"/>
            <p:cNvGrpSpPr/>
            <p:nvPr/>
          </p:nvGrpSpPr>
          <p:grpSpPr>
            <a:xfrm>
              <a:off x="4537670" y="2563007"/>
              <a:ext cy="182818" cx="137711"/>
              <a:chOff x="4537670" y="2563007"/>
              <a:chExt cy="182818" cx="137711"/>
            </a:xfrm>
          </p:grpSpPr>
          <p:sp>
            <p:nvSpPr>
              <p:cNvPr name="" id="671"/>
              <p:cNvSpPr/>
              <p:nvPr/>
            </p:nvSpPr>
            <p:spPr>
              <a:xfrm>
                <a:off x="4537670" y="2563007"/>
                <a:ext cy="182818" cx="137711"/>
              </a:xfrm>
              <a:custGeom>
                <a:avLst/>
                <a:gdLst/>
                <a:ahLst/>
                <a:cxnLst/>
                <a:rect r="r" b="b" l="l" t="t"/>
                <a:pathLst>
                  <a:path h="182818" stroke="false" w="137711">
                    <a:moveTo>
                      <a:pt x="121050" y="133389"/>
                    </a:moveTo>
                    <a:cubicBezTo>
                      <a:pt x="121050" y="150994"/>
                      <a:pt x="117990" y="167583"/>
                      <a:pt x="112549" y="182818"/>
                    </a:cubicBezTo>
                    <a:lnTo>
                      <a:pt x="128530" y="182818"/>
                    </a:lnTo>
                    <a:cubicBezTo>
                      <a:pt x="134651" y="166906"/>
                      <a:pt x="137711" y="149301"/>
                      <a:pt x="137711" y="131020"/>
                    </a:cubicBezTo>
                    <a:cubicBezTo>
                      <a:pt x="137711" y="58569"/>
                      <a:pt x="86027" y="0"/>
                      <a:pt x="22442" y="0"/>
                    </a:cubicBezTo>
                    <a:cubicBezTo>
                      <a:pt x="14621" y="0"/>
                      <a:pt x="7141" y="1016"/>
                      <a:pt x="0" y="2370"/>
                    </a:cubicBezTo>
                    <a:cubicBezTo>
                      <a:pt x="2040" y="2370"/>
                      <a:pt x="3740" y="2370"/>
                      <a:pt x="5780" y="2370"/>
                    </a:cubicBezTo>
                    <a:cubicBezTo>
                      <a:pt x="69366" y="2370"/>
                      <a:pt x="121050" y="60939"/>
                      <a:pt x="121050" y="133389"/>
                    </a:cubicBezTo>
                    <a:close/>
                  </a:path>
                  <a:path h="182818" fill="none" w="137711">
                    <a:moveTo>
                      <a:pt x="121050" y="133389"/>
                    </a:moveTo>
                    <a:cubicBezTo>
                      <a:pt x="121050" y="150994"/>
                      <a:pt x="117990" y="167583"/>
                      <a:pt x="112549" y="182818"/>
                    </a:cubicBezTo>
                    <a:lnTo>
                      <a:pt x="128530" y="182818"/>
                    </a:lnTo>
                    <a:cubicBezTo>
                      <a:pt x="134651" y="166906"/>
                      <a:pt x="137711" y="149301"/>
                      <a:pt x="137711" y="131020"/>
                    </a:cubicBezTo>
                    <a:cubicBezTo>
                      <a:pt x="137711" y="58569"/>
                      <a:pt x="86027" y="0"/>
                      <a:pt x="22442" y="0"/>
                    </a:cubicBezTo>
                    <a:cubicBezTo>
                      <a:pt x="14621" y="0"/>
                      <a:pt x="7141" y="1016"/>
                      <a:pt x="0" y="2370"/>
                    </a:cubicBezTo>
                    <a:cubicBezTo>
                      <a:pt x="2040" y="2370"/>
                      <a:pt x="3740" y="2370"/>
                      <a:pt x="5780" y="2370"/>
                    </a:cubicBezTo>
                    <a:cubicBezTo>
                      <a:pt x="69366" y="2370"/>
                      <a:pt x="121050" y="60939"/>
                      <a:pt x="121050" y="133389"/>
                    </a:cubicBezTo>
                    <a:close/>
                  </a:path>
                </a:pathLst>
              </a:custGeom>
              <a:solidFill>
                <a:srgbClr val="3E3938"/>
              </a:solidFill>
              <a:ln cap="flat" w="7600">
                <a:noFill/>
                <a:miter/>
              </a:ln>
            </p:spPr>
          </p:sp>
          <p:sp>
            <p:nvSpPr>
              <p:cNvPr name="" id="672"/>
              <p:cNvSpPr/>
              <p:nvPr/>
            </p:nvSpPr>
            <p:spPr>
              <a:xfrm>
                <a:off x="4537670" y="2563007"/>
                <a:ext cy="182818" cx="137711"/>
              </a:xfrm>
              <a:custGeom>
                <a:avLst/>
                <a:gdLst/>
                <a:ahLst/>
                <a:cxnLst/>
                <a:rect r="r" b="b" l="l" t="t"/>
                <a:pathLst>
                  <a:path h="182818" stroke="false" w="137711">
                    <a:moveTo>
                      <a:pt x="121050" y="133389"/>
                    </a:moveTo>
                    <a:cubicBezTo>
                      <a:pt x="121050" y="150994"/>
                      <a:pt x="117990" y="167583"/>
                      <a:pt x="112549" y="182818"/>
                    </a:cubicBezTo>
                    <a:lnTo>
                      <a:pt x="128530" y="182818"/>
                    </a:lnTo>
                    <a:cubicBezTo>
                      <a:pt x="134651" y="166906"/>
                      <a:pt x="137711" y="149301"/>
                      <a:pt x="137711" y="131020"/>
                    </a:cubicBezTo>
                    <a:cubicBezTo>
                      <a:pt x="137711" y="58569"/>
                      <a:pt x="86027" y="0"/>
                      <a:pt x="22442" y="0"/>
                    </a:cubicBezTo>
                    <a:cubicBezTo>
                      <a:pt x="14621" y="0"/>
                      <a:pt x="7141" y="1016"/>
                      <a:pt x="0" y="2370"/>
                    </a:cubicBezTo>
                    <a:cubicBezTo>
                      <a:pt x="2040" y="2370"/>
                      <a:pt x="3740" y="2370"/>
                      <a:pt x="5780" y="2370"/>
                    </a:cubicBezTo>
                    <a:cubicBezTo>
                      <a:pt x="69366" y="2370"/>
                      <a:pt x="121050" y="60939"/>
                      <a:pt x="121050" y="133389"/>
                    </a:cubicBezTo>
                    <a:close/>
                  </a:path>
                  <a:path h="182818" fill="none" w="137711">
                    <a:moveTo>
                      <a:pt x="121050" y="133389"/>
                    </a:moveTo>
                    <a:cubicBezTo>
                      <a:pt x="121050" y="150994"/>
                      <a:pt x="117990" y="167583"/>
                      <a:pt x="112549" y="182818"/>
                    </a:cubicBezTo>
                    <a:lnTo>
                      <a:pt x="128530" y="182818"/>
                    </a:lnTo>
                    <a:cubicBezTo>
                      <a:pt x="134651" y="166906"/>
                      <a:pt x="137711" y="149301"/>
                      <a:pt x="137711" y="131020"/>
                    </a:cubicBezTo>
                    <a:cubicBezTo>
                      <a:pt x="137711" y="58569"/>
                      <a:pt x="86027" y="0"/>
                      <a:pt x="22442" y="0"/>
                    </a:cubicBezTo>
                    <a:cubicBezTo>
                      <a:pt x="14621" y="0"/>
                      <a:pt x="7141" y="1016"/>
                      <a:pt x="0" y="2370"/>
                    </a:cubicBezTo>
                    <a:cubicBezTo>
                      <a:pt x="2040" y="2370"/>
                      <a:pt x="3740" y="2370"/>
                      <a:pt x="5780" y="2370"/>
                    </a:cubicBezTo>
                    <a:cubicBezTo>
                      <a:pt x="69366" y="2370"/>
                      <a:pt x="121050" y="60939"/>
                      <a:pt x="121050" y="133389"/>
                    </a:cubicBezTo>
                    <a:close/>
                  </a:path>
                </a:pathLst>
              </a:custGeom>
              <a:noFill/>
              <a:ln cap="flat" w="7600">
                <a:solidFill>
                  <a:srgbClr val="3E3938"/>
                </a:solidFill>
                <a:miter/>
              </a:ln>
            </p:spPr>
          </p:sp>
        </p:grpSp>
        <p:grpSp>
          <p:nvGrpSpPr>
            <p:cNvPr name="" id="673"/>
            <p:cNvGrpSpPr/>
            <p:nvPr/>
          </p:nvGrpSpPr>
          <p:grpSpPr>
            <a:xfrm>
              <a:off x="4551270" y="2876169"/>
              <a:ext cy="70715" cx="145192"/>
              <a:chOff x="4551270" y="2876169"/>
              <a:chExt cy="70715" cx="145192"/>
            </a:xfrm>
          </p:grpSpPr>
          <p:sp>
            <p:nvSpPr>
              <p:cNvPr name="" id="674"/>
              <p:cNvSpPr/>
              <p:nvPr/>
            </p:nvSpPr>
            <p:spPr>
              <a:xfrm>
                <a:off x="4551270" y="2876169"/>
                <a:ext cy="70715" cx="145192"/>
              </a:xfrm>
              <a:custGeom>
                <a:avLst/>
                <a:gdLst/>
                <a:ahLst/>
                <a:cxnLst/>
                <a:rect r="r" b="b" l="l" t="t"/>
                <a:pathLst>
                  <a:path h="70715" stroke="false" w="145192">
                    <a:moveTo>
                      <a:pt x="102688" y="0"/>
                    </a:moveTo>
                    <a:cubicBezTo>
                      <a:pt x="102688" y="0"/>
                      <a:pt x="119690" y="0"/>
                      <a:pt x="124450" y="10834"/>
                    </a:cubicBezTo>
                    <a:cubicBezTo>
                      <a:pt x="129211" y="20990"/>
                      <a:pt x="145192" y="51460"/>
                      <a:pt x="145192" y="51460"/>
                    </a:cubicBezTo>
                    <a:cubicBezTo>
                      <a:pt x="145192" y="51460"/>
                      <a:pt x="100988" y="38256"/>
                      <a:pt x="57805" y="61278"/>
                    </a:cubicBezTo>
                    <a:cubicBezTo>
                      <a:pt x="20062" y="81253"/>
                      <a:pt x="0" y="63309"/>
                      <a:pt x="0" y="63309"/>
                    </a:cubicBezTo>
                    <a:cubicBezTo>
                      <a:pt x="0" y="63309"/>
                      <a:pt x="23122" y="65002"/>
                      <a:pt x="60185" y="39272"/>
                    </a:cubicBezTo>
                    <a:cubicBezTo>
                      <a:pt x="71746" y="30470"/>
                      <a:pt x="102688" y="0"/>
                      <a:pt x="102688" y="0"/>
                    </a:cubicBezTo>
                    <a:close/>
                  </a:path>
                  <a:path h="70715" fill="none" w="145192">
                    <a:moveTo>
                      <a:pt x="102688" y="0"/>
                    </a:moveTo>
                    <a:cubicBezTo>
                      <a:pt x="102688" y="0"/>
                      <a:pt x="119690" y="0"/>
                      <a:pt x="124450" y="10834"/>
                    </a:cubicBezTo>
                    <a:cubicBezTo>
                      <a:pt x="129211" y="20990"/>
                      <a:pt x="145192" y="51460"/>
                      <a:pt x="145192" y="51460"/>
                    </a:cubicBezTo>
                    <a:cubicBezTo>
                      <a:pt x="145192" y="51460"/>
                      <a:pt x="100988" y="38256"/>
                      <a:pt x="57805" y="61278"/>
                    </a:cubicBezTo>
                    <a:cubicBezTo>
                      <a:pt x="20062" y="81253"/>
                      <a:pt x="0" y="63309"/>
                      <a:pt x="0" y="63309"/>
                    </a:cubicBezTo>
                    <a:cubicBezTo>
                      <a:pt x="0" y="63309"/>
                      <a:pt x="23122" y="65002"/>
                      <a:pt x="60185" y="39272"/>
                    </a:cubicBezTo>
                    <a:cubicBezTo>
                      <a:pt x="71746" y="30470"/>
                      <a:pt x="102688" y="0"/>
                      <a:pt x="102688" y="0"/>
                    </a:cubicBezTo>
                    <a:close/>
                  </a:path>
                </a:pathLst>
              </a:custGeom>
              <a:solidFill>
                <a:srgbClr val="DBE5EA"/>
              </a:solidFill>
              <a:ln cap="flat" w="7600">
                <a:noFill/>
                <a:miter/>
              </a:ln>
            </p:spPr>
          </p:sp>
          <p:sp>
            <p:nvSpPr>
              <p:cNvPr name="" id="675"/>
              <p:cNvSpPr/>
              <p:nvPr/>
            </p:nvSpPr>
            <p:spPr>
              <a:xfrm>
                <a:off x="4551270" y="2876169"/>
                <a:ext cy="70715" cx="145192"/>
              </a:xfrm>
              <a:custGeom>
                <a:avLst/>
                <a:gdLst/>
                <a:ahLst/>
                <a:cxnLst/>
                <a:rect r="r" b="b" l="l" t="t"/>
                <a:pathLst>
                  <a:path h="70715" stroke="false" w="145192">
                    <a:moveTo>
                      <a:pt x="102688" y="0"/>
                    </a:moveTo>
                    <a:cubicBezTo>
                      <a:pt x="102688" y="0"/>
                      <a:pt x="119690" y="0"/>
                      <a:pt x="124450" y="10834"/>
                    </a:cubicBezTo>
                    <a:cubicBezTo>
                      <a:pt x="129211" y="20990"/>
                      <a:pt x="145192" y="51460"/>
                      <a:pt x="145192" y="51460"/>
                    </a:cubicBezTo>
                    <a:cubicBezTo>
                      <a:pt x="145192" y="51460"/>
                      <a:pt x="100988" y="38256"/>
                      <a:pt x="57805" y="61278"/>
                    </a:cubicBezTo>
                    <a:cubicBezTo>
                      <a:pt x="20062" y="81253"/>
                      <a:pt x="0" y="63309"/>
                      <a:pt x="0" y="63309"/>
                    </a:cubicBezTo>
                    <a:cubicBezTo>
                      <a:pt x="0" y="63309"/>
                      <a:pt x="23122" y="65002"/>
                      <a:pt x="60185" y="39272"/>
                    </a:cubicBezTo>
                    <a:cubicBezTo>
                      <a:pt x="71746" y="30470"/>
                      <a:pt x="102688" y="0"/>
                      <a:pt x="102688" y="0"/>
                    </a:cubicBezTo>
                    <a:close/>
                  </a:path>
                  <a:path h="70715" fill="none" w="145192">
                    <a:moveTo>
                      <a:pt x="102688" y="0"/>
                    </a:moveTo>
                    <a:cubicBezTo>
                      <a:pt x="102688" y="0"/>
                      <a:pt x="119690" y="0"/>
                      <a:pt x="124450" y="10834"/>
                    </a:cubicBezTo>
                    <a:cubicBezTo>
                      <a:pt x="129211" y="20990"/>
                      <a:pt x="145192" y="51460"/>
                      <a:pt x="145192" y="51460"/>
                    </a:cubicBezTo>
                    <a:cubicBezTo>
                      <a:pt x="145192" y="51460"/>
                      <a:pt x="100988" y="38256"/>
                      <a:pt x="57805" y="61278"/>
                    </a:cubicBezTo>
                    <a:cubicBezTo>
                      <a:pt x="20062" y="81253"/>
                      <a:pt x="0" y="63309"/>
                      <a:pt x="0" y="63309"/>
                    </a:cubicBezTo>
                    <a:cubicBezTo>
                      <a:pt x="0" y="63309"/>
                      <a:pt x="23122" y="65002"/>
                      <a:pt x="60185" y="39272"/>
                    </a:cubicBezTo>
                    <a:cubicBezTo>
                      <a:pt x="71746" y="30470"/>
                      <a:pt x="102688" y="0"/>
                      <a:pt x="102688" y="0"/>
                    </a:cubicBezTo>
                    <a:close/>
                  </a:path>
                </a:pathLst>
              </a:custGeom>
              <a:noFill/>
              <a:ln cap="flat" w="7600">
                <a:solidFill>
                  <a:srgbClr val="DBE5EA"/>
                </a:solidFill>
                <a:miter/>
              </a:ln>
            </p:spPr>
          </p:sp>
        </p:grpSp>
        <p:grpSp>
          <p:nvGrpSpPr>
            <p:cNvPr name="" id="676"/>
            <p:cNvGrpSpPr/>
            <p:nvPr/>
          </p:nvGrpSpPr>
          <p:grpSpPr>
            <a:xfrm>
              <a:off x="4483945" y="2884956"/>
              <a:ext cy="58117" cx="72766"/>
              <a:chOff x="4483945" y="2884956"/>
              <a:chExt cy="58117" cx="72766"/>
            </a:xfrm>
          </p:grpSpPr>
          <p:sp>
            <p:nvSpPr>
              <p:cNvPr name="" id="677"/>
              <p:cNvSpPr/>
              <p:nvPr/>
            </p:nvSpPr>
            <p:spPr>
              <a:xfrm>
                <a:off x="4483945" y="2884882"/>
                <a:ext cy="58117" cx="72766"/>
              </a:xfrm>
              <a:custGeom>
                <a:avLst/>
                <a:gdLst/>
                <a:ahLst/>
                <a:cxnLst/>
                <a:rect r="r" b="b" l="l" t="t"/>
                <a:pathLst>
                  <a:path h="58117" stroke="false" w="72766">
                    <a:moveTo>
                      <a:pt x="63585" y="0"/>
                    </a:moveTo>
                    <a:cubicBezTo>
                      <a:pt x="63585" y="0"/>
                      <a:pt x="25842" y="-3711"/>
                      <a:pt x="0" y="26082"/>
                    </a:cubicBezTo>
                    <a:cubicBezTo>
                      <a:pt x="0" y="26082"/>
                      <a:pt x="12581" y="34884"/>
                      <a:pt x="31963" y="46733"/>
                    </a:cubicBezTo>
                    <a:cubicBezTo>
                      <a:pt x="58825" y="63322"/>
                      <a:pt x="72766" y="56890"/>
                      <a:pt x="72766" y="56890"/>
                    </a:cubicBezTo>
                    <a:cubicBezTo>
                      <a:pt x="72766" y="56890"/>
                      <a:pt x="47944" y="49442"/>
                      <a:pt x="55765" y="27097"/>
                    </a:cubicBezTo>
                    <a:cubicBezTo>
                      <a:pt x="60185" y="14232"/>
                      <a:pt x="63585" y="0"/>
                      <a:pt x="63585" y="0"/>
                    </a:cubicBezTo>
                    <a:close/>
                  </a:path>
                  <a:path h="58117" fill="none" w="72766">
                    <a:moveTo>
                      <a:pt x="63585" y="0"/>
                    </a:moveTo>
                    <a:cubicBezTo>
                      <a:pt x="63585" y="0"/>
                      <a:pt x="25842" y="-3711"/>
                      <a:pt x="0" y="26082"/>
                    </a:cubicBezTo>
                    <a:cubicBezTo>
                      <a:pt x="0" y="26082"/>
                      <a:pt x="12581" y="34884"/>
                      <a:pt x="31963" y="46733"/>
                    </a:cubicBezTo>
                    <a:cubicBezTo>
                      <a:pt x="58825" y="63322"/>
                      <a:pt x="72766" y="56890"/>
                      <a:pt x="72766" y="56890"/>
                    </a:cubicBezTo>
                    <a:cubicBezTo>
                      <a:pt x="72766" y="56890"/>
                      <a:pt x="47944" y="49442"/>
                      <a:pt x="55765" y="27097"/>
                    </a:cubicBezTo>
                    <a:cubicBezTo>
                      <a:pt x="60185" y="14232"/>
                      <a:pt x="63585" y="0"/>
                      <a:pt x="63585" y="0"/>
                    </a:cubicBezTo>
                    <a:close/>
                  </a:path>
                </a:pathLst>
              </a:custGeom>
              <a:solidFill>
                <a:srgbClr val="DBE5EA"/>
              </a:solidFill>
              <a:ln cap="flat" w="7600">
                <a:noFill/>
                <a:miter/>
              </a:ln>
            </p:spPr>
          </p:sp>
          <p:sp>
            <p:nvSpPr>
              <p:cNvPr name="" id="678"/>
              <p:cNvSpPr/>
              <p:nvPr/>
            </p:nvSpPr>
            <p:spPr>
              <a:xfrm>
                <a:off x="4483945" y="2884882"/>
                <a:ext cy="58117" cx="72766"/>
              </a:xfrm>
              <a:custGeom>
                <a:avLst/>
                <a:gdLst/>
                <a:ahLst/>
                <a:cxnLst/>
                <a:rect r="r" b="b" l="l" t="t"/>
                <a:pathLst>
                  <a:path h="58117" stroke="false" w="72766">
                    <a:moveTo>
                      <a:pt x="63585" y="0"/>
                    </a:moveTo>
                    <a:cubicBezTo>
                      <a:pt x="63585" y="0"/>
                      <a:pt x="25842" y="-3711"/>
                      <a:pt x="0" y="26082"/>
                    </a:cubicBezTo>
                    <a:cubicBezTo>
                      <a:pt x="0" y="26082"/>
                      <a:pt x="12581" y="34884"/>
                      <a:pt x="31963" y="46733"/>
                    </a:cubicBezTo>
                    <a:cubicBezTo>
                      <a:pt x="58825" y="63322"/>
                      <a:pt x="72766" y="56890"/>
                      <a:pt x="72766" y="56890"/>
                    </a:cubicBezTo>
                    <a:cubicBezTo>
                      <a:pt x="72766" y="56890"/>
                      <a:pt x="47944" y="49442"/>
                      <a:pt x="55765" y="27097"/>
                    </a:cubicBezTo>
                    <a:cubicBezTo>
                      <a:pt x="60185" y="14232"/>
                      <a:pt x="63585" y="0"/>
                      <a:pt x="63585" y="0"/>
                    </a:cubicBezTo>
                    <a:close/>
                  </a:path>
                  <a:path h="58117" fill="none" w="72766">
                    <a:moveTo>
                      <a:pt x="63585" y="0"/>
                    </a:moveTo>
                    <a:cubicBezTo>
                      <a:pt x="63585" y="0"/>
                      <a:pt x="25842" y="-3711"/>
                      <a:pt x="0" y="26082"/>
                    </a:cubicBezTo>
                    <a:cubicBezTo>
                      <a:pt x="0" y="26082"/>
                      <a:pt x="12581" y="34884"/>
                      <a:pt x="31963" y="46733"/>
                    </a:cubicBezTo>
                    <a:cubicBezTo>
                      <a:pt x="58825" y="63322"/>
                      <a:pt x="72766" y="56890"/>
                      <a:pt x="72766" y="56890"/>
                    </a:cubicBezTo>
                    <a:cubicBezTo>
                      <a:pt x="72766" y="56890"/>
                      <a:pt x="47944" y="49442"/>
                      <a:pt x="55765" y="27097"/>
                    </a:cubicBezTo>
                    <a:cubicBezTo>
                      <a:pt x="60185" y="14232"/>
                      <a:pt x="63585" y="0"/>
                      <a:pt x="63585" y="0"/>
                    </a:cubicBezTo>
                    <a:close/>
                  </a:path>
                </a:pathLst>
              </a:custGeom>
              <a:noFill/>
              <a:ln cap="flat" w="7600">
                <a:solidFill>
                  <a:srgbClr val="DBE5EA"/>
                </a:solidFill>
                <a:miter/>
              </a:ln>
            </p:spPr>
          </p:sp>
        </p:grpSp>
      </p:grpSp>
      <p:sp>
        <p:nvSpPr>
          <p:cNvPr name="Rectangle" id="679"/>
          <p:cNvSpPr/>
          <p:nvPr/>
        </p:nvSpPr>
        <p:spPr>
          <a:xfrm>
            <a:off x="3684495" y="1003791"/>
            <a:ext cy="370301" cx="1692938"/>
          </a:xfrm>
          <a:custGeom>
            <a:avLst/>
            <a:gdLst/>
            <a:ahLst/>
            <a:cxnLst/>
            <a:rect r="r" b="b" l="l" t="t"/>
            <a:pathLst/>
          </a:custGeom>
          <a:noFill/>
          <a:ln cap="flat" w="7600">
            <a:noFill/>
            <a:miter/>
          </a:ln>
        </p:spPr>
        <p:txBody>
          <a:bodyPr tIns="38100" anchor="ctr" lIns="38100" rtlCol="0" rIns="38100" wrap="square" bIns="38100"/>
          <a:lstStyle/>
          <a:p>
            <a:pPr algn="l"/>
            <a:r>
              <a:rPr altLang="en-US" sz="836" b="1" lang="zh-CN" dirty="0">
                <a:solidFill>
                  <a:srgbClr val="191919"/>
                </a:solidFill>
                <a:latin typeface="Times New Roman"/>
                <a:ea typeface="Times New Roman"/>
                <a:cs typeface="Times New Roman"/>
              </a:rPr>
              <a:t>Analyze product strategy</a:t>
            </a:r>
          </a:p>
        </p:txBody>
      </p:sp>
      <p:sp>
        <p:nvSpPr>
          <p:cNvPr name="Rectangle" id="680"/>
          <p:cNvSpPr/>
          <p:nvPr/>
        </p:nvSpPr>
        <p:spPr>
          <a:xfrm>
            <a:off x="6964868" y="5039186"/>
            <a:ext cy="370301" cx="1589829"/>
          </a:xfrm>
          <a:custGeom>
            <a:avLst/>
            <a:gdLst/>
            <a:ahLst/>
            <a:cxnLst/>
            <a:rect r="r" b="b" l="l" t="t"/>
            <a:pathLst/>
          </a:custGeom>
          <a:noFill/>
          <a:ln cap="flat" w="7600">
            <a:noFill/>
            <a:miter/>
          </a:ln>
        </p:spPr>
        <p:txBody>
          <a:bodyPr tIns="38100" anchor="ctr" lIns="38100" rtlCol="0" rIns="38100" wrap="square" bIns="38100"/>
          <a:lstStyle/>
          <a:p>
            <a:pPr algn="l"/>
            <a:r>
              <a:rPr altLang="en-US" sz="836" b="1" lang="zh-CN" dirty="0">
                <a:solidFill>
                  <a:srgbClr val="191919"/>
                </a:solidFill>
                <a:latin typeface="Times New Roman"/>
                <a:ea typeface="Times New Roman"/>
                <a:cs typeface="Times New Roman"/>
              </a:rPr>
              <a:t>Clear design goals</a:t>
            </a:r>
          </a:p>
        </p:txBody>
      </p:sp>
      <p:sp>
        <p:nvSpPr>
          <p:cNvPr name="Rectangle" id="311"/>
          <p:cNvSpPr/>
          <p:nvPr/>
        </p:nvSpPr>
        <p:spPr>
          <a:xfrm>
            <a:off x="6913317" y="3296536"/>
            <a:ext cy="370301" cx="1692938"/>
          </a:xfrm>
          <a:custGeom>
            <a:avLst/>
            <a:gdLst/>
            <a:ahLst/>
            <a:cxnLst/>
            <a:rect r="r" b="b" l="l" t="t"/>
            <a:pathLst/>
          </a:custGeom>
          <a:noFill/>
          <a:ln cap="flat" w="7600">
            <a:noFill/>
            <a:miter/>
          </a:ln>
        </p:spPr>
        <p:txBody>
          <a:bodyPr tIns="38100" anchor="ctr" lIns="38100" rtlCol="0" rIns="38100" wrap="square" bIns="38100"/>
          <a:lstStyle/>
          <a:p>
            <a:pPr algn="l"/>
            <a:r>
              <a:rPr altLang="en-US" sz="836" b="1" lang="zh-CN" dirty="0">
                <a:solidFill>
                  <a:srgbClr val="191919"/>
                </a:solidFill>
                <a:latin typeface="Times New Roman"/>
                <a:ea typeface="Times New Roman"/>
                <a:cs typeface="Times New Roman"/>
              </a:rPr>
              <a:t>Refine keywords</a:t>
            </a:r>
          </a:p>
        </p:txBody>
      </p:sp>
      <p:sp>
        <p:nvSpPr>
          <p:cNvPr name="Rectangle" id="312"/>
          <p:cNvSpPr/>
          <p:nvPr/>
        </p:nvSpPr>
        <p:spPr>
          <a:xfrm>
            <a:off x="5222818" y="1912797"/>
            <a:ext cy="362701" cx="1520000"/>
          </a:xfrm>
          <a:custGeom>
            <a:avLst/>
            <a:gdLst/>
            <a:ahLst/>
            <a:cxnLst/>
            <a:rect r="r" b="b" l="l" t="t"/>
            <a:pathLst/>
          </a:custGeom>
          <a:noFill/>
          <a:ln cap="flat" w="7600">
            <a:noFill/>
            <a:miter/>
          </a:ln>
        </p:spPr>
        <p:txBody>
          <a:bodyPr tIns="38100" anchor="ctr" lIns="38100" rtlCol="0" rIns="38100" wrap="square" bIns="38100"/>
          <a:lstStyle/>
          <a:p>
            <a:pPr algn="l"/>
            <a:r>
              <a:rPr altLang="en-US" sz="836" b="1" lang="zh-CN" dirty="0">
                <a:solidFill>
                  <a:srgbClr val="191919"/>
                </a:solidFill>
                <a:latin typeface="Times New Roman"/>
                <a:ea typeface="Times New Roman"/>
                <a:cs typeface="Times New Roman"/>
              </a:rPr>
              <a:t>Brainstorm discussion</a:t>
            </a:r>
          </a:p>
        </p:txBody>
      </p:sp>
      <p:sp>
        <p:nvSpPr>
          <p:cNvPr name="Rectangle" id="313"/>
          <p:cNvSpPr/>
          <p:nvPr/>
        </p:nvSpPr>
        <p:spPr>
          <a:xfrm>
            <a:off x="754459" y="4611937"/>
            <a:ext cy="960382" cx="2113537"/>
          </a:xfrm>
          <a:custGeom>
            <a:avLst/>
            <a:gdLst/>
            <a:ahLst/>
            <a:cxnLst/>
            <a:rect r="r" b="b" l="l" t="t"/>
            <a:pathLst/>
          </a:custGeom>
          <a:noFill/>
          <a:ln cap="flat" w="7600">
            <a:noFill/>
            <a:miter/>
          </a:ln>
        </p:spPr>
        <p:txBody>
          <a:bodyPr tIns="38100" anchor="t" lIns="38100" rtlCol="0" rIns="38100" wrap="square" bIns="38100"/>
          <a:lstStyle/>
          <a:p>
            <a:pPr algn="l"/>
            <a:r>
              <a:rPr altLang="en-US" sz="1064" lang="zh-CN" dirty="0">
                <a:solidFill>
                  <a:srgbClr val="FFFFFF"/>
                </a:solidFill>
                <a:latin typeface="Times New Roman"/>
                <a:ea typeface="Times New Roman"/>
                <a:cs typeface="Times New Roman"/>
              </a:rPr>
              <a:t>In the face of new strategies and new goals for products, the design must break the convention with new attempts, new beginnings, and new explorations.</a:t>
            </a:r>
          </a:p>
        </p:txBody>
      </p:sp>
      <p:sp>
        <p:nvSpPr>
          <p:cNvPr name="" id="314"/>
          <p:cNvSpPr/>
          <p:nvPr/>
        </p:nvSpPr>
        <p:spPr>
          <a:xfrm>
            <a:off x="3872800" y="890600"/>
            <a:ext cy="7600" cx="4694824"/>
          </a:xfrm>
          <a:custGeom>
            <a:avLst/>
            <a:gdLst/>
            <a:ahLst/>
            <a:cxnLst/>
            <a:rect r="r" b="b" l="l" t="t"/>
            <a:pathLst>
              <a:path h="7600" fill="none" w="4694824">
                <a:moveTo>
                  <a:pt x="0" y="0"/>
                </a:moveTo>
                <a:lnTo>
                  <a:pt x="4694824" y="0"/>
                </a:lnTo>
              </a:path>
            </a:pathLst>
          </a:custGeom>
          <a:solidFill>
            <a:srgbClr val="FFFFFF"/>
          </a:solidFill>
          <a:ln cap="flat" w="7600">
            <a:solidFill>
              <a:srgbClr val="454545"/>
            </a:solidFill>
            <a:miter/>
          </a:ln>
        </p:spPr>
      </p:sp>
      <p:sp>
        <p:nvSpPr>
          <p:cNvPr name="Rectangle" id="316"/>
          <p:cNvSpPr/>
          <p:nvPr/>
        </p:nvSpPr>
        <p:spPr>
          <a:xfrm>
            <a:off x="632487" y="3929470"/>
            <a:ext cy="497393" cx="2357474"/>
          </a:xfrm>
          <a:custGeom>
            <a:avLst/>
            <a:gdLst/>
            <a:ahLst/>
            <a:cxnLst/>
            <a:rect r="r" b="b" l="l" t="t"/>
            <a:pathLst/>
          </a:custGeom>
          <a:noFill/>
          <a:ln cap="flat" w="7600">
            <a:noFill/>
            <a:miter/>
          </a:ln>
        </p:spPr>
        <p:txBody>
          <a:bodyPr tIns="38100" anchor="ctr" lIns="38100" rtlCol="0" rIns="38100" wrap="square" bIns="38100"/>
          <a:lstStyle/>
          <a:p>
            <a:pPr algn="ctr"/>
            <a:r>
              <a:rPr altLang="en-US" sz="2128" lang="zh-CN" dirty="0">
                <a:solidFill>
                  <a:srgbClr val="FFFFFF"/>
                </a:solidFill>
                <a:latin typeface="Times New Roman"/>
                <a:ea typeface="Times New Roman"/>
                <a:cs typeface="Times New Roman"/>
              </a:rPr>
              <a:t>Target map</a:t>
            </a:r>
          </a:p>
        </p:txBody>
      </p:sp>
      <p:sp>
        <p:nvSpPr>
          <p:cNvPr name="" id="317"/>
          <p:cNvSpPr/>
          <p:nvPr/>
        </p:nvSpPr>
        <p:spPr>
          <a:xfrm>
            <a:off x="7911340" y="1003791"/>
            <a:ext cy="119520" cx="119520"/>
          </a:xfrm>
          <a:custGeom>
            <a:avLst/>
            <a:gdLst/>
            <a:ahLst/>
            <a:cxnLst/>
            <a:rect r="r" b="b" l="l" t="t"/>
            <a:pathLst>
              <a:path h="119520" stroke="false" w="119520">
                <a:moveTo>
                  <a:pt x="0" y="0"/>
                </a:moveTo>
                <a:lnTo>
                  <a:pt x="119520" y="0"/>
                </a:lnTo>
                <a:lnTo>
                  <a:pt x="119520" y="119520"/>
                </a:lnTo>
                <a:lnTo>
                  <a:pt x="0" y="119520"/>
                </a:lnTo>
                <a:lnTo>
                  <a:pt x="0" y="0"/>
                </a:lnTo>
                <a:close/>
              </a:path>
              <a:path h="119520" fill="none" w="119520">
                <a:moveTo>
                  <a:pt x="0" y="0"/>
                </a:moveTo>
                <a:lnTo>
                  <a:pt x="119520" y="0"/>
                </a:lnTo>
                <a:lnTo>
                  <a:pt x="119520" y="119520"/>
                </a:lnTo>
                <a:lnTo>
                  <a:pt x="0" y="119520"/>
                </a:lnTo>
                <a:lnTo>
                  <a:pt x="0" y="0"/>
                </a:lnTo>
                <a:close/>
              </a:path>
            </a:pathLst>
          </a:custGeom>
          <a:solidFill>
            <a:srgbClr val="5EFAC1"/>
          </a:solidFill>
          <a:ln cap="flat" w="7600">
            <a:noFill/>
            <a:miter/>
          </a:ln>
        </p:spPr>
      </p:sp>
      <p:sp>
        <p:nvSpPr>
          <p:cNvPr name="" id="318"/>
          <p:cNvSpPr/>
          <p:nvPr/>
        </p:nvSpPr>
        <p:spPr>
          <a:xfrm>
            <a:off x="8068736" y="1003791"/>
            <a:ext cy="119521" cx="119521"/>
          </a:xfrm>
          <a:custGeom>
            <a:avLst/>
            <a:gdLst/>
            <a:ahLst/>
            <a:cxnLst/>
            <a:rect r="r" b="b" l="l" t="t"/>
            <a:pathLst>
              <a:path h="119521" stroke="false" w="119521">
                <a:moveTo>
                  <a:pt x="0" y="0"/>
                </a:moveTo>
                <a:lnTo>
                  <a:pt x="119521" y="0"/>
                </a:lnTo>
                <a:lnTo>
                  <a:pt x="119521" y="119521"/>
                </a:lnTo>
                <a:lnTo>
                  <a:pt x="0" y="119521"/>
                </a:lnTo>
                <a:lnTo>
                  <a:pt x="0" y="0"/>
                </a:lnTo>
                <a:close/>
              </a:path>
              <a:path h="119521" fill="none" w="119521">
                <a:moveTo>
                  <a:pt x="0" y="0"/>
                </a:moveTo>
                <a:lnTo>
                  <a:pt x="119521" y="0"/>
                </a:lnTo>
                <a:lnTo>
                  <a:pt x="119521" y="119521"/>
                </a:lnTo>
                <a:lnTo>
                  <a:pt x="0" y="119521"/>
                </a:lnTo>
                <a:lnTo>
                  <a:pt x="0" y="0"/>
                </a:lnTo>
                <a:close/>
              </a:path>
            </a:pathLst>
          </a:custGeom>
          <a:solidFill>
            <a:srgbClr val="35CCA6"/>
          </a:solidFill>
          <a:ln cap="flat" w="7600">
            <a:noFill/>
            <a:miter/>
          </a:ln>
        </p:spPr>
      </p:sp>
      <p:sp>
        <p:nvSpPr>
          <p:cNvPr name="" id="319"/>
          <p:cNvSpPr/>
          <p:nvPr/>
        </p:nvSpPr>
        <p:spPr>
          <a:xfrm>
            <a:off x="8244676" y="1003791"/>
            <a:ext cy="119521" cx="119521"/>
          </a:xfrm>
          <a:custGeom>
            <a:avLst/>
            <a:gdLst/>
            <a:ahLst/>
            <a:cxnLst/>
            <a:rect r="r" b="b" l="l" t="t"/>
            <a:pathLst>
              <a:path h="119521" stroke="false" w="119521">
                <a:moveTo>
                  <a:pt x="0" y="0"/>
                </a:moveTo>
                <a:lnTo>
                  <a:pt x="119521" y="0"/>
                </a:lnTo>
                <a:lnTo>
                  <a:pt x="119521" y="119521"/>
                </a:lnTo>
                <a:lnTo>
                  <a:pt x="0" y="119521"/>
                </a:lnTo>
                <a:lnTo>
                  <a:pt x="0" y="0"/>
                </a:lnTo>
                <a:close/>
              </a:path>
              <a:path h="119521" fill="none" w="119521">
                <a:moveTo>
                  <a:pt x="0" y="0"/>
                </a:moveTo>
                <a:lnTo>
                  <a:pt x="119521" y="0"/>
                </a:lnTo>
                <a:lnTo>
                  <a:pt x="119521" y="119521"/>
                </a:lnTo>
                <a:lnTo>
                  <a:pt x="0" y="119521"/>
                </a:lnTo>
                <a:lnTo>
                  <a:pt x="0" y="0"/>
                </a:lnTo>
                <a:close/>
              </a:path>
            </a:pathLst>
          </a:custGeom>
          <a:solidFill>
            <a:srgbClr val="50B5F7"/>
          </a:solidFill>
          <a:ln cap="flat" w="7600">
            <a:noFill/>
            <a:miter/>
          </a:ln>
        </p:spPr>
      </p:sp>
      <p:sp>
        <p:nvSpPr>
          <p:cNvPr name="" id="433"/>
          <p:cNvSpPr/>
          <p:nvPr/>
        </p:nvSpPr>
        <p:spPr>
          <a:xfrm>
            <a:off x="8421680" y="1003791"/>
            <a:ext cy="119521" cx="119521"/>
          </a:xfrm>
          <a:custGeom>
            <a:avLst/>
            <a:gdLst/>
            <a:ahLst/>
            <a:cxnLst/>
            <a:rect r="r" b="b" l="l" t="t"/>
            <a:pathLst>
              <a:path h="119521" stroke="false" w="119521">
                <a:moveTo>
                  <a:pt x="0" y="0"/>
                </a:moveTo>
                <a:lnTo>
                  <a:pt x="119521" y="0"/>
                </a:lnTo>
                <a:lnTo>
                  <a:pt x="119521" y="119521"/>
                </a:lnTo>
                <a:lnTo>
                  <a:pt x="0" y="119521"/>
                </a:lnTo>
                <a:lnTo>
                  <a:pt x="0" y="0"/>
                </a:lnTo>
                <a:close/>
              </a:path>
              <a:path h="119521" fill="none" w="119521">
                <a:moveTo>
                  <a:pt x="0" y="0"/>
                </a:moveTo>
                <a:lnTo>
                  <a:pt x="119521" y="0"/>
                </a:lnTo>
                <a:lnTo>
                  <a:pt x="119521" y="119521"/>
                </a:lnTo>
                <a:lnTo>
                  <a:pt x="0" y="119521"/>
                </a:lnTo>
                <a:lnTo>
                  <a:pt x="0" y="0"/>
                </a:lnTo>
                <a:close/>
              </a:path>
            </a:pathLst>
          </a:custGeom>
          <a:solidFill>
            <a:srgbClr val="C7F496"/>
          </a:solidFill>
          <a:ln cap="flat" w="7600">
            <a:noFill/>
            <a:miter/>
          </a:ln>
        </p:spPr>
      </p:sp>
      <p:sp>
        <p:nvSpPr>
          <p:cNvPr name="Rectangle" id="434"/>
          <p:cNvSpPr/>
          <p:nvPr/>
        </p:nvSpPr>
        <p:spPr>
          <a:xfrm>
            <a:off x="3684487" y="1317184"/>
            <a:ext cy="699200" cx="1870406"/>
          </a:xfrm>
          <a:custGeom>
            <a:avLst/>
            <a:gdLst/>
            <a:ahLst/>
            <a:cxnLst/>
            <a:rect r="r" b="b" l="l" t="t"/>
            <a:pathLst>
              <a:path h="699200" stroke="false" w="1870406">
                <a:moveTo>
                  <a:pt x="0" y="0"/>
                </a:moveTo>
                <a:lnTo>
                  <a:pt x="1870406" y="0"/>
                </a:lnTo>
                <a:lnTo>
                  <a:pt x="1870406" y="699200"/>
                </a:lnTo>
                <a:lnTo>
                  <a:pt x="0" y="699200"/>
                </a:lnTo>
                <a:lnTo>
                  <a:pt x="0" y="0"/>
                </a:lnTo>
                <a:close/>
              </a:path>
              <a:path h="699200" fill="none" w="1870406">
                <a:moveTo>
                  <a:pt x="0" y="0"/>
                </a:moveTo>
                <a:lnTo>
                  <a:pt x="1870406" y="0"/>
                </a:lnTo>
                <a:lnTo>
                  <a:pt x="1870406" y="699200"/>
                </a:lnTo>
                <a:lnTo>
                  <a:pt x="0" y="699200"/>
                </a:lnTo>
                <a:lnTo>
                  <a:pt x="0" y="0"/>
                </a:lnTo>
                <a:close/>
              </a:path>
            </a:pathLst>
          </a:custGeom>
          <a:noFill/>
          <a:ln cap="flat" w="7600">
            <a:noFill/>
            <a:miter/>
          </a:ln>
        </p:spPr>
        <p:txBody>
          <a:bodyPr tIns="38100" anchor="t" lIns="38100" rtlCol="0" rIns="38100" wrap="square" bIns="38100"/>
          <a:lstStyle/>
          <a:p>
            <a:pPr algn="l"/>
            <a:r>
              <a:rPr altLang="en-US" sz="760" lang="zh-CN" dirty="0">
                <a:solidFill>
                  <a:srgbClr val="191919"/>
                </a:solidFill>
                <a:latin typeface="Times New Roman"/>
                <a:ea typeface="Times New Roman"/>
                <a:cs typeface="Times New Roman"/>
              </a:rPr>
              <a:t>Understand the strategy of this event, clarify the goal of the event, participate in product-related seminars, and analyze product strategies with the marketing department and products.</a:t>
            </a:r>
          </a:p>
        </p:txBody>
      </p:sp>
      <p:sp>
        <p:nvSpPr>
          <p:cNvPr name="Rectangle" id="435"/>
          <p:cNvSpPr/>
          <p:nvPr/>
        </p:nvSpPr>
        <p:spPr>
          <a:xfrm>
            <a:off x="5222818" y="2201300"/>
            <a:ext cy="699200" cx="2014806"/>
          </a:xfrm>
          <a:custGeom>
            <a:avLst/>
            <a:gdLst/>
            <a:ahLst/>
            <a:cxnLst/>
            <a:rect r="r" b="b" l="l" t="t"/>
            <a:pathLst>
              <a:path h="699200" stroke="false" w="2014806">
                <a:moveTo>
                  <a:pt x="0" y="0"/>
                </a:moveTo>
                <a:lnTo>
                  <a:pt x="2014806" y="0"/>
                </a:lnTo>
                <a:lnTo>
                  <a:pt x="2014806" y="699200"/>
                </a:lnTo>
                <a:lnTo>
                  <a:pt x="0" y="699200"/>
                </a:lnTo>
                <a:lnTo>
                  <a:pt x="0" y="0"/>
                </a:lnTo>
                <a:close/>
              </a:path>
              <a:path h="699200" fill="none" w="2014806">
                <a:moveTo>
                  <a:pt x="0" y="0"/>
                </a:moveTo>
                <a:lnTo>
                  <a:pt x="2014806" y="0"/>
                </a:lnTo>
                <a:lnTo>
                  <a:pt x="2014806" y="699200"/>
                </a:lnTo>
                <a:lnTo>
                  <a:pt x="0" y="699200"/>
                </a:lnTo>
                <a:lnTo>
                  <a:pt x="0" y="0"/>
                </a:lnTo>
                <a:close/>
              </a:path>
            </a:pathLst>
          </a:custGeom>
          <a:noFill/>
          <a:ln cap="flat" w="7600">
            <a:noFill/>
            <a:miter/>
          </a:ln>
        </p:spPr>
        <p:txBody>
          <a:bodyPr tIns="38100" anchor="t" lIns="38100" rtlCol="0" rIns="38100" wrap="square" bIns="38100"/>
          <a:lstStyle/>
          <a:p>
            <a:pPr algn="l"/>
            <a:r>
              <a:rPr altLang="en-US" sz="760" lang="zh-CN" dirty="0">
                <a:solidFill>
                  <a:srgbClr val="191919"/>
                </a:solidFill>
                <a:latin typeface="Times New Roman"/>
                <a:ea typeface="Times New Roman"/>
                <a:cs typeface="Times New Roman"/>
              </a:rPr>
              <a:t>Focus on analysis, combine the theme of the event to highlight the preferential strength of the product, and add relevant elements visually, hoping to better fit the theme, and ultimately increase the click rate and conversion rate of the product.</a:t>
            </a:r>
          </a:p>
        </p:txBody>
      </p:sp>
      <p:sp>
        <p:nvSpPr>
          <p:cNvPr name="Rectangle" id="437"/>
          <p:cNvSpPr/>
          <p:nvPr/>
        </p:nvSpPr>
        <p:spPr>
          <a:xfrm>
            <a:off x="6913309" y="3653736"/>
            <a:ext cy="699200" cx="1870406"/>
          </a:xfrm>
          <a:custGeom>
            <a:avLst/>
            <a:gdLst/>
            <a:ahLst/>
            <a:cxnLst/>
            <a:rect r="r" b="b" l="l" t="t"/>
            <a:pathLst>
              <a:path h="699200" stroke="false" w="1870406">
                <a:moveTo>
                  <a:pt x="0" y="0"/>
                </a:moveTo>
                <a:lnTo>
                  <a:pt x="1870406" y="0"/>
                </a:lnTo>
                <a:lnTo>
                  <a:pt x="1870406" y="699200"/>
                </a:lnTo>
                <a:lnTo>
                  <a:pt x="0" y="699200"/>
                </a:lnTo>
                <a:lnTo>
                  <a:pt x="0" y="0"/>
                </a:lnTo>
                <a:close/>
              </a:path>
              <a:path h="699200" fill="none" w="1870406">
                <a:moveTo>
                  <a:pt x="0" y="0"/>
                </a:moveTo>
                <a:lnTo>
                  <a:pt x="1870406" y="0"/>
                </a:lnTo>
                <a:lnTo>
                  <a:pt x="1870406" y="699200"/>
                </a:lnTo>
                <a:lnTo>
                  <a:pt x="0" y="699200"/>
                </a:lnTo>
                <a:lnTo>
                  <a:pt x="0" y="0"/>
                </a:lnTo>
                <a:close/>
              </a:path>
            </a:pathLst>
          </a:custGeom>
          <a:noFill/>
          <a:ln cap="flat" w="7600">
            <a:noFill/>
            <a:miter/>
          </a:ln>
        </p:spPr>
        <p:txBody>
          <a:bodyPr tIns="38100" anchor="t" lIns="38100" rtlCol="0" rIns="38100" wrap="square" bIns="38100"/>
          <a:lstStyle/>
          <a:p>
            <a:pPr algn="l"/>
            <a:r>
              <a:rPr altLang="en-US" sz="760" lang="zh-CN" dirty="0">
                <a:solidFill>
                  <a:srgbClr val="000000"/>
                </a:solidFill>
                <a:latin typeface="Times New Roman"/>
                <a:ea typeface="Times New Roman"/>
                <a:cs typeface="Times New Roman"/>
              </a:rPr>
              <a:t>These keywords help us continue to expand our thinking and let us more clearly design direction.</a:t>
            </a:r>
          </a:p>
        </p:txBody>
      </p:sp>
      <p:sp>
        <p:nvSpPr>
          <p:cNvPr name="Rectangle" id="439"/>
          <p:cNvSpPr/>
          <p:nvPr/>
        </p:nvSpPr>
        <p:spPr>
          <a:xfrm>
            <a:off x="6964868" y="5451736"/>
            <a:ext cy="699200" cx="1589829"/>
          </a:xfrm>
          <a:custGeom>
            <a:avLst/>
            <a:gdLst/>
            <a:ahLst/>
            <a:cxnLst/>
            <a:rect r="r" b="b" l="l" t="t"/>
            <a:pathLst>
              <a:path h="699200" stroke="false" w="1589829">
                <a:moveTo>
                  <a:pt x="0" y="0"/>
                </a:moveTo>
                <a:lnTo>
                  <a:pt x="1589829" y="0"/>
                </a:lnTo>
                <a:lnTo>
                  <a:pt x="1589829" y="699200"/>
                </a:lnTo>
                <a:lnTo>
                  <a:pt x="0" y="699200"/>
                </a:lnTo>
                <a:lnTo>
                  <a:pt x="0" y="0"/>
                </a:lnTo>
                <a:close/>
              </a:path>
              <a:path h="699200" fill="none" w="1589829">
                <a:moveTo>
                  <a:pt x="0" y="0"/>
                </a:moveTo>
                <a:lnTo>
                  <a:pt x="1589829" y="0"/>
                </a:lnTo>
                <a:lnTo>
                  <a:pt x="1589829" y="699200"/>
                </a:lnTo>
                <a:lnTo>
                  <a:pt x="0" y="699200"/>
                </a:lnTo>
                <a:lnTo>
                  <a:pt x="0" y="0"/>
                </a:lnTo>
                <a:close/>
              </a:path>
            </a:pathLst>
          </a:custGeom>
          <a:noFill/>
          <a:ln cap="flat" w="7600">
            <a:noFill/>
            <a:miter/>
          </a:ln>
        </p:spPr>
        <p:txBody>
          <a:bodyPr tIns="38100" anchor="t" lIns="38100" rtlCol="0" rIns="38100" wrap="square" bIns="38100"/>
          <a:lstStyle/>
          <a:p>
            <a:pPr algn="l"/>
            <a:r>
              <a:rPr altLang="en-US" sz="760" lang="zh-CN" dirty="0">
                <a:solidFill>
                  <a:srgbClr val="000000"/>
                </a:solidFill>
                <a:highlight>
                  <a:srgbClr val="FFFFFF"/>
                </a:highlight>
                <a:latin typeface="Times New Roman"/>
                <a:ea typeface="Times New Roman"/>
                <a:cs typeface="Times New Roman"/>
              </a:rPr>
              <a:t>Analyze and disassemble these keywords, and finally transform them into design keywords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0</PresentationFormat>
  <Paragraphs>0</Paragraphs>
  <Slides>1</Slides>
  <Notes>0</Notes>
  <HiddenSlides>0</HiddenSlides>
  <MMClips>0</MMClips>
  <ScaleCrop>false</ScaleCrop>
  <HeadingPairs>
    <vt:vector size="4" baseType="variant">
      <vt:variant>
        <vt:lpstr>Topic</vt:lpstr>
      </vt:variant>
      <vt:variant>
        <vt:i4>1</vt:i4>
      </vt:variant>
      <vt:variant>
        <vt:lpstr>Slide Title</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xsi="http://www.w3.org/2001/XMLSchema-instance" xmlns:dcmitype="http://purl.org/dc/dcmitype/" xmlns:dcterms="http://purl.org/dc/terms/">
  <dc:title>PowerPoint Presentation</dc:title>
  <dc:creator>Jan Ivan</dc:creator>
  <cp:lastModifiedBy>Jan Ivan</cp:lastModifiedBy>
  <cp:revision>1</cp:revision>
  <dcterms:created xsi:type="dcterms:W3CDTF">2025-11-04T09:10:38Z</dcterms:created>
  <dcterms:modified xsi:type="dcterms:W3CDTF">2025-11-04T09:10:38Z</dcterms:modified>
</cp:coreProperties>
</file>