
<file path=[Content_Types].xml><?xml version="1.0" encoding="utf-8"?>
<Types xmlns="http://schemas.openxmlformats.org/package/2006/content-types">
  <Default ContentType="image/jpeg" Extension="jpeg"/>
  <Default ContentType="image/png" Extension="png"/>
  <Default ContentType="image/bmp" Extension="bmp"/>
  <Default ContentType="image/gif" Extension="gif"/>
  <Default ContentType="image/tiff" Extension="tiff"/>
  <Default ContentType="image/wmf" Extension="wmf"/>
  <Default ContentType="image/emf" Extension="emf"/>
  <Default ContentType="image/svg+xml" Extension="svg"/>
  <Default ContentType="application/vnd.openxmlformats-package.relationships+xml" Extension="rels"/>
  <Default ContentType="application/xml" Extension="xml"/>
  <Default ContentType="application/octet-stream" Extension="jpg"/>
  <Override ContentType="application/vnd.openxmlformats-officedocument.presentationml.presentation.main+xml" PartName="/ppt/presentation.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presProps+xml" PartName="/ppt/presProps.xml"/>
  <Override ContentType="application/vnd.openxmlformats-officedocument.presentationml.viewProps+xml" PartName="/ppt/viewProps.xml"/>
  <Override ContentType="application/vnd.openxmlformats-officedocument.theme+xml" PartName="/ppt/theme/theme1.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package.core-properties+xml" PartName="/docProps/core.xml"/>
  <Override ContentType="application/vnd.openxmlformats-officedocument.extended-properties+xml" PartName="/docProps/app.xml"/>
</Types>
</file>

<file path=_rels/.rels><?xml version="1.0" encoding="UTF-8" standalone="yes"?>
<Relationships xmlns="http://schemas.openxmlformats.org/package/2006/relationships">
  <Relationship Id="rId3" Target="docProps/core.xml" Type="http://schemas.openxmlformats.org/package/2006/relationships/metadata/core-properties"/>
  <Relationship Id="rId2" Target="docProps/thumbnail.jpeg" Type="http://schemas.openxmlformats.org/package/2006/relationships/metadata/thumbnail"/>
  <Relationship Id="rId1" Target="ppt/presentation.xml" Type="http://schemas.openxmlformats.org/officeDocument/2006/relationships/officeDocument"/>
  <Relationship Id="rId4" Target="docProps/app.xml" Type="http://schemas.openxmlformats.org/officeDocument/2006/relationships/extended-properties"/>
</Relationships>

</file>

<file path=ppt/presentation.xml><?xml version="1.0" encoding="utf-8"?>
<p:presentation xmlns:p="http://schemas.openxmlformats.org/presentationml/2006/main" xmlns:a="http://schemas.openxmlformats.org/drawingml/2006/main" xmlns:r="http://schemas.openxmlformats.org/officeDocument/2006/relationships" saveSubsetFonts="1">
  <p:sldMasterIdLst>
    <p:sldMasterId r:id="rId1" id="2147483648"/>
  </p:sldMasterIdLst>
  <p:sldIdLst>
    <p:sldId r:id="rId6" id="256"/>
  </p:sldIdLst>
  <p:sldSz type="screen4x3" cy="6858000" cx="9144000"/>
  <p:notesSz cy="9144000" cx="6858000"/>
  <p:defaultTextStyle>
    <a:defPPr>
      <a:defRPr lang="en-US"/>
    </a:defPPr>
    <a:lvl1pPr defTabSz="914400" algn="l" rtl="0" eaLnBrk="1" marL="0" latinLnBrk="0" hangingPunct="1">
      <a:defRPr sz="1800" kern="1200">
        <a:solidFill>
          <a:schemeClr val="tx1"/>
        </a:solidFill>
        <a:latin typeface="+mn-lt"/>
        <a:ea typeface="+mn-ea"/>
        <a:cs typeface="+mn-cs"/>
      </a:defRPr>
    </a:lvl1pPr>
    <a:lvl2pPr defTabSz="914400" algn="l" rtl="0" eaLnBrk="1" marL="457200" latinLnBrk="0" hangingPunct="1">
      <a:defRPr sz="1800" kern="1200">
        <a:solidFill>
          <a:schemeClr val="tx1"/>
        </a:solidFill>
        <a:latin typeface="+mn-lt"/>
        <a:ea typeface="+mn-ea"/>
        <a:cs typeface="+mn-cs"/>
      </a:defRPr>
    </a:lvl2pPr>
    <a:lvl3pPr defTabSz="914400" algn="l" rtl="0" eaLnBrk="1" marL="914400" latinLnBrk="0" hangingPunct="1">
      <a:defRPr sz="1800" kern="1200">
        <a:solidFill>
          <a:schemeClr val="tx1"/>
        </a:solidFill>
        <a:latin typeface="+mn-lt"/>
        <a:ea typeface="+mn-ea"/>
        <a:cs typeface="+mn-cs"/>
      </a:defRPr>
    </a:lvl3pPr>
    <a:lvl4pPr defTabSz="914400" algn="l" rtl="0" eaLnBrk="1" marL="1371600" latinLnBrk="0" hangingPunct="1">
      <a:defRPr sz="1800" kern="1200">
        <a:solidFill>
          <a:schemeClr val="tx1"/>
        </a:solidFill>
        <a:latin typeface="+mn-lt"/>
        <a:ea typeface="+mn-ea"/>
        <a:cs typeface="+mn-cs"/>
      </a:defRPr>
    </a:lvl4pPr>
    <a:lvl5pPr defTabSz="914400" algn="l" rtl="0" eaLnBrk="1" marL="1828800" latinLnBrk="0" hangingPunct="1">
      <a:defRPr sz="1800" kern="1200">
        <a:solidFill>
          <a:schemeClr val="tx1"/>
        </a:solidFill>
        <a:latin typeface="+mn-lt"/>
        <a:ea typeface="+mn-ea"/>
        <a:cs typeface="+mn-cs"/>
      </a:defRPr>
    </a:lvl5pPr>
    <a:lvl6pPr defTabSz="914400" algn="l" rtl="0" eaLnBrk="1" marL="2286000" latinLnBrk="0" hangingPunct="1">
      <a:defRPr sz="1800" kern="1200">
        <a:solidFill>
          <a:schemeClr val="tx1"/>
        </a:solidFill>
        <a:latin typeface="+mn-lt"/>
        <a:ea typeface="+mn-ea"/>
        <a:cs typeface="+mn-cs"/>
      </a:defRPr>
    </a:lvl6pPr>
    <a:lvl7pPr defTabSz="914400" algn="l" rtl="0" eaLnBrk="1" marL="2743200" latinLnBrk="0" hangingPunct="1">
      <a:defRPr sz="1800" kern="1200">
        <a:solidFill>
          <a:schemeClr val="tx1"/>
        </a:solidFill>
        <a:latin typeface="+mn-lt"/>
        <a:ea typeface="+mn-ea"/>
        <a:cs typeface="+mn-cs"/>
      </a:defRPr>
    </a:lvl7pPr>
    <a:lvl8pPr defTabSz="914400" algn="l" rtl="0" eaLnBrk="1" marL="3200400" latinLnBrk="0" hangingPunct="1">
      <a:defRPr sz="1800" kern="1200">
        <a:solidFill>
          <a:schemeClr val="tx1"/>
        </a:solidFill>
        <a:latin typeface="+mn-lt"/>
        <a:ea typeface="+mn-ea"/>
        <a:cs typeface="+mn-cs"/>
      </a:defRPr>
    </a:lvl8pPr>
    <a:lvl9pPr defTabSz="914400" algn="l" rtl="0" eaLnBrk="1" marL="3657600"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
  <Relationship Id="rId1" Target="slideMasters/slideMaster1.xml" Type="http://schemas.openxmlformats.org/officeDocument/2006/relationships/slideMaster"/>
  <Relationship Id="rId2" Target="tableStyles.xml" Type="http://schemas.openxmlformats.org/officeDocument/2006/relationships/tableStyles"/>
  <Relationship Id="rId3" Target="theme/theme1.xml" Type="http://schemas.openxmlformats.org/officeDocument/2006/relationships/theme"/>
  <Relationship Id="rId4" Target="viewProps.xml" Type="http://schemas.openxmlformats.org/officeDocument/2006/relationships/viewProps"/>
  <Relationship Id="rId5" Target="presProps.xml" Type="http://schemas.openxmlformats.org/officeDocument/2006/relationships/presProps"/>
  <Relationship Id="rId6" Target="slides/slide1.xml" Type="http://schemas.openxmlformats.org/officeDocument/2006/relationships/slide"/>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ltLang="zh-CN" smtClean="0"/>
              <a:t>Click to edit Master title style</a:t>
            </a:r>
            <a:endParaRPr lang="zh-CN" alt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smtClean="0"/>
              <a:t>Click to edit Master subtitle style</a:t>
            </a:r>
            <a:endParaRPr lang="zh-CN" altLang="en-US"/>
          </a:p>
        </p:txBody>
      </p:sp>
      <p:sp>
        <p:nvSpPr>
          <p:cNvPr id="4" name="Date Placeholder 3"/>
          <p:cNvSpPr>
            <a:spLocks noGrp="1"/>
          </p:cNvSpPr>
          <p:nvPr>
            <p:ph type="dt" sz="half" idx="10"/>
          </p:nvPr>
        </p:nvSpPr>
        <p:spPr/>
        <p:txBody>
          <a:bodyPr/>
          <a:lstStyle/>
          <a:p>
            <a:fld id="{36512AA3-2E20-47C0-BA88-04677EB4993E}" type="datetimeFigureOut">
              <a:rPr lang="zh-CN" altLang="en-US" smtClean="0"/>
              <a:t>2013/7/23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2254628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10"/>
          </p:nvPr>
        </p:nvSpPr>
        <p:spPr/>
        <p:txBody>
          <a:bodyPr/>
          <a:lstStyle/>
          <a:p>
            <a:fld id="{36512AA3-2E20-47C0-BA88-04677EB4993E}" type="datetimeFigureOut">
              <a:rPr lang="zh-CN" altLang="en-US" smtClean="0"/>
              <a:t>2013/7/23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39665343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smtClean="0"/>
              <a:t>Click to edit Master text styles</a:t>
            </a:r>
          </a:p>
        </p:txBody>
      </p:sp>
      <p:sp>
        <p:nvSpPr>
          <p:cNvPr id="4" name="Date Placeholder 3"/>
          <p:cNvSpPr>
            <a:spLocks noGrp="1"/>
          </p:cNvSpPr>
          <p:nvPr>
            <p:ph type="dt" sz="half" idx="10"/>
          </p:nvPr>
        </p:nvSpPr>
        <p:spPr/>
        <p:txBody>
          <a:bodyPr/>
          <a:lstStyle/>
          <a:p>
            <a:fld id="{36512AA3-2E20-47C0-BA88-04677EB4993E}" type="datetimeFigureOut">
              <a:rPr lang="zh-CN" altLang="en-US" smtClean="0"/>
              <a:t>2013/7/23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164803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sz="half" idx="1"/>
          </p:nvPr>
        </p:nvSpPr>
        <p:spPr>
          <a:xfrm>
            <a:off x="838200" y="1825625"/>
            <a:ext cx="5181600" cy="435133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Content Placeholder 3"/>
          <p:cNvSpPr>
            <a:spLocks noGrp="1"/>
          </p:cNvSpPr>
          <p:nvPr>
            <p:ph sz="half" idx="2"/>
          </p:nvPr>
        </p:nvSpPr>
        <p:spPr>
          <a:xfrm>
            <a:off x="6172200" y="1825625"/>
            <a:ext cx="5181600" cy="435133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Date Placeholder 4"/>
          <p:cNvSpPr>
            <a:spLocks noGrp="1"/>
          </p:cNvSpPr>
          <p:nvPr>
            <p:ph type="dt" sz="half" idx="10"/>
          </p:nvPr>
        </p:nvSpPr>
        <p:spPr/>
        <p:txBody>
          <a:bodyPr/>
          <a:lstStyle/>
          <a:p>
            <a:fld id="{36512AA3-2E20-47C0-BA88-04677EB4993E}" type="datetimeFigureOut">
              <a:rPr lang="zh-CN" altLang="en-US" smtClean="0"/>
              <a:t>2013/7/23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441638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ltLang="zh-CN" smtClean="0"/>
              <a:t>Click to edit Master title style</a:t>
            </a:r>
            <a:endParaRPr lang="zh-CN" alt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7" name="Date Placeholder 6"/>
          <p:cNvSpPr>
            <a:spLocks noGrp="1"/>
          </p:cNvSpPr>
          <p:nvPr>
            <p:ph type="dt" sz="half" idx="10"/>
          </p:nvPr>
        </p:nvSpPr>
        <p:spPr/>
        <p:txBody>
          <a:bodyPr/>
          <a:lstStyle/>
          <a:p>
            <a:fld id="{36512AA3-2E20-47C0-BA88-04677EB4993E}" type="datetimeFigureOut">
              <a:rPr lang="zh-CN" altLang="en-US" smtClean="0"/>
              <a:t>2013/7/23</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597502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Date Placeholder 2"/>
          <p:cNvSpPr>
            <a:spLocks noGrp="1"/>
          </p:cNvSpPr>
          <p:nvPr>
            <p:ph type="dt" sz="half" idx="10"/>
          </p:nvPr>
        </p:nvSpPr>
        <p:spPr/>
        <p:txBody>
          <a:bodyPr/>
          <a:lstStyle/>
          <a:p>
            <a:fld id="{36512AA3-2E20-47C0-BA88-04677EB4993E}" type="datetimeFigureOut">
              <a:rPr lang="zh-CN" altLang="en-US" smtClean="0"/>
              <a:t>2013/7/23</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405806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512AA3-2E20-47C0-BA88-04677EB4993E}" type="datetimeFigureOut">
              <a:rPr lang="zh-CN" altLang="en-US" smtClean="0"/>
              <a:t>2013/7/23</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38351653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ltLang="zh-CN" smtClean="0"/>
              <a:t>Click to edit Master title style</a:t>
            </a:r>
            <a:endParaRPr lang="zh-CN" alt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smtClean="0"/>
              <a:t>Click to edit Master text styles</a:t>
            </a:r>
          </a:p>
        </p:txBody>
      </p:sp>
      <p:sp>
        <p:nvSpPr>
          <p:cNvPr id="5" name="Date Placeholder 4"/>
          <p:cNvSpPr>
            <a:spLocks noGrp="1"/>
          </p:cNvSpPr>
          <p:nvPr>
            <p:ph type="dt" sz="half" idx="10"/>
          </p:nvPr>
        </p:nvSpPr>
        <p:spPr/>
        <p:txBody>
          <a:bodyPr/>
          <a:lstStyle/>
          <a:p>
            <a:fld id="{36512AA3-2E20-47C0-BA88-04677EB4993E}" type="datetimeFigureOut">
              <a:rPr lang="zh-CN" altLang="en-US" smtClean="0"/>
              <a:t>2013/7/23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1262402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ltLang="zh-CN" smtClean="0"/>
              <a:t>Click to edit Master title style</a:t>
            </a:r>
            <a:endParaRPr lang="zh-CN" alt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smtClean="0"/>
              <a:t>Click to edit Master text styles</a:t>
            </a:r>
          </a:p>
        </p:txBody>
      </p:sp>
      <p:sp>
        <p:nvSpPr>
          <p:cNvPr id="5" name="Date Placeholder 4"/>
          <p:cNvSpPr>
            <a:spLocks noGrp="1"/>
          </p:cNvSpPr>
          <p:nvPr>
            <p:ph type="dt" sz="half" idx="10"/>
          </p:nvPr>
        </p:nvSpPr>
        <p:spPr/>
        <p:txBody>
          <a:bodyPr/>
          <a:lstStyle/>
          <a:p>
            <a:fld id="{36512AA3-2E20-47C0-BA88-04677EB4993E}" type="datetimeFigureOut">
              <a:rPr lang="zh-CN" altLang="en-US" smtClean="0"/>
              <a:t>2013/7/23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3099335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10"/>
          </p:nvPr>
        </p:nvSpPr>
        <p:spPr/>
        <p:txBody>
          <a:bodyPr/>
          <a:lstStyle/>
          <a:p>
            <a:fld id="{36512AA3-2E20-47C0-BA88-04677EB4993E}" type="datetimeFigureOut">
              <a:rPr lang="zh-CN" altLang="en-US" smtClean="0"/>
              <a:t>2013/7/23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347762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10"/>
          </p:nvPr>
        </p:nvSpPr>
        <p:spPr/>
        <p:txBody>
          <a:bodyPr/>
          <a:lstStyle/>
          <a:p>
            <a:fld id="{36512AA3-2E20-47C0-BA88-04677EB4993E}" type="datetimeFigureOut">
              <a:rPr lang="zh-CN" altLang="en-US" smtClean="0"/>
              <a:t>2013/7/23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54E1622-0C31-46E6-8822-D97B4C28C236}" type="slidenum">
              <a:rPr lang="zh-CN" altLang="en-US" smtClean="0"/>
              <a:t>‹#›</a:t>
            </a:fld>
            <a:endParaRPr lang="zh-CN" altLang="en-US"/>
          </a:p>
        </p:txBody>
      </p:sp>
    </p:spTree>
    <p:extLst>
      <p:ext uri="{BB962C8B-B14F-4D97-AF65-F5344CB8AC3E}">
        <p14:creationId xmlns:p14="http://schemas.microsoft.com/office/powerpoint/2010/main" val="19215151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ltLang="zh-CN" smtClean="0"/>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F60DB7-6E48-4466-B7A9-24611520A472}" type="datetimeFigureOut">
              <a:rPr lang="zh-CN" altLang="en-US" smtClean="0"/>
              <a:t>2013/8/19</a:t>
            </a:fld>
            <a:endParaRPr lang="zh-CN"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5D7CD6-334A-41AE-9AE2-B93EEDD81DF1}" type="slidenum">
              <a:rPr lang="zh-CN" altLang="en-US" smtClean="0"/>
              <a:t>‹#›</a:t>
            </a:fld>
            <a:endParaRPr lang="zh-CN" altLang="en-US"/>
          </a:p>
        </p:txBody>
      </p:sp>
    </p:spTree>
    <p:extLst>
      <p:ext uri="{BB962C8B-B14F-4D97-AF65-F5344CB8AC3E}">
        <p14:creationId xmlns:p14="http://schemas.microsoft.com/office/powerpoint/2010/main" val="257406824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arget="../slideLayouts/slideLayout1.xml" Type="http://schemas.openxmlformats.org/officeDocument/2006/relationships/slideLayout"/>
</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FFFFF"/>
        </a:solidFill>
        <a:effectLst/>
      </p:bgPr>
    </p:bg>
    <p:spTree>
      <p:nvGrpSpPr>
        <p:cNvPr name="Page-1" id="100"/>
        <p:cNvGrpSpPr/>
        <p:nvPr/>
      </p:nvGrpSpPr>
      <p:grpSpPr>
        <a:xfrm>
          <a:off x="0" y="0"/>
          <a:ext cy="0" cx="0"/>
          <a:chOff x="0" y="0"/>
          <a:chExt cy="0" cx="0"/>
        </a:xfrm>
      </p:grpSpPr>
      <p:sp>
        <p:nvSpPr>
          <p:cNvPr name="Rectangle" id="253"/>
          <p:cNvSpPr/>
          <p:nvPr/>
        </p:nvSpPr>
        <p:spPr>
          <a:xfrm>
            <a:off x="-2533012" y="5761440"/>
            <a:ext cy="3477000" cx="14364000"/>
          </a:xfrm>
          <a:custGeom>
            <a:avLst/>
            <a:gdLst>
              <a:gd name="connsiteX0" fmla="*/ 0 w 14364000"/>
              <a:gd name="connsiteY0" fmla="*/ 1738500 h 3477000"/>
              <a:gd name="connsiteX1" fmla="*/ 7182000 w 14364000"/>
              <a:gd name="connsiteY1" fmla="*/ 0 h 3477000"/>
              <a:gd name="connsiteX2" fmla="*/ 14364000 w 14364000"/>
              <a:gd name="connsiteY2" fmla="*/ 1738500 h 3477000"/>
              <a:gd name="connsiteX3" fmla="*/ 7182000 w 14364000"/>
              <a:gd name="connsiteY3" fmla="*/ 3477000 h 3477000"/>
            </a:gdLst>
            <a:ahLst/>
            <a:cxnLst>
              <a:cxn ang="10800000">
                <a:pos x="connsiteX0" y="connsiteY0"/>
              </a:cxn>
              <a:cxn ang="16200000">
                <a:pos x="connsiteX1" y="connsiteY1"/>
              </a:cxn>
              <a:cxn ang="0">
                <a:pos x="connsiteX2" y="connsiteY2"/>
              </a:cxn>
              <a:cxn ang="5400000">
                <a:pos x="connsiteX3" y="connsiteY3"/>
              </a:cxn>
            </a:cxnLst>
            <a:rect r="r" b="b" l="l" t="t"/>
            <a:pathLst>
              <a:path h="3477000" stroke="false" w="14364000">
                <a:moveTo>
                  <a:pt x="0" y="0"/>
                </a:moveTo>
                <a:lnTo>
                  <a:pt x="14364000" y="0"/>
                </a:lnTo>
                <a:lnTo>
                  <a:pt x="14364000" y="3477000"/>
                </a:lnTo>
                <a:lnTo>
                  <a:pt x="0" y="3477000"/>
                </a:lnTo>
                <a:lnTo>
                  <a:pt x="0" y="0"/>
                </a:lnTo>
                <a:close/>
              </a:path>
              <a:path h="3477000" fill="none" w="14364000">
                <a:moveTo>
                  <a:pt x="0" y="0"/>
                </a:moveTo>
                <a:lnTo>
                  <a:pt x="14364000" y="0"/>
                </a:lnTo>
                <a:lnTo>
                  <a:pt x="14364000" y="3477000"/>
                </a:lnTo>
                <a:lnTo>
                  <a:pt x="0" y="3477000"/>
                </a:lnTo>
                <a:lnTo>
                  <a:pt x="0" y="0"/>
                </a:lnTo>
                <a:close/>
              </a:path>
            </a:pathLst>
          </a:custGeom>
          <a:solidFill>
            <a:srgbClr val="FFFFFF"/>
          </a:solidFill>
          <a:ln cap="flat" w="17733">
            <a:solidFill>
              <a:srgbClr val="C1C1C1"/>
            </a:solidFill>
            <a:miter/>
          </a:ln>
        </p:spPr>
      </p:sp>
      <p:sp>
        <p:nvSpPr>
          <p:cNvPr name="Rectangle" id="252"/>
          <p:cNvSpPr/>
          <p:nvPr/>
        </p:nvSpPr>
        <p:spPr>
          <a:xfrm>
            <a:off x="-2533012" y="-703872"/>
            <a:ext cy="3833455" cx="14364000"/>
          </a:xfrm>
          <a:custGeom>
            <a:avLst/>
            <a:gdLst>
              <a:gd name="connsiteX0" fmla="*/ 0 w 14364000"/>
              <a:gd name="connsiteY0" fmla="*/ 1916728 h 3833455"/>
              <a:gd name="connsiteX1" fmla="*/ 7182000 w 14364000"/>
              <a:gd name="connsiteY1" fmla="*/ 0 h 3833455"/>
              <a:gd name="connsiteX2" fmla="*/ 14364000 w 14364000"/>
              <a:gd name="connsiteY2" fmla="*/ 1916728 h 3833455"/>
              <a:gd name="connsiteX3" fmla="*/ 7182000 w 14364000"/>
              <a:gd name="connsiteY3" fmla="*/ 3833455 h 3833455"/>
            </a:gdLst>
            <a:ahLst/>
            <a:cxnLst>
              <a:cxn ang="10800000">
                <a:pos x="connsiteX0" y="connsiteY0"/>
              </a:cxn>
              <a:cxn ang="16200000">
                <a:pos x="connsiteX1" y="connsiteY1"/>
              </a:cxn>
              <a:cxn ang="0">
                <a:pos x="connsiteX2" y="connsiteY2"/>
              </a:cxn>
              <a:cxn ang="5400000">
                <a:pos x="connsiteX3" y="connsiteY3"/>
              </a:cxn>
            </a:cxnLst>
            <a:rect r="r" b="b" l="l" t="t"/>
            <a:pathLst>
              <a:path h="3833455" stroke="false" w="14364000">
                <a:moveTo>
                  <a:pt x="0" y="0"/>
                </a:moveTo>
                <a:lnTo>
                  <a:pt x="14364000" y="0"/>
                </a:lnTo>
                <a:lnTo>
                  <a:pt x="14364000" y="3833455"/>
                </a:lnTo>
                <a:lnTo>
                  <a:pt x="0" y="3833455"/>
                </a:lnTo>
                <a:lnTo>
                  <a:pt x="0" y="0"/>
                </a:lnTo>
                <a:close/>
              </a:path>
              <a:path h="3833455" fill="none" w="14364000">
                <a:moveTo>
                  <a:pt x="0" y="0"/>
                </a:moveTo>
                <a:lnTo>
                  <a:pt x="14364000" y="0"/>
                </a:lnTo>
                <a:lnTo>
                  <a:pt x="14364000" y="3833455"/>
                </a:lnTo>
                <a:lnTo>
                  <a:pt x="0" y="3833455"/>
                </a:lnTo>
                <a:lnTo>
                  <a:pt x="0" y="0"/>
                </a:lnTo>
                <a:close/>
              </a:path>
            </a:pathLst>
          </a:custGeom>
          <a:solidFill>
            <a:srgbClr val="FFFFFF"/>
          </a:solidFill>
          <a:ln cap="flat" w="17733">
            <a:solidFill>
              <a:srgbClr val="C1C1C1"/>
            </a:solidFill>
            <a:miter/>
          </a:ln>
        </p:spPr>
      </p:sp>
      <p:sp>
        <p:nvSpPr>
          <p:cNvPr name="Rectangle" id="251"/>
          <p:cNvSpPr/>
          <p:nvPr/>
        </p:nvSpPr>
        <p:spPr>
          <a:xfrm>
            <a:off x="-2543044" y="3211640"/>
            <a:ext cy="2447200" cx="14364000"/>
          </a:xfrm>
          <a:custGeom>
            <a:avLst/>
            <a:gdLst>
              <a:gd name="connsiteX0" fmla="*/ 0 w 14364000"/>
              <a:gd name="connsiteY0" fmla="*/ 1223600 h 2447200"/>
              <a:gd name="connsiteX1" fmla="*/ 7182000 w 14364000"/>
              <a:gd name="connsiteY1" fmla="*/ 0 h 2447200"/>
              <a:gd name="connsiteX2" fmla="*/ 14364000 w 14364000"/>
              <a:gd name="connsiteY2" fmla="*/ 1223600 h 2447200"/>
              <a:gd name="connsiteX3" fmla="*/ 7182000 w 14364000"/>
              <a:gd name="connsiteY3" fmla="*/ 2447200 h 2447200"/>
            </a:gdLst>
            <a:ahLst/>
            <a:cxnLst>
              <a:cxn ang="10800000">
                <a:pos x="connsiteX0" y="connsiteY0"/>
              </a:cxn>
              <a:cxn ang="16200000">
                <a:pos x="connsiteX1" y="connsiteY1"/>
              </a:cxn>
              <a:cxn ang="0">
                <a:pos x="connsiteX2" y="connsiteY2"/>
              </a:cxn>
              <a:cxn ang="5400000">
                <a:pos x="connsiteX3" y="connsiteY3"/>
              </a:cxn>
            </a:cxnLst>
            <a:rect r="r" b="b" l="l" t="t"/>
            <a:pathLst>
              <a:path h="2447200" stroke="false" w="14364000">
                <a:moveTo>
                  <a:pt x="0" y="0"/>
                </a:moveTo>
                <a:lnTo>
                  <a:pt x="14364000" y="0"/>
                </a:lnTo>
                <a:lnTo>
                  <a:pt x="14364000" y="2447200"/>
                </a:lnTo>
                <a:lnTo>
                  <a:pt x="0" y="2447200"/>
                </a:lnTo>
                <a:lnTo>
                  <a:pt x="0" y="0"/>
                </a:lnTo>
                <a:close/>
              </a:path>
              <a:path h="2447200" fill="none" w="14364000">
                <a:moveTo>
                  <a:pt x="0" y="0"/>
                </a:moveTo>
                <a:lnTo>
                  <a:pt x="14364000" y="0"/>
                </a:lnTo>
                <a:lnTo>
                  <a:pt x="14364000" y="2447200"/>
                </a:lnTo>
                <a:lnTo>
                  <a:pt x="0" y="2447200"/>
                </a:lnTo>
                <a:lnTo>
                  <a:pt x="0" y="0"/>
                </a:lnTo>
                <a:close/>
              </a:path>
            </a:pathLst>
          </a:custGeom>
          <a:solidFill>
            <a:srgbClr val="FFFFFF"/>
          </a:solidFill>
          <a:ln cap="flat" w="17733">
            <a:solidFill>
              <a:srgbClr val="C1C1C1"/>
            </a:solidFill>
            <a:miter/>
          </a:ln>
        </p:spPr>
      </p:sp>
      <p:sp>
        <p:nvSpPr>
          <p:cNvPr name="Rectangle" id="101"/>
          <p:cNvSpPr/>
          <p:nvPr/>
        </p:nvSpPr>
        <p:spPr>
          <a:xfrm>
            <a:off x="-2700212" y="-2955748"/>
            <a:ext cy="627000" cx="5710412"/>
          </a:xfrm>
          <a:custGeom>
            <a:avLst/>
            <a:gdLst/>
            <a:ahLst/>
            <a:cxnLst/>
            <a:rect r="r" b="b" l="l" t="t"/>
            <a:pathLst>
              <a:path h="627000" stroke="false" w="5710412">
                <a:moveTo>
                  <a:pt x="0" y="0"/>
                </a:moveTo>
                <a:lnTo>
                  <a:pt x="5710412" y="0"/>
                </a:lnTo>
                <a:lnTo>
                  <a:pt x="5710412" y="627000"/>
                </a:lnTo>
                <a:lnTo>
                  <a:pt x="0" y="627000"/>
                </a:lnTo>
                <a:lnTo>
                  <a:pt x="0" y="0"/>
                </a:lnTo>
                <a:close/>
              </a:path>
              <a:path h="627000" fill="none" w="5710412">
                <a:moveTo>
                  <a:pt x="0" y="0"/>
                </a:moveTo>
                <a:lnTo>
                  <a:pt x="5710412" y="0"/>
                </a:lnTo>
                <a:lnTo>
                  <a:pt x="5710412" y="627000"/>
                </a:lnTo>
                <a:lnTo>
                  <a:pt x="0" y="627000"/>
                </a:lnTo>
                <a:lnTo>
                  <a:pt x="0" y="0"/>
                </a:lnTo>
                <a:close/>
              </a:path>
            </a:pathLst>
          </a:custGeom>
          <a:noFill/>
          <a:ln cap="flat" w="7600">
            <a:noFill/>
            <a:miter/>
          </a:ln>
        </p:spPr>
        <p:txBody>
          <a:bodyPr tIns="38100" anchor="ctr" lIns="38100" rtlCol="0" rIns="38100" wrap="square" bIns="38100"/>
          <a:lstStyle/>
          <a:p>
            <a:pPr algn="ctr">
              <a:lnSpc>
                <a:spcPct val="120000"/>
              </a:lnSpc>
            </a:pPr>
            <a:r>
              <a:rPr altLang="en-US" sz="2736" b="1" lang="zh-CN" dirty="0">
                <a:solidFill>
                  <a:srgbClr val="000000"/>
                </a:solidFill>
                <a:latin typeface="Arial"/>
                <a:ea typeface="Arial"/>
                <a:cs typeface="Arial"/>
              </a:rPr>
              <a:t>3 Months Product Roadmap</a:t>
            </a:r>
          </a:p>
        </p:txBody>
      </p:sp>
      <p:sp>
        <p:nvSpPr>
          <p:cNvPr name="Rectangle" id="102"/>
          <p:cNvSpPr/>
          <p:nvPr/>
        </p:nvSpPr>
        <p:spPr>
          <a:xfrm>
            <a:off x="-2284606" y="-2252745"/>
            <a:ext cy="471200" cx="10194412"/>
          </a:xfrm>
          <a:custGeom>
            <a:avLst/>
            <a:gdLst/>
            <a:ahLst/>
            <a:cxnLst/>
            <a:rect r="r" b="b" l="l" t="t"/>
            <a:pathLst>
              <a:path h="471200" stroke="false" w="10194412">
                <a:moveTo>
                  <a:pt x="0" y="0"/>
                </a:moveTo>
                <a:lnTo>
                  <a:pt x="10194412" y="0"/>
                </a:lnTo>
                <a:lnTo>
                  <a:pt x="10194412" y="471200"/>
                </a:lnTo>
                <a:lnTo>
                  <a:pt x="0" y="471200"/>
                </a:lnTo>
                <a:lnTo>
                  <a:pt x="0" y="0"/>
                </a:lnTo>
                <a:close/>
              </a:path>
              <a:path h="471200" fill="none" w="10194412">
                <a:moveTo>
                  <a:pt x="0" y="0"/>
                </a:moveTo>
                <a:lnTo>
                  <a:pt x="10194412" y="0"/>
                </a:lnTo>
                <a:lnTo>
                  <a:pt x="10194412" y="471200"/>
                </a:lnTo>
                <a:lnTo>
                  <a:pt x="0" y="471200"/>
                </a:lnTo>
                <a:lnTo>
                  <a:pt x="0" y="0"/>
                </a:lnTo>
                <a:close/>
              </a:path>
            </a:pathLst>
          </a:custGeom>
          <a:noFill/>
          <a:ln cap="flat" w="7600">
            <a:noFill/>
            <a:miter/>
          </a:ln>
        </p:spPr>
        <p:txBody>
          <a:bodyPr tIns="38100" anchor="t" lIns="38100" rtlCol="0" rIns="38100" wrap="square" bIns="38100"/>
          <a:lstStyle/>
          <a:p>
            <a:pPr algn="l">
              <a:lnSpc>
                <a:spcPct val="120000"/>
              </a:lnSpc>
            </a:pPr>
            <a:r>
              <a:rPr altLang="en-US" sz="912" lang="zh-CN" dirty="0">
                <a:solidFill>
                  <a:srgbClr val="000000"/>
                </a:solidFill>
                <a:latin typeface="Arial"/>
                <a:ea typeface="Arial"/>
                <a:cs typeface="Arial"/>
              </a:rPr>
              <a:t>This 3 months roadmap will help the managers to map out vision and direction of the product they are developing and it also helps in assigining the task among different teams such as web,</a:t>
            </a:r>
          </a:p>
          <a:p>
            <a:pPr algn="l">
              <a:lnSpc>
                <a:spcPct val="120000"/>
              </a:lnSpc>
            </a:pPr>
            <a:r>
              <a:rPr altLang="en-US" sz="912" lang="zh-CN" dirty="0">
                <a:solidFill>
                  <a:srgbClr val="000000"/>
                </a:solidFill>
                <a:latin typeface="Arial"/>
                <a:ea typeface="Arial"/>
                <a:cs typeface="Arial"/>
              </a:rPr>
              <a:t>mobile and marketing.</a:t>
            </a:r>
          </a:p>
        </p:txBody>
      </p:sp>
      <p:grpSp>
        <p:nvGrpSpPr>
          <p:cNvPr name="" id="171"/>
          <p:cNvGrpSpPr/>
          <p:nvPr/>
        </p:nvGrpSpPr>
        <p:grpSpPr>
          <a:xfrm>
            <a:off x="-1565000" y="-1390145"/>
            <a:ext cy="463600" cx="912000"/>
            <a:chOff x="-1565000" y="-1390145"/>
            <a:chExt cy="463600" cx="912000"/>
          </a:xfrm>
        </p:grpSpPr>
        <p:sp>
          <p:nvSpPr>
            <p:cNvPr name="Triangle" id="168"/>
            <p:cNvSpPr/>
            <p:nvPr/>
          </p:nvSpPr>
          <p:spPr>
            <a:xfrm rot="-10800000">
              <a:off x="-1276200" y="-1216358"/>
              <a:ext cy="289813" cx="334400"/>
            </a:xfrm>
            <a:custGeom>
              <a:avLst/>
              <a:gdLst>
                <a:gd name="connsiteX0" fmla="*/ 83600 w 334400"/>
                <a:gd name="connsiteY0" fmla="*/ 144907 h 289813"/>
                <a:gd name="connsiteX1" fmla="*/ 167200 w 334400"/>
                <a:gd name="connsiteY1" fmla="*/ 0 h 289813"/>
                <a:gd name="connsiteX2" fmla="*/ 250800 w 334400"/>
                <a:gd name="connsiteY2" fmla="*/ 144907 h 289813"/>
                <a:gd name="connsiteX3" fmla="*/ 167200 w 334400"/>
                <a:gd name="connsiteY3" fmla="*/ 289813 h 289813"/>
              </a:gdLst>
              <a:ahLst/>
              <a:cxnLst>
                <a:cxn ang="10800000">
                  <a:pos x="connsiteX0" y="connsiteY0"/>
                </a:cxn>
                <a:cxn ang="16200000">
                  <a:pos x="connsiteX1" y="connsiteY1"/>
                </a:cxn>
                <a:cxn ang="0">
                  <a:pos x="connsiteX2" y="connsiteY2"/>
                </a:cxn>
                <a:cxn ang="5400000">
                  <a:pos x="connsiteX3" y="connsiteY3"/>
                </a:cxn>
              </a:cxnLst>
              <a:rect r="r" b="b" l="l" t="t"/>
              <a:pathLst>
                <a:path h="289813" stroke="false" w="334400">
                  <a:moveTo>
                    <a:pt x="334400" y="289813"/>
                  </a:moveTo>
                  <a:lnTo>
                    <a:pt x="167200" y="0"/>
                  </a:lnTo>
                  <a:lnTo>
                    <a:pt x="0" y="289813"/>
                  </a:lnTo>
                  <a:lnTo>
                    <a:pt x="334400" y="289813"/>
                  </a:lnTo>
                  <a:close/>
                </a:path>
                <a:path h="289813" fill="none" w="334400">
                  <a:moveTo>
                    <a:pt x="334400" y="289813"/>
                  </a:moveTo>
                  <a:lnTo>
                    <a:pt x="167200" y="0"/>
                  </a:lnTo>
                  <a:lnTo>
                    <a:pt x="0" y="289813"/>
                  </a:lnTo>
                  <a:lnTo>
                    <a:pt x="334400" y="289813"/>
                  </a:lnTo>
                  <a:close/>
                </a:path>
              </a:pathLst>
            </a:custGeom>
            <a:solidFill>
              <a:srgbClr val="F07B35"/>
            </a:solidFill>
            <a:ln cap="flat" w="7600">
              <a:solidFill>
                <a:srgbClr val="F07B35"/>
              </a:solidFill>
              <a:miter/>
            </a:ln>
          </p:spPr>
        </p:sp>
        <p:sp>
          <p:nvSpPr>
            <p:cNvPr name="Rounded Rectangle" id="170"/>
            <p:cNvSpPr/>
            <p:nvPr/>
          </p:nvSpPr>
          <p:spPr>
            <a:xfrm>
              <a:off x="-1565000" y="-1390145"/>
              <a:ext cy="289813" cx="912000"/>
            </a:xfrm>
            <a:custGeom>
              <a:avLst/>
              <a:gdLst>
                <a:gd name="connsiteX0" fmla="*/ 0 w 912000"/>
                <a:gd name="connsiteY0" fmla="*/ 144907 h 289813"/>
                <a:gd name="connsiteX1" fmla="*/ 456000 w 912000"/>
                <a:gd name="connsiteY1" fmla="*/ 0 h 289813"/>
                <a:gd name="connsiteX2" fmla="*/ 912000 w 912000"/>
                <a:gd name="connsiteY2" fmla="*/ 144907 h 289813"/>
                <a:gd name="connsiteX3" fmla="*/ 456000 w 912000"/>
                <a:gd name="connsiteY3" fmla="*/ 289813 h 289813"/>
              </a:gdLst>
              <a:ahLst/>
              <a:cxnLst>
                <a:cxn ang="10800000">
                  <a:pos x="connsiteX0" y="connsiteY0"/>
                </a:cxn>
                <a:cxn ang="16200000">
                  <a:pos x="connsiteX1" y="connsiteY1"/>
                </a:cxn>
                <a:cxn ang="0">
                  <a:pos x="connsiteX2" y="connsiteY2"/>
                </a:cxn>
                <a:cxn ang="5400000">
                  <a:pos x="connsiteX3" y="connsiteY3"/>
                </a:cxn>
              </a:cxnLst>
              <a:rect r="r" b="b" l="l" t="t"/>
              <a:pathLst>
                <a:path h="289813" stroke="false" w="912000">
                  <a:moveTo>
                    <a:pt x="912000" y="206213"/>
                  </a:moveTo>
                  <a:lnTo>
                    <a:pt x="912000" y="83600"/>
                  </a:lnTo>
                  <a:cubicBezTo>
                    <a:pt x="912000" y="37453"/>
                    <a:pt x="874547" y="0"/>
                    <a:pt x="828400" y="0"/>
                  </a:cubicBezTo>
                  <a:lnTo>
                    <a:pt x="83600" y="0"/>
                  </a:lnTo>
                  <a:cubicBezTo>
                    <a:pt x="37453" y="0"/>
                    <a:pt x="0" y="37453"/>
                    <a:pt x="0" y="83600"/>
                  </a:cubicBezTo>
                  <a:lnTo>
                    <a:pt x="0" y="206213"/>
                  </a:lnTo>
                  <a:cubicBezTo>
                    <a:pt x="0" y="252360"/>
                    <a:pt x="37453" y="289813"/>
                    <a:pt x="83600" y="289813"/>
                  </a:cubicBezTo>
                  <a:lnTo>
                    <a:pt x="828400" y="289813"/>
                  </a:lnTo>
                  <a:cubicBezTo>
                    <a:pt x="874547" y="289813"/>
                    <a:pt x="912000" y="252360"/>
                    <a:pt x="912000" y="206213"/>
                  </a:cubicBezTo>
                  <a:close/>
                </a:path>
                <a:path h="289813" fill="none" w="912000">
                  <a:moveTo>
                    <a:pt x="912000" y="206213"/>
                  </a:moveTo>
                  <a:lnTo>
                    <a:pt x="912000" y="83600"/>
                  </a:lnTo>
                  <a:cubicBezTo>
                    <a:pt x="912000" y="37453"/>
                    <a:pt x="874547" y="0"/>
                    <a:pt x="828400" y="0"/>
                  </a:cubicBezTo>
                  <a:lnTo>
                    <a:pt x="83600" y="0"/>
                  </a:lnTo>
                  <a:cubicBezTo>
                    <a:pt x="37453" y="0"/>
                    <a:pt x="0" y="37453"/>
                    <a:pt x="0" y="83600"/>
                  </a:cubicBezTo>
                  <a:lnTo>
                    <a:pt x="0" y="206213"/>
                  </a:lnTo>
                  <a:cubicBezTo>
                    <a:pt x="0" y="252360"/>
                    <a:pt x="37453" y="289813"/>
                    <a:pt x="83600" y="289813"/>
                  </a:cubicBezTo>
                  <a:lnTo>
                    <a:pt x="828400" y="289813"/>
                  </a:lnTo>
                  <a:cubicBezTo>
                    <a:pt x="874547" y="289813"/>
                    <a:pt x="912000" y="252360"/>
                    <a:pt x="912000" y="206213"/>
                  </a:cubicBezTo>
                  <a:close/>
                </a:path>
              </a:pathLst>
            </a:custGeom>
            <a:solidFill>
              <a:srgbClr val="F07B35"/>
            </a:solidFill>
            <a:ln cap="flat" w="7600">
              <a:solidFill>
                <a:srgbClr val="F07B35"/>
              </a:solidFill>
              <a:round/>
            </a:ln>
          </p:spPr>
          <p:txBody>
            <a:bodyPr tIns="38100" anchor="ctr" lIns="38100" rtlCol="0" rIns="38100" wrap="square" bIns="38100"/>
            <a:lstStyle/>
            <a:p>
              <a:pPr algn="ctr">
                <a:lnSpc>
                  <a:spcPct val="120000"/>
                </a:lnSpc>
              </a:pPr>
              <a:r>
                <a:rPr altLang="en-US" sz="1216" b="1" lang="zh-CN" dirty="0">
                  <a:solidFill>
                    <a:srgbClr val="FFFFFF"/>
                  </a:solidFill>
                  <a:latin typeface="Arial"/>
                  <a:ea typeface="Arial"/>
                  <a:cs typeface="Arial"/>
                </a:rPr>
                <a:t>Month 1</a:t>
              </a:r>
            </a:p>
          </p:txBody>
        </p:sp>
      </p:grpSp>
      <p:grpSp>
        <p:nvGrpSpPr>
          <p:cNvPr name="" id="172"/>
          <p:cNvGrpSpPr/>
          <p:nvPr/>
        </p:nvGrpSpPr>
        <p:grpSpPr>
          <a:xfrm>
            <a:off x="1475000" y="-1390145"/>
            <a:ext cy="463600" cx="912000"/>
            <a:chOff x="1475000" y="-1390145"/>
            <a:chExt cy="463600" cx="912000"/>
          </a:xfrm>
        </p:grpSpPr>
        <p:sp>
          <p:nvSpPr>
            <p:cNvPr name="Triangle" id="173"/>
            <p:cNvSpPr/>
            <p:nvPr/>
          </p:nvSpPr>
          <p:spPr>
            <a:xfrm rot="-10800000">
              <a:off x="1763800" y="-1216358"/>
              <a:ext cy="289813" cx="334400"/>
            </a:xfrm>
            <a:custGeom>
              <a:avLst/>
              <a:gdLst>
                <a:gd name="connsiteX0" fmla="*/ 83600 w 334400"/>
                <a:gd name="connsiteY0" fmla="*/ 144907 h 289813"/>
                <a:gd name="connsiteX1" fmla="*/ 167200 w 334400"/>
                <a:gd name="connsiteY1" fmla="*/ 0 h 289813"/>
                <a:gd name="connsiteX2" fmla="*/ 250800 w 334400"/>
                <a:gd name="connsiteY2" fmla="*/ 144907 h 289813"/>
                <a:gd name="connsiteX3" fmla="*/ 167200 w 334400"/>
                <a:gd name="connsiteY3" fmla="*/ 289813 h 289813"/>
              </a:gdLst>
              <a:ahLst/>
              <a:cxnLst>
                <a:cxn ang="10800000">
                  <a:pos x="connsiteX0" y="connsiteY0"/>
                </a:cxn>
                <a:cxn ang="16200000">
                  <a:pos x="connsiteX1" y="connsiteY1"/>
                </a:cxn>
                <a:cxn ang="0">
                  <a:pos x="connsiteX2" y="connsiteY2"/>
                </a:cxn>
                <a:cxn ang="5400000">
                  <a:pos x="connsiteX3" y="connsiteY3"/>
                </a:cxn>
              </a:cxnLst>
              <a:rect r="r" b="b" l="l" t="t"/>
              <a:pathLst>
                <a:path h="289813" stroke="false" w="334400">
                  <a:moveTo>
                    <a:pt x="334400" y="289813"/>
                  </a:moveTo>
                  <a:lnTo>
                    <a:pt x="167200" y="0"/>
                  </a:lnTo>
                  <a:lnTo>
                    <a:pt x="0" y="289813"/>
                  </a:lnTo>
                  <a:lnTo>
                    <a:pt x="334400" y="289813"/>
                  </a:lnTo>
                  <a:close/>
                </a:path>
                <a:path h="289813" fill="none" w="334400">
                  <a:moveTo>
                    <a:pt x="334400" y="289813"/>
                  </a:moveTo>
                  <a:lnTo>
                    <a:pt x="167200" y="0"/>
                  </a:lnTo>
                  <a:lnTo>
                    <a:pt x="0" y="289813"/>
                  </a:lnTo>
                  <a:lnTo>
                    <a:pt x="334400" y="289813"/>
                  </a:lnTo>
                  <a:close/>
                </a:path>
              </a:pathLst>
            </a:custGeom>
            <a:solidFill>
              <a:srgbClr val="AEC564"/>
            </a:solidFill>
            <a:ln cap="flat" w="7600">
              <a:solidFill>
                <a:srgbClr val="AEC564"/>
              </a:solidFill>
              <a:miter/>
            </a:ln>
          </p:spPr>
        </p:sp>
        <p:sp>
          <p:nvSpPr>
            <p:cNvPr name="Rounded Rectangle" id="174"/>
            <p:cNvSpPr/>
            <p:nvPr/>
          </p:nvSpPr>
          <p:spPr>
            <a:xfrm>
              <a:off x="1475000" y="-1390145"/>
              <a:ext cy="289813" cx="912000"/>
            </a:xfrm>
            <a:custGeom>
              <a:avLst/>
              <a:gdLst>
                <a:gd name="connsiteX0" fmla="*/ 0 w 912000"/>
                <a:gd name="connsiteY0" fmla="*/ 144907 h 289813"/>
                <a:gd name="connsiteX1" fmla="*/ 456000 w 912000"/>
                <a:gd name="connsiteY1" fmla="*/ 0 h 289813"/>
                <a:gd name="connsiteX2" fmla="*/ 912000 w 912000"/>
                <a:gd name="connsiteY2" fmla="*/ 144907 h 289813"/>
                <a:gd name="connsiteX3" fmla="*/ 456000 w 912000"/>
                <a:gd name="connsiteY3" fmla="*/ 289813 h 289813"/>
              </a:gdLst>
              <a:ahLst/>
              <a:cxnLst>
                <a:cxn ang="10800000">
                  <a:pos x="connsiteX0" y="connsiteY0"/>
                </a:cxn>
                <a:cxn ang="16200000">
                  <a:pos x="connsiteX1" y="connsiteY1"/>
                </a:cxn>
                <a:cxn ang="0">
                  <a:pos x="connsiteX2" y="connsiteY2"/>
                </a:cxn>
                <a:cxn ang="5400000">
                  <a:pos x="connsiteX3" y="connsiteY3"/>
                </a:cxn>
              </a:cxnLst>
              <a:rect r="r" b="b" l="l" t="t"/>
              <a:pathLst>
                <a:path h="289813" stroke="false" w="912000">
                  <a:moveTo>
                    <a:pt x="912000" y="206213"/>
                  </a:moveTo>
                  <a:lnTo>
                    <a:pt x="912000" y="83600"/>
                  </a:lnTo>
                  <a:cubicBezTo>
                    <a:pt x="912000" y="37453"/>
                    <a:pt x="874547" y="0"/>
                    <a:pt x="828400" y="0"/>
                  </a:cubicBezTo>
                  <a:lnTo>
                    <a:pt x="83600" y="0"/>
                  </a:lnTo>
                  <a:cubicBezTo>
                    <a:pt x="37453" y="0"/>
                    <a:pt x="0" y="37453"/>
                    <a:pt x="0" y="83600"/>
                  </a:cubicBezTo>
                  <a:lnTo>
                    <a:pt x="0" y="206213"/>
                  </a:lnTo>
                  <a:cubicBezTo>
                    <a:pt x="0" y="252360"/>
                    <a:pt x="37453" y="289813"/>
                    <a:pt x="83600" y="289813"/>
                  </a:cubicBezTo>
                  <a:lnTo>
                    <a:pt x="828400" y="289813"/>
                  </a:lnTo>
                  <a:cubicBezTo>
                    <a:pt x="874547" y="289813"/>
                    <a:pt x="912000" y="252360"/>
                    <a:pt x="912000" y="206213"/>
                  </a:cubicBezTo>
                  <a:close/>
                </a:path>
                <a:path h="289813" fill="none" w="912000">
                  <a:moveTo>
                    <a:pt x="912000" y="206213"/>
                  </a:moveTo>
                  <a:lnTo>
                    <a:pt x="912000" y="83600"/>
                  </a:lnTo>
                  <a:cubicBezTo>
                    <a:pt x="912000" y="37453"/>
                    <a:pt x="874547" y="0"/>
                    <a:pt x="828400" y="0"/>
                  </a:cubicBezTo>
                  <a:lnTo>
                    <a:pt x="83600" y="0"/>
                  </a:lnTo>
                  <a:cubicBezTo>
                    <a:pt x="37453" y="0"/>
                    <a:pt x="0" y="37453"/>
                    <a:pt x="0" y="83600"/>
                  </a:cubicBezTo>
                  <a:lnTo>
                    <a:pt x="0" y="206213"/>
                  </a:lnTo>
                  <a:cubicBezTo>
                    <a:pt x="0" y="252360"/>
                    <a:pt x="37453" y="289813"/>
                    <a:pt x="83600" y="289813"/>
                  </a:cubicBezTo>
                  <a:lnTo>
                    <a:pt x="828400" y="289813"/>
                  </a:lnTo>
                  <a:cubicBezTo>
                    <a:pt x="874547" y="289813"/>
                    <a:pt x="912000" y="252360"/>
                    <a:pt x="912000" y="206213"/>
                  </a:cubicBezTo>
                  <a:close/>
                </a:path>
              </a:pathLst>
            </a:custGeom>
            <a:solidFill>
              <a:srgbClr val="AEC564"/>
            </a:solidFill>
            <a:ln cap="flat" w="7600">
              <a:solidFill>
                <a:srgbClr val="AEC564"/>
              </a:solidFill>
              <a:round/>
            </a:ln>
          </p:spPr>
          <p:txBody>
            <a:bodyPr tIns="38100" anchor="ctr" lIns="38100" rtlCol="0" rIns="38100" wrap="square" bIns="38100"/>
            <a:lstStyle/>
            <a:p>
              <a:pPr algn="ctr">
                <a:lnSpc>
                  <a:spcPct val="120000"/>
                </a:lnSpc>
              </a:pPr>
              <a:r>
                <a:rPr altLang="en-US" sz="1216" b="1" lang="zh-CN" dirty="0">
                  <a:solidFill>
                    <a:srgbClr val="FFFFFF"/>
                  </a:solidFill>
                  <a:latin typeface="Arial"/>
                  <a:ea typeface="Arial"/>
                  <a:cs typeface="Arial"/>
                </a:rPr>
                <a:t>Month 2</a:t>
              </a:r>
            </a:p>
          </p:txBody>
        </p:sp>
      </p:grpSp>
      <p:grpSp>
        <p:nvGrpSpPr>
          <p:cNvPr name="" id="175"/>
          <p:cNvGrpSpPr/>
          <p:nvPr/>
        </p:nvGrpSpPr>
        <p:grpSpPr>
          <a:xfrm>
            <a:off x="4583400" y="-1390145"/>
            <a:ext cy="463600" cx="912000"/>
            <a:chOff x="4583400" y="-1390145"/>
            <a:chExt cy="463600" cx="912000"/>
          </a:xfrm>
        </p:grpSpPr>
        <p:sp>
          <p:nvSpPr>
            <p:cNvPr name="Triangle" id="176"/>
            <p:cNvSpPr/>
            <p:nvPr/>
          </p:nvSpPr>
          <p:spPr>
            <a:xfrm rot="-10800000">
              <a:off x="4872200" y="-1216358"/>
              <a:ext cy="289813" cx="334400"/>
            </a:xfrm>
            <a:custGeom>
              <a:avLst/>
              <a:gdLst>
                <a:gd name="connsiteX0" fmla="*/ 83600 w 334400"/>
                <a:gd name="connsiteY0" fmla="*/ 144907 h 289813"/>
                <a:gd name="connsiteX1" fmla="*/ 167200 w 334400"/>
                <a:gd name="connsiteY1" fmla="*/ 0 h 289813"/>
                <a:gd name="connsiteX2" fmla="*/ 250800 w 334400"/>
                <a:gd name="connsiteY2" fmla="*/ 144907 h 289813"/>
                <a:gd name="connsiteX3" fmla="*/ 167200 w 334400"/>
                <a:gd name="connsiteY3" fmla="*/ 289813 h 289813"/>
              </a:gdLst>
              <a:ahLst/>
              <a:cxnLst>
                <a:cxn ang="10800000">
                  <a:pos x="connsiteX0" y="connsiteY0"/>
                </a:cxn>
                <a:cxn ang="16200000">
                  <a:pos x="connsiteX1" y="connsiteY1"/>
                </a:cxn>
                <a:cxn ang="0">
                  <a:pos x="connsiteX2" y="connsiteY2"/>
                </a:cxn>
                <a:cxn ang="5400000">
                  <a:pos x="connsiteX3" y="connsiteY3"/>
                </a:cxn>
              </a:cxnLst>
              <a:rect r="r" b="b" l="l" t="t"/>
              <a:pathLst>
                <a:path h="289813" stroke="false" w="334400">
                  <a:moveTo>
                    <a:pt x="334400" y="289813"/>
                  </a:moveTo>
                  <a:lnTo>
                    <a:pt x="167200" y="0"/>
                  </a:lnTo>
                  <a:lnTo>
                    <a:pt x="0" y="289813"/>
                  </a:lnTo>
                  <a:lnTo>
                    <a:pt x="334400" y="289813"/>
                  </a:lnTo>
                  <a:close/>
                </a:path>
                <a:path h="289813" fill="none" w="334400">
                  <a:moveTo>
                    <a:pt x="334400" y="289813"/>
                  </a:moveTo>
                  <a:lnTo>
                    <a:pt x="167200" y="0"/>
                  </a:lnTo>
                  <a:lnTo>
                    <a:pt x="0" y="289813"/>
                  </a:lnTo>
                  <a:lnTo>
                    <a:pt x="334400" y="289813"/>
                  </a:lnTo>
                  <a:close/>
                </a:path>
              </a:pathLst>
            </a:custGeom>
            <a:solidFill>
              <a:srgbClr val="609CC9"/>
            </a:solidFill>
            <a:ln cap="flat" w="7600">
              <a:solidFill>
                <a:srgbClr val="609CC9"/>
              </a:solidFill>
              <a:miter/>
            </a:ln>
          </p:spPr>
        </p:sp>
        <p:sp>
          <p:nvSpPr>
            <p:cNvPr name="Rounded Rectangle" id="177"/>
            <p:cNvSpPr/>
            <p:nvPr/>
          </p:nvSpPr>
          <p:spPr>
            <a:xfrm>
              <a:off x="4583400" y="-1390145"/>
              <a:ext cy="289813" cx="912000"/>
            </a:xfrm>
            <a:custGeom>
              <a:avLst/>
              <a:gdLst>
                <a:gd name="connsiteX0" fmla="*/ 0 w 912000"/>
                <a:gd name="connsiteY0" fmla="*/ 144907 h 289813"/>
                <a:gd name="connsiteX1" fmla="*/ 456000 w 912000"/>
                <a:gd name="connsiteY1" fmla="*/ 0 h 289813"/>
                <a:gd name="connsiteX2" fmla="*/ 912000 w 912000"/>
                <a:gd name="connsiteY2" fmla="*/ 144907 h 289813"/>
                <a:gd name="connsiteX3" fmla="*/ 456000 w 912000"/>
                <a:gd name="connsiteY3" fmla="*/ 289813 h 289813"/>
              </a:gdLst>
              <a:ahLst/>
              <a:cxnLst>
                <a:cxn ang="10800000">
                  <a:pos x="connsiteX0" y="connsiteY0"/>
                </a:cxn>
                <a:cxn ang="16200000">
                  <a:pos x="connsiteX1" y="connsiteY1"/>
                </a:cxn>
                <a:cxn ang="0">
                  <a:pos x="connsiteX2" y="connsiteY2"/>
                </a:cxn>
                <a:cxn ang="5400000">
                  <a:pos x="connsiteX3" y="connsiteY3"/>
                </a:cxn>
              </a:cxnLst>
              <a:rect r="r" b="b" l="l" t="t"/>
              <a:pathLst>
                <a:path h="289813" stroke="false" w="912000">
                  <a:moveTo>
                    <a:pt x="912000" y="206213"/>
                  </a:moveTo>
                  <a:lnTo>
                    <a:pt x="912000" y="83600"/>
                  </a:lnTo>
                  <a:cubicBezTo>
                    <a:pt x="912000" y="37453"/>
                    <a:pt x="874547" y="0"/>
                    <a:pt x="828400" y="0"/>
                  </a:cubicBezTo>
                  <a:lnTo>
                    <a:pt x="83600" y="0"/>
                  </a:lnTo>
                  <a:cubicBezTo>
                    <a:pt x="37453" y="0"/>
                    <a:pt x="0" y="37453"/>
                    <a:pt x="0" y="83600"/>
                  </a:cubicBezTo>
                  <a:lnTo>
                    <a:pt x="0" y="206213"/>
                  </a:lnTo>
                  <a:cubicBezTo>
                    <a:pt x="0" y="252360"/>
                    <a:pt x="37453" y="289813"/>
                    <a:pt x="83600" y="289813"/>
                  </a:cubicBezTo>
                  <a:lnTo>
                    <a:pt x="828400" y="289813"/>
                  </a:lnTo>
                  <a:cubicBezTo>
                    <a:pt x="874547" y="289813"/>
                    <a:pt x="912000" y="252360"/>
                    <a:pt x="912000" y="206213"/>
                  </a:cubicBezTo>
                  <a:close/>
                </a:path>
                <a:path h="289813" fill="none" w="912000">
                  <a:moveTo>
                    <a:pt x="912000" y="206213"/>
                  </a:moveTo>
                  <a:lnTo>
                    <a:pt x="912000" y="83600"/>
                  </a:lnTo>
                  <a:cubicBezTo>
                    <a:pt x="912000" y="37453"/>
                    <a:pt x="874547" y="0"/>
                    <a:pt x="828400" y="0"/>
                  </a:cubicBezTo>
                  <a:lnTo>
                    <a:pt x="83600" y="0"/>
                  </a:lnTo>
                  <a:cubicBezTo>
                    <a:pt x="37453" y="0"/>
                    <a:pt x="0" y="37453"/>
                    <a:pt x="0" y="83600"/>
                  </a:cubicBezTo>
                  <a:lnTo>
                    <a:pt x="0" y="206213"/>
                  </a:lnTo>
                  <a:cubicBezTo>
                    <a:pt x="0" y="252360"/>
                    <a:pt x="37453" y="289813"/>
                    <a:pt x="83600" y="289813"/>
                  </a:cubicBezTo>
                  <a:lnTo>
                    <a:pt x="828400" y="289813"/>
                  </a:lnTo>
                  <a:cubicBezTo>
                    <a:pt x="874547" y="289813"/>
                    <a:pt x="912000" y="252360"/>
                    <a:pt x="912000" y="206213"/>
                  </a:cubicBezTo>
                  <a:close/>
                </a:path>
              </a:pathLst>
            </a:custGeom>
            <a:solidFill>
              <a:srgbClr val="609CC9"/>
            </a:solidFill>
            <a:ln cap="flat" w="7600">
              <a:solidFill>
                <a:srgbClr val="609CC9"/>
              </a:solidFill>
              <a:round/>
            </a:ln>
          </p:spPr>
          <p:txBody>
            <a:bodyPr tIns="38100" anchor="ctr" lIns="38100" rtlCol="0" rIns="38100" wrap="square" bIns="38100"/>
            <a:lstStyle/>
            <a:p>
              <a:pPr algn="ctr">
                <a:lnSpc>
                  <a:spcPct val="120000"/>
                </a:lnSpc>
              </a:pPr>
              <a:r>
                <a:rPr altLang="en-US" sz="1216" b="1" lang="zh-CN" dirty="0">
                  <a:solidFill>
                    <a:srgbClr val="FFFFFF"/>
                  </a:solidFill>
                  <a:latin typeface="Arial"/>
                  <a:ea typeface="Arial"/>
                  <a:cs typeface="Arial"/>
                </a:rPr>
                <a:t>Month 3</a:t>
              </a:r>
            </a:p>
          </p:txBody>
        </p:sp>
      </p:grpSp>
      <p:sp>
        <p:nvSpPr>
          <p:cNvPr name="Rectangle" id="178"/>
          <p:cNvSpPr/>
          <p:nvPr/>
        </p:nvSpPr>
        <p:spPr>
          <a:xfrm>
            <a:off x="-1690250" y="-703872"/>
            <a:ext cy="304000" cx="1356448"/>
          </a:xfrm>
          <a:custGeom>
            <a:avLst/>
            <a:gdLst/>
            <a:ahLst/>
            <a:cxnLst/>
            <a:rect r="r" b="b" l="l" t="t"/>
            <a:pathLst>
              <a:path h="304000" stroke="false" w="1356448">
                <a:moveTo>
                  <a:pt x="0" y="0"/>
                </a:moveTo>
                <a:lnTo>
                  <a:pt x="1356448" y="0"/>
                </a:lnTo>
                <a:lnTo>
                  <a:pt x="1356448" y="304000"/>
                </a:lnTo>
                <a:lnTo>
                  <a:pt x="0" y="304000"/>
                </a:lnTo>
                <a:lnTo>
                  <a:pt x="0" y="0"/>
                </a:lnTo>
                <a:close/>
              </a:path>
              <a:path h="304000" fill="none" w="1356448">
                <a:moveTo>
                  <a:pt x="0" y="0"/>
                </a:moveTo>
                <a:lnTo>
                  <a:pt x="1356448" y="0"/>
                </a:lnTo>
                <a:lnTo>
                  <a:pt x="1356448" y="304000"/>
                </a:lnTo>
                <a:lnTo>
                  <a:pt x="0" y="304000"/>
                </a:lnTo>
                <a:lnTo>
                  <a:pt x="0" y="0"/>
                </a:lnTo>
                <a:close/>
              </a:path>
            </a:pathLst>
          </a:custGeom>
          <a:noFill/>
          <a:ln cap="flat" w="7600">
            <a:noFill/>
            <a:miter/>
          </a:ln>
        </p:spPr>
        <p:txBody>
          <a:bodyPr tIns="38100" anchor="ctr" lIns="38100" rtlCol="0" rIns="38100" wrap="square" bIns="38100"/>
          <a:lstStyle/>
          <a:p>
            <a:pPr algn="ctr">
              <a:lnSpc>
                <a:spcPct val="120000"/>
              </a:lnSpc>
            </a:pPr>
            <a:r>
              <a:rPr altLang="en-US" sz="1824" b="1" lang="zh-CN" dirty="0">
                <a:solidFill>
                  <a:srgbClr val="000000"/>
                </a:solidFill>
                <a:latin typeface="Arial"/>
                <a:ea typeface="Arial"/>
                <a:cs typeface="Arial"/>
              </a:rPr>
              <a:t>Web Team</a:t>
            </a:r>
          </a:p>
        </p:txBody>
      </p:sp>
      <p:sp>
        <p:nvSpPr>
          <p:cNvPr name="Rounded Rectangle" id="179"/>
          <p:cNvSpPr/>
          <p:nvPr/>
        </p:nvSpPr>
        <p:spPr>
          <a:xfrm>
            <a:off x="-1675048" y="42455"/>
            <a:ext cy="304000" cx="2515600"/>
          </a:xfrm>
          <a:custGeom>
            <a:avLst/>
            <a:gdLst>
              <a:gd name="connsiteX0" fmla="*/ 0 w 2515600"/>
              <a:gd name="connsiteY0" fmla="*/ 152000 h 304000"/>
              <a:gd name="connsiteX1" fmla="*/ 1257800 w 2515600"/>
              <a:gd name="connsiteY1" fmla="*/ 0 h 304000"/>
              <a:gd name="connsiteX2" fmla="*/ 2515600 w 2515600"/>
              <a:gd name="connsiteY2" fmla="*/ 152000 h 304000"/>
              <a:gd name="connsiteX3" fmla="*/ 1257800 w 2515600"/>
              <a:gd name="connsiteY3" fmla="*/ 304000 h 304000"/>
            </a:gdLst>
            <a:ahLst/>
            <a:cxnLst>
              <a:cxn ang="10800000">
                <a:pos x="connsiteX0" y="connsiteY0"/>
              </a:cxn>
              <a:cxn ang="16200000">
                <a:pos x="connsiteX1" y="connsiteY1"/>
              </a:cxn>
              <a:cxn ang="0">
                <a:pos x="connsiteX2" y="connsiteY2"/>
              </a:cxn>
              <a:cxn ang="5400000">
                <a:pos x="connsiteX3" y="connsiteY3"/>
              </a:cxn>
            </a:cxnLst>
            <a:rect r="r" b="b" l="l" t="t"/>
            <a:pathLst>
              <a:path h="304000" stroke="false" w="2515600">
                <a:moveTo>
                  <a:pt x="2515600" y="220400"/>
                </a:moveTo>
                <a:lnTo>
                  <a:pt x="2515600" y="83600"/>
                </a:lnTo>
                <a:cubicBezTo>
                  <a:pt x="2515600" y="37453"/>
                  <a:pt x="2478147" y="0"/>
                  <a:pt x="2432000" y="0"/>
                </a:cubicBezTo>
                <a:lnTo>
                  <a:pt x="83600" y="0"/>
                </a:lnTo>
                <a:cubicBezTo>
                  <a:pt x="37453" y="0"/>
                  <a:pt x="0" y="37453"/>
                  <a:pt x="0" y="83600"/>
                </a:cubicBezTo>
                <a:lnTo>
                  <a:pt x="0" y="220400"/>
                </a:lnTo>
                <a:cubicBezTo>
                  <a:pt x="0" y="266547"/>
                  <a:pt x="37453" y="304000"/>
                  <a:pt x="83600" y="304000"/>
                </a:cubicBezTo>
                <a:lnTo>
                  <a:pt x="2432000" y="304000"/>
                </a:lnTo>
                <a:cubicBezTo>
                  <a:pt x="2478147" y="304000"/>
                  <a:pt x="2515600" y="266547"/>
                  <a:pt x="2515600" y="220400"/>
                </a:cubicBezTo>
                <a:close/>
              </a:path>
              <a:path h="304000" fill="none" w="2515600">
                <a:moveTo>
                  <a:pt x="2515600" y="220400"/>
                </a:moveTo>
                <a:lnTo>
                  <a:pt x="2515600" y="83600"/>
                </a:lnTo>
                <a:cubicBezTo>
                  <a:pt x="2515600" y="37453"/>
                  <a:pt x="2478147" y="0"/>
                  <a:pt x="2432000" y="0"/>
                </a:cubicBezTo>
                <a:lnTo>
                  <a:pt x="83600" y="0"/>
                </a:lnTo>
                <a:cubicBezTo>
                  <a:pt x="37453" y="0"/>
                  <a:pt x="0" y="37453"/>
                  <a:pt x="0" y="83600"/>
                </a:cubicBezTo>
                <a:lnTo>
                  <a:pt x="0" y="220400"/>
                </a:lnTo>
                <a:cubicBezTo>
                  <a:pt x="0" y="266547"/>
                  <a:pt x="37453" y="304000"/>
                  <a:pt x="83600" y="304000"/>
                </a:cubicBezTo>
                <a:lnTo>
                  <a:pt x="2432000" y="304000"/>
                </a:lnTo>
                <a:cubicBezTo>
                  <a:pt x="2478147" y="304000"/>
                  <a:pt x="2515600" y="266547"/>
                  <a:pt x="2515600" y="220400"/>
                </a:cubicBezTo>
                <a:close/>
              </a:path>
            </a:pathLst>
          </a:custGeom>
          <a:solidFill>
            <a:srgbClr val="F07B35"/>
          </a:solidFill>
          <a:ln cap="flat" w="7600">
            <a:solidFill>
              <a:srgbClr val="F07B35"/>
            </a:solidFill>
            <a:round/>
          </a:ln>
        </p:spPr>
        <p:txBody>
          <a:bodyPr tIns="38100" anchor="ctr" lIns="38100" rtlCol="0" rIns="38100" wrap="square" bIns="38100"/>
          <a:lstStyle/>
          <a:p>
            <a:pPr algn="ctr">
              <a:lnSpc>
                <a:spcPct val="120000"/>
              </a:lnSpc>
            </a:pPr>
            <a:r>
              <a:rPr altLang="en-US" sz="912" lang="zh-CN" dirty="0">
                <a:solidFill>
                  <a:srgbClr val="FFFFFF"/>
                </a:solidFill>
                <a:latin typeface="Arial"/>
                <a:ea typeface="Arial"/>
                <a:cs typeface="Arial"/>
              </a:rPr>
              <a:t>3d Party Integrations</a:t>
            </a:r>
          </a:p>
        </p:txBody>
      </p:sp>
      <p:sp>
        <p:nvSpPr>
          <p:cNvPr name="Rounded Rectangle" id="180"/>
          <p:cNvSpPr/>
          <p:nvPr/>
        </p:nvSpPr>
        <p:spPr>
          <a:xfrm>
            <a:off x="-820200" y="534175"/>
            <a:ext cy="304000" cx="2010200"/>
          </a:xfrm>
          <a:custGeom>
            <a:avLst/>
            <a:gdLst>
              <a:gd name="connsiteX0" fmla="*/ 0 w 2010200"/>
              <a:gd name="connsiteY0" fmla="*/ 152000 h 304000"/>
              <a:gd name="connsiteX1" fmla="*/ 1005100 w 2010200"/>
              <a:gd name="connsiteY1" fmla="*/ 0 h 304000"/>
              <a:gd name="connsiteX2" fmla="*/ 2010200 w 2010200"/>
              <a:gd name="connsiteY2" fmla="*/ 152000 h 304000"/>
              <a:gd name="connsiteX3" fmla="*/ 1005100 w 2010200"/>
              <a:gd name="connsiteY3" fmla="*/ 304000 h 304000"/>
            </a:gdLst>
            <a:ahLst/>
            <a:cxnLst>
              <a:cxn ang="10800000">
                <a:pos x="connsiteX0" y="connsiteY0"/>
              </a:cxn>
              <a:cxn ang="16200000">
                <a:pos x="connsiteX1" y="connsiteY1"/>
              </a:cxn>
              <a:cxn ang="0">
                <a:pos x="connsiteX2" y="connsiteY2"/>
              </a:cxn>
              <a:cxn ang="5400000">
                <a:pos x="connsiteX3" y="connsiteY3"/>
              </a:cxn>
            </a:cxnLst>
            <a:rect r="r" b="b" l="l" t="t"/>
            <a:pathLst>
              <a:path h="304000" stroke="false" w="2010200">
                <a:moveTo>
                  <a:pt x="2010200" y="220400"/>
                </a:moveTo>
                <a:lnTo>
                  <a:pt x="2010200" y="83600"/>
                </a:lnTo>
                <a:cubicBezTo>
                  <a:pt x="2010200" y="37453"/>
                  <a:pt x="1972747" y="0"/>
                  <a:pt x="1926600" y="0"/>
                </a:cubicBezTo>
                <a:lnTo>
                  <a:pt x="83600" y="0"/>
                </a:lnTo>
                <a:cubicBezTo>
                  <a:pt x="37453" y="0"/>
                  <a:pt x="0" y="37453"/>
                  <a:pt x="0" y="83600"/>
                </a:cubicBezTo>
                <a:lnTo>
                  <a:pt x="0" y="220400"/>
                </a:lnTo>
                <a:cubicBezTo>
                  <a:pt x="0" y="266547"/>
                  <a:pt x="37453" y="304000"/>
                  <a:pt x="83600" y="304000"/>
                </a:cubicBezTo>
                <a:lnTo>
                  <a:pt x="1926600" y="304000"/>
                </a:lnTo>
                <a:cubicBezTo>
                  <a:pt x="1972747" y="304000"/>
                  <a:pt x="2010200" y="266547"/>
                  <a:pt x="2010200" y="220400"/>
                </a:cubicBezTo>
                <a:close/>
              </a:path>
              <a:path h="304000" fill="none" w="2010200">
                <a:moveTo>
                  <a:pt x="2010200" y="220400"/>
                </a:moveTo>
                <a:lnTo>
                  <a:pt x="2010200" y="83600"/>
                </a:lnTo>
                <a:cubicBezTo>
                  <a:pt x="2010200" y="37453"/>
                  <a:pt x="1972747" y="0"/>
                  <a:pt x="1926600" y="0"/>
                </a:cubicBezTo>
                <a:lnTo>
                  <a:pt x="83600" y="0"/>
                </a:lnTo>
                <a:cubicBezTo>
                  <a:pt x="37453" y="0"/>
                  <a:pt x="0" y="37453"/>
                  <a:pt x="0" y="83600"/>
                </a:cubicBezTo>
                <a:lnTo>
                  <a:pt x="0" y="220400"/>
                </a:lnTo>
                <a:cubicBezTo>
                  <a:pt x="0" y="266547"/>
                  <a:pt x="37453" y="304000"/>
                  <a:pt x="83600" y="304000"/>
                </a:cubicBezTo>
                <a:lnTo>
                  <a:pt x="1926600" y="304000"/>
                </a:lnTo>
                <a:cubicBezTo>
                  <a:pt x="1972747" y="304000"/>
                  <a:pt x="2010200" y="266547"/>
                  <a:pt x="2010200" y="220400"/>
                </a:cubicBezTo>
                <a:close/>
              </a:path>
            </a:pathLst>
          </a:custGeom>
          <a:solidFill>
            <a:srgbClr val="F07B35"/>
          </a:solidFill>
          <a:ln cap="flat" w="7600">
            <a:solidFill>
              <a:srgbClr val="F07B35"/>
            </a:solidFill>
            <a:round/>
          </a:ln>
        </p:spPr>
        <p:txBody>
          <a:bodyPr tIns="38100" anchor="ctr" lIns="38100" rtlCol="0" rIns="38100" wrap="square" bIns="38100"/>
          <a:lstStyle/>
          <a:p>
            <a:pPr algn="ctr">
              <a:lnSpc>
                <a:spcPct val="120000"/>
              </a:lnSpc>
            </a:pPr>
            <a:r>
              <a:rPr altLang="en-US" sz="912" lang="zh-CN" dirty="0">
                <a:solidFill>
                  <a:srgbClr val="FFFFFF"/>
                </a:solidFill>
                <a:latin typeface="Arial"/>
                <a:ea typeface="Arial"/>
                <a:cs typeface="Arial"/>
              </a:rPr>
              <a:t>Text Here</a:t>
            </a:r>
          </a:p>
        </p:txBody>
      </p:sp>
      <p:sp>
        <p:nvSpPr>
          <p:cNvPr name="Rounded Rectangle" id="181"/>
          <p:cNvSpPr/>
          <p:nvPr/>
        </p:nvSpPr>
        <p:spPr>
          <a:xfrm>
            <a:off x="-824000" y="908855"/>
            <a:ext cy="304000" cx="2010200"/>
          </a:xfrm>
          <a:custGeom>
            <a:avLst/>
            <a:gdLst>
              <a:gd name="connsiteX0" fmla="*/ 0 w 2010200"/>
              <a:gd name="connsiteY0" fmla="*/ 152000 h 304000"/>
              <a:gd name="connsiteX1" fmla="*/ 1005100 w 2010200"/>
              <a:gd name="connsiteY1" fmla="*/ 0 h 304000"/>
              <a:gd name="connsiteX2" fmla="*/ 2010200 w 2010200"/>
              <a:gd name="connsiteY2" fmla="*/ 152000 h 304000"/>
              <a:gd name="connsiteX3" fmla="*/ 1005100 w 2010200"/>
              <a:gd name="connsiteY3" fmla="*/ 304000 h 304000"/>
            </a:gdLst>
            <a:ahLst/>
            <a:cxnLst>
              <a:cxn ang="10800000">
                <a:pos x="connsiteX0" y="connsiteY0"/>
              </a:cxn>
              <a:cxn ang="16200000">
                <a:pos x="connsiteX1" y="connsiteY1"/>
              </a:cxn>
              <a:cxn ang="0">
                <a:pos x="connsiteX2" y="connsiteY2"/>
              </a:cxn>
              <a:cxn ang="5400000">
                <a:pos x="connsiteX3" y="connsiteY3"/>
              </a:cxn>
            </a:cxnLst>
            <a:rect r="r" b="b" l="l" t="t"/>
            <a:pathLst>
              <a:path h="304000" stroke="false" w="2010200">
                <a:moveTo>
                  <a:pt x="2010200" y="220400"/>
                </a:moveTo>
                <a:lnTo>
                  <a:pt x="2010200" y="83600"/>
                </a:lnTo>
                <a:cubicBezTo>
                  <a:pt x="2010200" y="37453"/>
                  <a:pt x="1972747" y="0"/>
                  <a:pt x="1926600" y="0"/>
                </a:cubicBezTo>
                <a:lnTo>
                  <a:pt x="83600" y="0"/>
                </a:lnTo>
                <a:cubicBezTo>
                  <a:pt x="37453" y="0"/>
                  <a:pt x="0" y="37453"/>
                  <a:pt x="0" y="83600"/>
                </a:cubicBezTo>
                <a:lnTo>
                  <a:pt x="0" y="220400"/>
                </a:lnTo>
                <a:cubicBezTo>
                  <a:pt x="0" y="266547"/>
                  <a:pt x="37453" y="304000"/>
                  <a:pt x="83600" y="304000"/>
                </a:cubicBezTo>
                <a:lnTo>
                  <a:pt x="1926600" y="304000"/>
                </a:lnTo>
                <a:cubicBezTo>
                  <a:pt x="1972747" y="304000"/>
                  <a:pt x="2010200" y="266547"/>
                  <a:pt x="2010200" y="220400"/>
                </a:cubicBezTo>
                <a:close/>
              </a:path>
              <a:path h="304000" fill="none" w="2010200">
                <a:moveTo>
                  <a:pt x="2010200" y="220400"/>
                </a:moveTo>
                <a:lnTo>
                  <a:pt x="2010200" y="83600"/>
                </a:lnTo>
                <a:cubicBezTo>
                  <a:pt x="2010200" y="37453"/>
                  <a:pt x="1972747" y="0"/>
                  <a:pt x="1926600" y="0"/>
                </a:cubicBezTo>
                <a:lnTo>
                  <a:pt x="83600" y="0"/>
                </a:lnTo>
                <a:cubicBezTo>
                  <a:pt x="37453" y="0"/>
                  <a:pt x="0" y="37453"/>
                  <a:pt x="0" y="83600"/>
                </a:cubicBezTo>
                <a:lnTo>
                  <a:pt x="0" y="220400"/>
                </a:lnTo>
                <a:cubicBezTo>
                  <a:pt x="0" y="266547"/>
                  <a:pt x="37453" y="304000"/>
                  <a:pt x="83600" y="304000"/>
                </a:cubicBezTo>
                <a:lnTo>
                  <a:pt x="1926600" y="304000"/>
                </a:lnTo>
                <a:cubicBezTo>
                  <a:pt x="1972747" y="304000"/>
                  <a:pt x="2010200" y="266547"/>
                  <a:pt x="2010200" y="220400"/>
                </a:cubicBezTo>
                <a:close/>
              </a:path>
            </a:pathLst>
          </a:custGeom>
          <a:solidFill>
            <a:srgbClr val="F07B35"/>
          </a:solidFill>
          <a:ln cap="flat" w="7600">
            <a:solidFill>
              <a:srgbClr val="F07B35"/>
            </a:solidFill>
            <a:round/>
          </a:ln>
        </p:spPr>
        <p:txBody>
          <a:bodyPr tIns="38100" anchor="ctr" lIns="38100" rtlCol="0" rIns="38100" wrap="square" bIns="38100"/>
          <a:lstStyle/>
          <a:p>
            <a:pPr algn="ctr">
              <a:lnSpc>
                <a:spcPct val="120000"/>
              </a:lnSpc>
            </a:pPr>
            <a:r>
              <a:rPr altLang="en-US" sz="912" lang="zh-CN" dirty="0">
                <a:solidFill>
                  <a:srgbClr val="FFFFFF"/>
                </a:solidFill>
                <a:latin typeface="Arial"/>
                <a:ea typeface="Arial"/>
                <a:cs typeface="Arial"/>
              </a:rPr>
              <a:t>Text Here</a:t>
            </a:r>
          </a:p>
        </p:txBody>
      </p:sp>
      <p:sp>
        <p:nvSpPr>
          <p:cNvPr name="Rounded Rectangle" id="182"/>
          <p:cNvSpPr/>
          <p:nvPr/>
        </p:nvSpPr>
        <p:spPr>
          <a:xfrm>
            <a:off x="-1899400" y="1463655"/>
            <a:ext cy="304000" cx="2515600"/>
          </a:xfrm>
          <a:custGeom>
            <a:avLst/>
            <a:gdLst>
              <a:gd name="connsiteX0" fmla="*/ 0 w 2515600"/>
              <a:gd name="connsiteY0" fmla="*/ 152000 h 304000"/>
              <a:gd name="connsiteX1" fmla="*/ 1257800 w 2515600"/>
              <a:gd name="connsiteY1" fmla="*/ 0 h 304000"/>
              <a:gd name="connsiteX2" fmla="*/ 2515600 w 2515600"/>
              <a:gd name="connsiteY2" fmla="*/ 152000 h 304000"/>
              <a:gd name="connsiteX3" fmla="*/ 1257800 w 2515600"/>
              <a:gd name="connsiteY3" fmla="*/ 304000 h 304000"/>
            </a:gdLst>
            <a:ahLst/>
            <a:cxnLst>
              <a:cxn ang="10800000">
                <a:pos x="connsiteX0" y="connsiteY0"/>
              </a:cxn>
              <a:cxn ang="16200000">
                <a:pos x="connsiteX1" y="connsiteY1"/>
              </a:cxn>
              <a:cxn ang="0">
                <a:pos x="connsiteX2" y="connsiteY2"/>
              </a:cxn>
              <a:cxn ang="5400000">
                <a:pos x="connsiteX3" y="connsiteY3"/>
              </a:cxn>
            </a:cxnLst>
            <a:rect r="r" b="b" l="l" t="t"/>
            <a:pathLst>
              <a:path h="304000" stroke="false" w="2515600">
                <a:moveTo>
                  <a:pt x="2515600" y="220400"/>
                </a:moveTo>
                <a:lnTo>
                  <a:pt x="2515600" y="83600"/>
                </a:lnTo>
                <a:cubicBezTo>
                  <a:pt x="2515600" y="37453"/>
                  <a:pt x="2478147" y="0"/>
                  <a:pt x="2432000" y="0"/>
                </a:cubicBezTo>
                <a:lnTo>
                  <a:pt x="83600" y="0"/>
                </a:lnTo>
                <a:cubicBezTo>
                  <a:pt x="37453" y="0"/>
                  <a:pt x="0" y="37453"/>
                  <a:pt x="0" y="83600"/>
                </a:cubicBezTo>
                <a:lnTo>
                  <a:pt x="0" y="220400"/>
                </a:lnTo>
                <a:cubicBezTo>
                  <a:pt x="0" y="266547"/>
                  <a:pt x="37453" y="304000"/>
                  <a:pt x="83600" y="304000"/>
                </a:cubicBezTo>
                <a:lnTo>
                  <a:pt x="2432000" y="304000"/>
                </a:lnTo>
                <a:cubicBezTo>
                  <a:pt x="2478147" y="304000"/>
                  <a:pt x="2515600" y="266547"/>
                  <a:pt x="2515600" y="220400"/>
                </a:cubicBezTo>
                <a:close/>
              </a:path>
              <a:path h="304000" fill="none" w="2515600">
                <a:moveTo>
                  <a:pt x="2515600" y="220400"/>
                </a:moveTo>
                <a:lnTo>
                  <a:pt x="2515600" y="83600"/>
                </a:lnTo>
                <a:cubicBezTo>
                  <a:pt x="2515600" y="37453"/>
                  <a:pt x="2478147" y="0"/>
                  <a:pt x="2432000" y="0"/>
                </a:cubicBezTo>
                <a:lnTo>
                  <a:pt x="83600" y="0"/>
                </a:lnTo>
                <a:cubicBezTo>
                  <a:pt x="37453" y="0"/>
                  <a:pt x="0" y="37453"/>
                  <a:pt x="0" y="83600"/>
                </a:cubicBezTo>
                <a:lnTo>
                  <a:pt x="0" y="220400"/>
                </a:lnTo>
                <a:cubicBezTo>
                  <a:pt x="0" y="266547"/>
                  <a:pt x="37453" y="304000"/>
                  <a:pt x="83600" y="304000"/>
                </a:cubicBezTo>
                <a:lnTo>
                  <a:pt x="2432000" y="304000"/>
                </a:lnTo>
                <a:cubicBezTo>
                  <a:pt x="2478147" y="304000"/>
                  <a:pt x="2515600" y="266547"/>
                  <a:pt x="2515600" y="220400"/>
                </a:cubicBezTo>
                <a:close/>
              </a:path>
            </a:pathLst>
          </a:custGeom>
          <a:solidFill>
            <a:srgbClr val="F07B35"/>
          </a:solidFill>
          <a:ln cap="flat" w="7600">
            <a:solidFill>
              <a:srgbClr val="F07B35"/>
            </a:solidFill>
            <a:round/>
          </a:ln>
        </p:spPr>
        <p:txBody>
          <a:bodyPr tIns="38100" anchor="ctr" lIns="38100" rtlCol="0" rIns="38100" wrap="square" bIns="38100"/>
          <a:lstStyle/>
          <a:p>
            <a:pPr algn="ctr">
              <a:lnSpc>
                <a:spcPct val="120000"/>
              </a:lnSpc>
            </a:pPr>
            <a:r>
              <a:rPr altLang="en-US" sz="912" lang="zh-CN" dirty="0">
                <a:solidFill>
                  <a:srgbClr val="FFFFFF"/>
                </a:solidFill>
                <a:latin typeface="Arial"/>
                <a:ea typeface="Arial"/>
                <a:cs typeface="Arial"/>
              </a:rPr>
              <a:t>New Admin Console</a:t>
            </a:r>
          </a:p>
        </p:txBody>
      </p:sp>
      <p:sp>
        <p:nvSpPr>
          <p:cNvPr name="Rounded Rectangle" id="183"/>
          <p:cNvSpPr/>
          <p:nvPr/>
        </p:nvSpPr>
        <p:spPr>
          <a:xfrm>
            <a:off x="753000" y="1463655"/>
            <a:ext cy="304000" cx="1656800"/>
          </a:xfrm>
          <a:custGeom>
            <a:avLst/>
            <a:gdLst>
              <a:gd name="connsiteX0" fmla="*/ 0 w 1656800"/>
              <a:gd name="connsiteY0" fmla="*/ 152000 h 304000"/>
              <a:gd name="connsiteX1" fmla="*/ 828400 w 1656800"/>
              <a:gd name="connsiteY1" fmla="*/ 0 h 304000"/>
              <a:gd name="connsiteX2" fmla="*/ 1656800 w 1656800"/>
              <a:gd name="connsiteY2" fmla="*/ 152000 h 304000"/>
              <a:gd name="connsiteX3" fmla="*/ 828400 w 1656800"/>
              <a:gd name="connsiteY3" fmla="*/ 304000 h 304000"/>
            </a:gdLst>
            <a:ahLst/>
            <a:cxnLst>
              <a:cxn ang="10800000">
                <a:pos x="connsiteX0" y="connsiteY0"/>
              </a:cxn>
              <a:cxn ang="16200000">
                <a:pos x="connsiteX1" y="connsiteY1"/>
              </a:cxn>
              <a:cxn ang="0">
                <a:pos x="connsiteX2" y="connsiteY2"/>
              </a:cxn>
              <a:cxn ang="5400000">
                <a:pos x="connsiteX3" y="connsiteY3"/>
              </a:cxn>
            </a:cxnLst>
            <a:rect r="r" b="b" l="l" t="t"/>
            <a:pathLst>
              <a:path h="304000" stroke="false" w="1656800">
                <a:moveTo>
                  <a:pt x="1656800" y="220400"/>
                </a:moveTo>
                <a:lnTo>
                  <a:pt x="1656800" y="83600"/>
                </a:lnTo>
                <a:cubicBezTo>
                  <a:pt x="1656800" y="37453"/>
                  <a:pt x="1619347" y="0"/>
                  <a:pt x="1573200" y="0"/>
                </a:cubicBezTo>
                <a:lnTo>
                  <a:pt x="83600" y="0"/>
                </a:lnTo>
                <a:cubicBezTo>
                  <a:pt x="37453" y="0"/>
                  <a:pt x="0" y="37453"/>
                  <a:pt x="0" y="83600"/>
                </a:cubicBezTo>
                <a:lnTo>
                  <a:pt x="0" y="220400"/>
                </a:lnTo>
                <a:cubicBezTo>
                  <a:pt x="0" y="266547"/>
                  <a:pt x="37453" y="304000"/>
                  <a:pt x="83600" y="304000"/>
                </a:cubicBezTo>
                <a:lnTo>
                  <a:pt x="1573200" y="304000"/>
                </a:lnTo>
                <a:cubicBezTo>
                  <a:pt x="1619347" y="304000"/>
                  <a:pt x="1656800" y="266547"/>
                  <a:pt x="1656800" y="220400"/>
                </a:cubicBezTo>
                <a:close/>
              </a:path>
              <a:path h="304000" fill="none" w="1656800">
                <a:moveTo>
                  <a:pt x="1656800" y="220400"/>
                </a:moveTo>
                <a:lnTo>
                  <a:pt x="1656800" y="83600"/>
                </a:lnTo>
                <a:cubicBezTo>
                  <a:pt x="1656800" y="37453"/>
                  <a:pt x="1619347" y="0"/>
                  <a:pt x="1573200" y="0"/>
                </a:cubicBezTo>
                <a:lnTo>
                  <a:pt x="83600" y="0"/>
                </a:lnTo>
                <a:cubicBezTo>
                  <a:pt x="37453" y="0"/>
                  <a:pt x="0" y="37453"/>
                  <a:pt x="0" y="83600"/>
                </a:cubicBezTo>
                <a:lnTo>
                  <a:pt x="0" y="220400"/>
                </a:lnTo>
                <a:cubicBezTo>
                  <a:pt x="0" y="266547"/>
                  <a:pt x="37453" y="304000"/>
                  <a:pt x="83600" y="304000"/>
                </a:cubicBezTo>
                <a:lnTo>
                  <a:pt x="1573200" y="304000"/>
                </a:lnTo>
                <a:cubicBezTo>
                  <a:pt x="1619347" y="304000"/>
                  <a:pt x="1656800" y="266547"/>
                  <a:pt x="1656800" y="220400"/>
                </a:cubicBezTo>
                <a:close/>
              </a:path>
            </a:pathLst>
          </a:custGeom>
          <a:gradFill>
            <a:gsLst>
              <a:gs pos="56000">
                <a:srgbClr val="F27B2E"/>
              </a:gs>
              <a:gs pos="63000">
                <a:srgbClr val="A6CD43"/>
              </a:gs>
            </a:gsLst>
            <a:lin scaled="0" ang="0"/>
          </a:gradFill>
          <a:ln cap="flat" w="7600">
            <a:gradFill>
              <a:gsLst>
                <a:gs pos="50000">
                  <a:srgbClr val="F27B2E"/>
                </a:gs>
                <a:gs pos="57000">
                  <a:srgbClr val="A6CD43"/>
                </a:gs>
              </a:gsLst>
              <a:lin scaled="0" ang="0"/>
            </a:gradFill>
            <a:round/>
          </a:ln>
        </p:spPr>
        <p:txBody>
          <a:bodyPr tIns="38100" anchor="ctr" lIns="38100" rtlCol="0" rIns="38100" wrap="square" bIns="38100"/>
          <a:lstStyle/>
          <a:p>
            <a:pPr algn="ctr">
              <a:lnSpc>
                <a:spcPct val="120000"/>
              </a:lnSpc>
            </a:pPr>
            <a:r>
              <a:rPr altLang="en-US" sz="912" lang="zh-CN" dirty="0">
                <a:solidFill>
                  <a:srgbClr val="FFFFFF"/>
                </a:solidFill>
                <a:latin typeface="Arial"/>
                <a:ea typeface="Arial"/>
                <a:cs typeface="Arial"/>
              </a:rPr>
              <a:t>iOS Upgrade</a:t>
            </a:r>
          </a:p>
        </p:txBody>
      </p:sp>
      <p:sp>
        <p:nvSpPr>
          <p:cNvPr name="Rounded Rectangle" id="184"/>
          <p:cNvSpPr/>
          <p:nvPr/>
        </p:nvSpPr>
        <p:spPr>
          <a:xfrm>
            <a:off x="2516200" y="1463655"/>
            <a:ext cy="304000" cx="1656800"/>
          </a:xfrm>
          <a:custGeom>
            <a:avLst/>
            <a:gdLst>
              <a:gd name="connsiteX0" fmla="*/ 0 w 1656800"/>
              <a:gd name="connsiteY0" fmla="*/ 152000 h 304000"/>
              <a:gd name="connsiteX1" fmla="*/ 828400 w 1656800"/>
              <a:gd name="connsiteY1" fmla="*/ 0 h 304000"/>
              <a:gd name="connsiteX2" fmla="*/ 1656800 w 1656800"/>
              <a:gd name="connsiteY2" fmla="*/ 152000 h 304000"/>
              <a:gd name="connsiteX3" fmla="*/ 828400 w 1656800"/>
              <a:gd name="connsiteY3" fmla="*/ 304000 h 304000"/>
            </a:gdLst>
            <a:ahLst/>
            <a:cxnLst>
              <a:cxn ang="10800000">
                <a:pos x="connsiteX0" y="connsiteY0"/>
              </a:cxn>
              <a:cxn ang="16200000">
                <a:pos x="connsiteX1" y="connsiteY1"/>
              </a:cxn>
              <a:cxn ang="0">
                <a:pos x="connsiteX2" y="connsiteY2"/>
              </a:cxn>
              <a:cxn ang="5400000">
                <a:pos x="connsiteX3" y="connsiteY3"/>
              </a:cxn>
            </a:cxnLst>
            <a:rect r="r" b="b" l="l" t="t"/>
            <a:pathLst>
              <a:path h="304000" stroke="false" w="1656800">
                <a:moveTo>
                  <a:pt x="1656800" y="220400"/>
                </a:moveTo>
                <a:lnTo>
                  <a:pt x="1656800" y="83600"/>
                </a:lnTo>
                <a:cubicBezTo>
                  <a:pt x="1656800" y="37453"/>
                  <a:pt x="1619347" y="0"/>
                  <a:pt x="1573200" y="0"/>
                </a:cubicBezTo>
                <a:lnTo>
                  <a:pt x="83600" y="0"/>
                </a:lnTo>
                <a:cubicBezTo>
                  <a:pt x="37453" y="0"/>
                  <a:pt x="0" y="37453"/>
                  <a:pt x="0" y="83600"/>
                </a:cubicBezTo>
                <a:lnTo>
                  <a:pt x="0" y="220400"/>
                </a:lnTo>
                <a:cubicBezTo>
                  <a:pt x="0" y="266547"/>
                  <a:pt x="37453" y="304000"/>
                  <a:pt x="83600" y="304000"/>
                </a:cubicBezTo>
                <a:lnTo>
                  <a:pt x="1573200" y="304000"/>
                </a:lnTo>
                <a:cubicBezTo>
                  <a:pt x="1619347" y="304000"/>
                  <a:pt x="1656800" y="266547"/>
                  <a:pt x="1656800" y="220400"/>
                </a:cubicBezTo>
                <a:close/>
              </a:path>
              <a:path h="304000" fill="none" w="1656800">
                <a:moveTo>
                  <a:pt x="1656800" y="220400"/>
                </a:moveTo>
                <a:lnTo>
                  <a:pt x="1656800" y="83600"/>
                </a:lnTo>
                <a:cubicBezTo>
                  <a:pt x="1656800" y="37453"/>
                  <a:pt x="1619347" y="0"/>
                  <a:pt x="1573200" y="0"/>
                </a:cubicBezTo>
                <a:lnTo>
                  <a:pt x="83600" y="0"/>
                </a:lnTo>
                <a:cubicBezTo>
                  <a:pt x="37453" y="0"/>
                  <a:pt x="0" y="37453"/>
                  <a:pt x="0" y="83600"/>
                </a:cubicBezTo>
                <a:lnTo>
                  <a:pt x="0" y="220400"/>
                </a:lnTo>
                <a:cubicBezTo>
                  <a:pt x="0" y="266547"/>
                  <a:pt x="37453" y="304000"/>
                  <a:pt x="83600" y="304000"/>
                </a:cubicBezTo>
                <a:lnTo>
                  <a:pt x="1573200" y="304000"/>
                </a:lnTo>
                <a:cubicBezTo>
                  <a:pt x="1619347" y="304000"/>
                  <a:pt x="1656800" y="266547"/>
                  <a:pt x="1656800" y="220400"/>
                </a:cubicBezTo>
                <a:close/>
              </a:path>
            </a:pathLst>
          </a:custGeom>
          <a:solidFill>
            <a:srgbClr val="A6CD43"/>
          </a:solidFill>
          <a:ln cap="flat" w="7600">
            <a:solidFill>
              <a:srgbClr val="A6CD43"/>
            </a:solidFill>
            <a:round/>
          </a:ln>
        </p:spPr>
        <p:txBody>
          <a:bodyPr tIns="38100" anchor="ctr" lIns="38100" rtlCol="0" rIns="38100" wrap="square" bIns="38100"/>
          <a:lstStyle/>
          <a:p>
            <a:pPr algn="ctr">
              <a:lnSpc>
                <a:spcPct val="120000"/>
              </a:lnSpc>
            </a:pPr>
            <a:r>
              <a:rPr altLang="en-US" sz="912" lang="zh-CN" dirty="0">
                <a:solidFill>
                  <a:srgbClr val="FFFFFF"/>
                </a:solidFill>
                <a:latin typeface="Arial"/>
                <a:ea typeface="Arial"/>
                <a:cs typeface="Arial"/>
              </a:rPr>
              <a:t>Security 2.0</a:t>
            </a:r>
          </a:p>
        </p:txBody>
      </p:sp>
      <p:sp>
        <p:nvSpPr>
          <p:cNvPr name="Rounded Rectangle" id="185"/>
          <p:cNvSpPr/>
          <p:nvPr/>
        </p:nvSpPr>
        <p:spPr>
          <a:xfrm>
            <a:off x="4834200" y="1463655"/>
            <a:ext cy="304000" cx="2508000"/>
          </a:xfrm>
          <a:custGeom>
            <a:avLst/>
            <a:gdLst>
              <a:gd name="connsiteX0" fmla="*/ 0 w 2508000"/>
              <a:gd name="connsiteY0" fmla="*/ 152000 h 304000"/>
              <a:gd name="connsiteX1" fmla="*/ 1254000 w 2508000"/>
              <a:gd name="connsiteY1" fmla="*/ 0 h 304000"/>
              <a:gd name="connsiteX2" fmla="*/ 2508000 w 2508000"/>
              <a:gd name="connsiteY2" fmla="*/ 152000 h 304000"/>
              <a:gd name="connsiteX3" fmla="*/ 1254000 w 2508000"/>
              <a:gd name="connsiteY3" fmla="*/ 304000 h 304000"/>
            </a:gdLst>
            <a:ahLst/>
            <a:cxnLst>
              <a:cxn ang="10800000">
                <a:pos x="connsiteX0" y="connsiteY0"/>
              </a:cxn>
              <a:cxn ang="16200000">
                <a:pos x="connsiteX1" y="connsiteY1"/>
              </a:cxn>
              <a:cxn ang="0">
                <a:pos x="connsiteX2" y="connsiteY2"/>
              </a:cxn>
              <a:cxn ang="5400000">
                <a:pos x="connsiteX3" y="connsiteY3"/>
              </a:cxn>
            </a:cxnLst>
            <a:rect r="r" b="b" l="l" t="t"/>
            <a:pathLst>
              <a:path h="304000" stroke="false" w="2508000">
                <a:moveTo>
                  <a:pt x="2508000" y="220400"/>
                </a:moveTo>
                <a:lnTo>
                  <a:pt x="2508000" y="83600"/>
                </a:lnTo>
                <a:cubicBezTo>
                  <a:pt x="2508000" y="37453"/>
                  <a:pt x="2470547" y="0"/>
                  <a:pt x="2424400" y="0"/>
                </a:cubicBezTo>
                <a:lnTo>
                  <a:pt x="83600" y="0"/>
                </a:lnTo>
                <a:cubicBezTo>
                  <a:pt x="37453" y="0"/>
                  <a:pt x="0" y="37453"/>
                  <a:pt x="0" y="83600"/>
                </a:cubicBezTo>
                <a:lnTo>
                  <a:pt x="0" y="220400"/>
                </a:lnTo>
                <a:cubicBezTo>
                  <a:pt x="0" y="266547"/>
                  <a:pt x="37453" y="304000"/>
                  <a:pt x="83600" y="304000"/>
                </a:cubicBezTo>
                <a:lnTo>
                  <a:pt x="2424400" y="304000"/>
                </a:lnTo>
                <a:cubicBezTo>
                  <a:pt x="2470547" y="304000"/>
                  <a:pt x="2508000" y="266547"/>
                  <a:pt x="2508000" y="220400"/>
                </a:cubicBezTo>
                <a:close/>
              </a:path>
              <a:path h="304000" fill="none" w="2508000">
                <a:moveTo>
                  <a:pt x="2508000" y="220400"/>
                </a:moveTo>
                <a:lnTo>
                  <a:pt x="2508000" y="83600"/>
                </a:lnTo>
                <a:cubicBezTo>
                  <a:pt x="2508000" y="37453"/>
                  <a:pt x="2470547" y="0"/>
                  <a:pt x="2424400" y="0"/>
                </a:cubicBezTo>
                <a:lnTo>
                  <a:pt x="83600" y="0"/>
                </a:lnTo>
                <a:cubicBezTo>
                  <a:pt x="37453" y="0"/>
                  <a:pt x="0" y="37453"/>
                  <a:pt x="0" y="83600"/>
                </a:cubicBezTo>
                <a:lnTo>
                  <a:pt x="0" y="220400"/>
                </a:lnTo>
                <a:cubicBezTo>
                  <a:pt x="0" y="266547"/>
                  <a:pt x="37453" y="304000"/>
                  <a:pt x="83600" y="304000"/>
                </a:cubicBezTo>
                <a:lnTo>
                  <a:pt x="2424400" y="304000"/>
                </a:lnTo>
                <a:cubicBezTo>
                  <a:pt x="2470547" y="304000"/>
                  <a:pt x="2508000" y="266547"/>
                  <a:pt x="2508000" y="220400"/>
                </a:cubicBezTo>
                <a:close/>
              </a:path>
            </a:pathLst>
          </a:custGeom>
          <a:gradFill>
            <a:gsLst>
              <a:gs pos="70000">
                <a:srgbClr val="A3CF3C"/>
              </a:gs>
              <a:gs pos="80000">
                <a:srgbClr val="5A9ED1"/>
              </a:gs>
            </a:gsLst>
            <a:lin scaled="0" ang="0"/>
          </a:gradFill>
          <a:ln cap="flat" w="7600">
            <a:gradFill>
              <a:gsLst>
                <a:gs pos="70000">
                  <a:srgbClr val="A5CD46"/>
                </a:gs>
                <a:gs pos="76000">
                  <a:srgbClr val="5F9CC9"/>
                </a:gs>
              </a:gsLst>
              <a:lin scaled="0" ang="0"/>
            </a:gradFill>
            <a:round/>
          </a:ln>
        </p:spPr>
        <p:txBody>
          <a:bodyPr tIns="38100" anchor="ctr" lIns="38100" rtlCol="0" rIns="38100" wrap="square" bIns="38100"/>
          <a:lstStyle/>
          <a:p>
            <a:pPr algn="ctr">
              <a:lnSpc>
                <a:spcPct val="120000"/>
              </a:lnSpc>
            </a:pPr>
            <a:r>
              <a:rPr altLang="en-US" sz="912" lang="zh-CN" dirty="0">
                <a:solidFill>
                  <a:srgbClr val="FFFFFF"/>
                </a:solidFill>
                <a:latin typeface="Arial"/>
                <a:ea typeface="Arial"/>
                <a:cs typeface="Arial"/>
              </a:rPr>
              <a:t>On Premise Backup</a:t>
            </a:r>
          </a:p>
        </p:txBody>
      </p:sp>
      <p:sp>
        <p:nvSpPr>
          <p:cNvPr name="Rounded Rectangle" id="186"/>
          <p:cNvSpPr/>
          <p:nvPr/>
        </p:nvSpPr>
        <p:spPr>
          <a:xfrm>
            <a:off x="7433400" y="1463655"/>
            <a:ext cy="304000" cx="2508000"/>
          </a:xfrm>
          <a:custGeom>
            <a:avLst/>
            <a:gdLst>
              <a:gd name="connsiteX0" fmla="*/ 0 w 2508000"/>
              <a:gd name="connsiteY0" fmla="*/ 152000 h 304000"/>
              <a:gd name="connsiteX1" fmla="*/ 1254000 w 2508000"/>
              <a:gd name="connsiteY1" fmla="*/ 0 h 304000"/>
              <a:gd name="connsiteX2" fmla="*/ 2508000 w 2508000"/>
              <a:gd name="connsiteY2" fmla="*/ 152000 h 304000"/>
              <a:gd name="connsiteX3" fmla="*/ 1254000 w 2508000"/>
              <a:gd name="connsiteY3" fmla="*/ 304000 h 304000"/>
            </a:gdLst>
            <a:ahLst/>
            <a:cxnLst>
              <a:cxn ang="10800000">
                <a:pos x="connsiteX0" y="connsiteY0"/>
              </a:cxn>
              <a:cxn ang="16200000">
                <a:pos x="connsiteX1" y="connsiteY1"/>
              </a:cxn>
              <a:cxn ang="0">
                <a:pos x="connsiteX2" y="connsiteY2"/>
              </a:cxn>
              <a:cxn ang="5400000">
                <a:pos x="connsiteX3" y="connsiteY3"/>
              </a:cxn>
            </a:cxnLst>
            <a:rect r="r" b="b" l="l" t="t"/>
            <a:pathLst>
              <a:path h="304000" stroke="false" w="2508000">
                <a:moveTo>
                  <a:pt x="2508000" y="220400"/>
                </a:moveTo>
                <a:lnTo>
                  <a:pt x="2508000" y="83600"/>
                </a:lnTo>
                <a:cubicBezTo>
                  <a:pt x="2508000" y="37453"/>
                  <a:pt x="2470547" y="0"/>
                  <a:pt x="2424400" y="0"/>
                </a:cubicBezTo>
                <a:lnTo>
                  <a:pt x="83600" y="0"/>
                </a:lnTo>
                <a:cubicBezTo>
                  <a:pt x="37453" y="0"/>
                  <a:pt x="0" y="37453"/>
                  <a:pt x="0" y="83600"/>
                </a:cubicBezTo>
                <a:lnTo>
                  <a:pt x="0" y="220400"/>
                </a:lnTo>
                <a:cubicBezTo>
                  <a:pt x="0" y="266547"/>
                  <a:pt x="37453" y="304000"/>
                  <a:pt x="83600" y="304000"/>
                </a:cubicBezTo>
                <a:lnTo>
                  <a:pt x="2424400" y="304000"/>
                </a:lnTo>
                <a:cubicBezTo>
                  <a:pt x="2470547" y="304000"/>
                  <a:pt x="2508000" y="266547"/>
                  <a:pt x="2508000" y="220400"/>
                </a:cubicBezTo>
                <a:close/>
              </a:path>
              <a:path h="304000" fill="none" w="2508000">
                <a:moveTo>
                  <a:pt x="2508000" y="220400"/>
                </a:moveTo>
                <a:lnTo>
                  <a:pt x="2508000" y="83600"/>
                </a:lnTo>
                <a:cubicBezTo>
                  <a:pt x="2508000" y="37453"/>
                  <a:pt x="2470547" y="0"/>
                  <a:pt x="2424400" y="0"/>
                </a:cubicBezTo>
                <a:lnTo>
                  <a:pt x="83600" y="0"/>
                </a:lnTo>
                <a:cubicBezTo>
                  <a:pt x="37453" y="0"/>
                  <a:pt x="0" y="37453"/>
                  <a:pt x="0" y="83600"/>
                </a:cubicBezTo>
                <a:lnTo>
                  <a:pt x="0" y="220400"/>
                </a:lnTo>
                <a:cubicBezTo>
                  <a:pt x="0" y="266547"/>
                  <a:pt x="37453" y="304000"/>
                  <a:pt x="83600" y="304000"/>
                </a:cubicBezTo>
                <a:lnTo>
                  <a:pt x="2424400" y="304000"/>
                </a:lnTo>
                <a:cubicBezTo>
                  <a:pt x="2470547" y="304000"/>
                  <a:pt x="2508000" y="266547"/>
                  <a:pt x="2508000" y="220400"/>
                </a:cubicBezTo>
                <a:close/>
              </a:path>
            </a:pathLst>
          </a:custGeom>
          <a:solidFill>
            <a:srgbClr val="5A9ED1"/>
          </a:solidFill>
          <a:ln cap="flat" w="7600">
            <a:solidFill>
              <a:srgbClr val="5A9ED1"/>
            </a:solidFill>
            <a:round/>
          </a:ln>
        </p:spPr>
        <p:txBody>
          <a:bodyPr tIns="38100" anchor="ctr" lIns="38100" rtlCol="0" rIns="38100" wrap="square" bIns="38100"/>
          <a:lstStyle/>
          <a:p>
            <a:pPr algn="ctr">
              <a:lnSpc>
                <a:spcPct val="120000"/>
              </a:lnSpc>
            </a:pPr>
            <a:r>
              <a:rPr altLang="en-US" sz="912" lang="zh-CN" dirty="0">
                <a:solidFill>
                  <a:srgbClr val="FFFFFF"/>
                </a:solidFill>
                <a:latin typeface="Arial"/>
                <a:ea typeface="Arial"/>
                <a:cs typeface="Arial"/>
              </a:rPr>
              <a:t>Code review</a:t>
            </a:r>
          </a:p>
        </p:txBody>
      </p:sp>
      <p:sp>
        <p:nvSpPr>
          <p:cNvPr name="Rounded Rectangle" id="187"/>
          <p:cNvSpPr/>
          <p:nvPr/>
        </p:nvSpPr>
        <p:spPr>
          <a:xfrm>
            <a:off x="2227400" y="2056455"/>
            <a:ext cy="304000" cx="2690400"/>
          </a:xfrm>
          <a:custGeom>
            <a:avLst/>
            <a:gdLst>
              <a:gd name="connsiteX0" fmla="*/ 0 w 2690400"/>
              <a:gd name="connsiteY0" fmla="*/ 152000 h 304000"/>
              <a:gd name="connsiteX1" fmla="*/ 1345200 w 2690400"/>
              <a:gd name="connsiteY1" fmla="*/ 0 h 304000"/>
              <a:gd name="connsiteX2" fmla="*/ 2690400 w 2690400"/>
              <a:gd name="connsiteY2" fmla="*/ 152000 h 304000"/>
              <a:gd name="connsiteX3" fmla="*/ 1345200 w 2690400"/>
              <a:gd name="connsiteY3" fmla="*/ 304000 h 304000"/>
            </a:gdLst>
            <a:ahLst/>
            <a:cxnLst>
              <a:cxn ang="10800000">
                <a:pos x="connsiteX0" y="connsiteY0"/>
              </a:cxn>
              <a:cxn ang="16200000">
                <a:pos x="connsiteX1" y="connsiteY1"/>
              </a:cxn>
              <a:cxn ang="0">
                <a:pos x="connsiteX2" y="connsiteY2"/>
              </a:cxn>
              <a:cxn ang="5400000">
                <a:pos x="connsiteX3" y="connsiteY3"/>
              </a:cxn>
            </a:cxnLst>
            <a:rect r="r" b="b" l="l" t="t"/>
            <a:pathLst>
              <a:path h="304000" stroke="false" w="2690400">
                <a:moveTo>
                  <a:pt x="2690400" y="220400"/>
                </a:moveTo>
                <a:lnTo>
                  <a:pt x="2690400" y="83600"/>
                </a:lnTo>
                <a:cubicBezTo>
                  <a:pt x="2690400" y="37453"/>
                  <a:pt x="2652947" y="0"/>
                  <a:pt x="2606800" y="0"/>
                </a:cubicBezTo>
                <a:lnTo>
                  <a:pt x="83600" y="0"/>
                </a:lnTo>
                <a:cubicBezTo>
                  <a:pt x="37453" y="0"/>
                  <a:pt x="0" y="37453"/>
                  <a:pt x="0" y="83600"/>
                </a:cubicBezTo>
                <a:lnTo>
                  <a:pt x="0" y="220400"/>
                </a:lnTo>
                <a:cubicBezTo>
                  <a:pt x="0" y="266547"/>
                  <a:pt x="37453" y="304000"/>
                  <a:pt x="83600" y="304000"/>
                </a:cubicBezTo>
                <a:lnTo>
                  <a:pt x="2606800" y="304000"/>
                </a:lnTo>
                <a:cubicBezTo>
                  <a:pt x="2652947" y="304000"/>
                  <a:pt x="2690400" y="266547"/>
                  <a:pt x="2690400" y="220400"/>
                </a:cubicBezTo>
                <a:close/>
              </a:path>
              <a:path h="304000" fill="none" w="2690400">
                <a:moveTo>
                  <a:pt x="2690400" y="220400"/>
                </a:moveTo>
                <a:lnTo>
                  <a:pt x="2690400" y="83600"/>
                </a:lnTo>
                <a:cubicBezTo>
                  <a:pt x="2690400" y="37453"/>
                  <a:pt x="2652947" y="0"/>
                  <a:pt x="2606800" y="0"/>
                </a:cubicBezTo>
                <a:lnTo>
                  <a:pt x="83600" y="0"/>
                </a:lnTo>
                <a:cubicBezTo>
                  <a:pt x="37453" y="0"/>
                  <a:pt x="0" y="37453"/>
                  <a:pt x="0" y="83600"/>
                </a:cubicBezTo>
                <a:lnTo>
                  <a:pt x="0" y="220400"/>
                </a:lnTo>
                <a:cubicBezTo>
                  <a:pt x="0" y="266547"/>
                  <a:pt x="37453" y="304000"/>
                  <a:pt x="83600" y="304000"/>
                </a:cubicBezTo>
                <a:lnTo>
                  <a:pt x="2606800" y="304000"/>
                </a:lnTo>
                <a:cubicBezTo>
                  <a:pt x="2652947" y="304000"/>
                  <a:pt x="2690400" y="266547"/>
                  <a:pt x="2690400" y="220400"/>
                </a:cubicBezTo>
                <a:close/>
              </a:path>
            </a:pathLst>
          </a:custGeom>
          <a:solidFill>
            <a:srgbClr val="A6CD43"/>
          </a:solidFill>
          <a:ln cap="flat" w="7600">
            <a:solidFill>
              <a:srgbClr val="A6CD43"/>
            </a:solidFill>
            <a:round/>
          </a:ln>
        </p:spPr>
        <p:txBody>
          <a:bodyPr tIns="38100" anchor="ctr" lIns="38100" rtlCol="0" rIns="38100" wrap="square" bIns="38100"/>
          <a:lstStyle/>
          <a:p>
            <a:pPr algn="ctr">
              <a:lnSpc>
                <a:spcPct val="120000"/>
              </a:lnSpc>
            </a:pPr>
            <a:r>
              <a:rPr altLang="en-US" sz="912" lang="zh-CN" dirty="0">
                <a:solidFill>
                  <a:srgbClr val="FFFFFF"/>
                </a:solidFill>
                <a:latin typeface="Arial"/>
                <a:ea typeface="Arial"/>
                <a:cs typeface="Arial"/>
              </a:rPr>
              <a:t>Seif Service</a:t>
            </a:r>
          </a:p>
        </p:txBody>
      </p:sp>
      <p:sp>
        <p:nvSpPr>
          <p:cNvPr name="Rounded Rectangle" id="188"/>
          <p:cNvSpPr/>
          <p:nvPr/>
        </p:nvSpPr>
        <p:spPr>
          <a:xfrm>
            <a:off x="4955800" y="2056455"/>
            <a:ext cy="304000" cx="3268000"/>
          </a:xfrm>
          <a:custGeom>
            <a:avLst/>
            <a:gdLst>
              <a:gd name="connsiteX0" fmla="*/ 0 w 3268000"/>
              <a:gd name="connsiteY0" fmla="*/ 152000 h 304000"/>
              <a:gd name="connsiteX1" fmla="*/ 1634000 w 3268000"/>
              <a:gd name="connsiteY1" fmla="*/ 0 h 304000"/>
              <a:gd name="connsiteX2" fmla="*/ 3268000 w 3268000"/>
              <a:gd name="connsiteY2" fmla="*/ 152000 h 304000"/>
              <a:gd name="connsiteX3" fmla="*/ 1634000 w 3268000"/>
              <a:gd name="connsiteY3" fmla="*/ 304000 h 304000"/>
            </a:gdLst>
            <a:ahLst/>
            <a:cxnLst>
              <a:cxn ang="10800000">
                <a:pos x="connsiteX0" y="connsiteY0"/>
              </a:cxn>
              <a:cxn ang="16200000">
                <a:pos x="connsiteX1" y="connsiteY1"/>
              </a:cxn>
              <a:cxn ang="0">
                <a:pos x="connsiteX2" y="connsiteY2"/>
              </a:cxn>
              <a:cxn ang="5400000">
                <a:pos x="connsiteX3" y="connsiteY3"/>
              </a:cxn>
            </a:cxnLst>
            <a:rect r="r" b="b" l="l" t="t"/>
            <a:pathLst>
              <a:path h="304000" stroke="false" w="3268000">
                <a:moveTo>
                  <a:pt x="3268000" y="220400"/>
                </a:moveTo>
                <a:lnTo>
                  <a:pt x="3268000" y="83600"/>
                </a:lnTo>
                <a:cubicBezTo>
                  <a:pt x="3268000" y="37453"/>
                  <a:pt x="3230547" y="0"/>
                  <a:pt x="3184400" y="0"/>
                </a:cubicBezTo>
                <a:lnTo>
                  <a:pt x="83600" y="0"/>
                </a:lnTo>
                <a:cubicBezTo>
                  <a:pt x="37453" y="0"/>
                  <a:pt x="0" y="37453"/>
                  <a:pt x="0" y="83600"/>
                </a:cubicBezTo>
                <a:lnTo>
                  <a:pt x="0" y="220400"/>
                </a:lnTo>
                <a:cubicBezTo>
                  <a:pt x="0" y="266547"/>
                  <a:pt x="37453" y="304000"/>
                  <a:pt x="83600" y="304000"/>
                </a:cubicBezTo>
                <a:lnTo>
                  <a:pt x="3184400" y="304000"/>
                </a:lnTo>
                <a:cubicBezTo>
                  <a:pt x="3230547" y="304000"/>
                  <a:pt x="3268000" y="266547"/>
                  <a:pt x="3268000" y="220400"/>
                </a:cubicBezTo>
                <a:close/>
              </a:path>
              <a:path h="304000" fill="none" w="3268000">
                <a:moveTo>
                  <a:pt x="3268000" y="220400"/>
                </a:moveTo>
                <a:lnTo>
                  <a:pt x="3268000" y="83600"/>
                </a:lnTo>
                <a:cubicBezTo>
                  <a:pt x="3268000" y="37453"/>
                  <a:pt x="3230547" y="0"/>
                  <a:pt x="3184400" y="0"/>
                </a:cubicBezTo>
                <a:lnTo>
                  <a:pt x="83600" y="0"/>
                </a:lnTo>
                <a:cubicBezTo>
                  <a:pt x="37453" y="0"/>
                  <a:pt x="0" y="37453"/>
                  <a:pt x="0" y="83600"/>
                </a:cubicBezTo>
                <a:lnTo>
                  <a:pt x="0" y="220400"/>
                </a:lnTo>
                <a:cubicBezTo>
                  <a:pt x="0" y="266547"/>
                  <a:pt x="37453" y="304000"/>
                  <a:pt x="83600" y="304000"/>
                </a:cubicBezTo>
                <a:lnTo>
                  <a:pt x="3184400" y="304000"/>
                </a:lnTo>
                <a:cubicBezTo>
                  <a:pt x="3230547" y="304000"/>
                  <a:pt x="3268000" y="266547"/>
                  <a:pt x="3268000" y="220400"/>
                </a:cubicBezTo>
                <a:close/>
              </a:path>
            </a:pathLst>
          </a:custGeom>
          <a:gradFill>
            <a:gsLst>
              <a:gs pos="53000">
                <a:srgbClr val="A3CF3C"/>
              </a:gs>
              <a:gs pos="59000">
                <a:srgbClr val="5A9ED1"/>
              </a:gs>
            </a:gsLst>
            <a:lin scaled="0" ang="0"/>
          </a:gradFill>
          <a:ln cap="flat" w="7600">
            <a:gradFill>
              <a:gsLst>
                <a:gs pos="70000">
                  <a:srgbClr val="A5CD46"/>
                </a:gs>
                <a:gs pos="76000">
                  <a:srgbClr val="5F9CC9"/>
                </a:gs>
              </a:gsLst>
              <a:lin scaled="0" ang="0"/>
            </a:gradFill>
            <a:round/>
          </a:ln>
        </p:spPr>
        <p:txBody>
          <a:bodyPr tIns="38100" anchor="ctr" lIns="38100" rtlCol="0" rIns="38100" wrap="square" bIns="38100"/>
          <a:lstStyle/>
          <a:p>
            <a:pPr algn="ctr">
              <a:lnSpc>
                <a:spcPct val="120000"/>
              </a:lnSpc>
            </a:pPr>
            <a:r>
              <a:rPr altLang="en-US" sz="912" lang="zh-CN" dirty="0">
                <a:solidFill>
                  <a:srgbClr val="FFFFFF"/>
                </a:solidFill>
                <a:latin typeface="Arial"/>
                <a:ea typeface="Arial"/>
                <a:cs typeface="Arial"/>
              </a:rPr>
              <a:t>API</a:t>
            </a:r>
          </a:p>
        </p:txBody>
      </p:sp>
      <p:sp>
        <p:nvSpPr>
          <p:cNvPr name="Rounded Rectangle" id="189"/>
          <p:cNvSpPr/>
          <p:nvPr/>
        </p:nvSpPr>
        <p:spPr>
          <a:xfrm>
            <a:off x="8368200" y="2056455"/>
            <a:ext cy="304000" cx="2508000"/>
          </a:xfrm>
          <a:custGeom>
            <a:avLst/>
            <a:gdLst>
              <a:gd name="connsiteX0" fmla="*/ 0 w 2508000"/>
              <a:gd name="connsiteY0" fmla="*/ 152000 h 304000"/>
              <a:gd name="connsiteX1" fmla="*/ 1254000 w 2508000"/>
              <a:gd name="connsiteY1" fmla="*/ 0 h 304000"/>
              <a:gd name="connsiteX2" fmla="*/ 2508000 w 2508000"/>
              <a:gd name="connsiteY2" fmla="*/ 152000 h 304000"/>
              <a:gd name="connsiteX3" fmla="*/ 1254000 w 2508000"/>
              <a:gd name="connsiteY3" fmla="*/ 304000 h 304000"/>
            </a:gdLst>
            <a:ahLst/>
            <a:cxnLst>
              <a:cxn ang="10800000">
                <a:pos x="connsiteX0" y="connsiteY0"/>
              </a:cxn>
              <a:cxn ang="16200000">
                <a:pos x="connsiteX1" y="connsiteY1"/>
              </a:cxn>
              <a:cxn ang="0">
                <a:pos x="connsiteX2" y="connsiteY2"/>
              </a:cxn>
              <a:cxn ang="5400000">
                <a:pos x="connsiteX3" y="connsiteY3"/>
              </a:cxn>
            </a:cxnLst>
            <a:rect r="r" b="b" l="l" t="t"/>
            <a:pathLst>
              <a:path h="304000" stroke="false" w="2508000">
                <a:moveTo>
                  <a:pt x="2508000" y="220400"/>
                </a:moveTo>
                <a:lnTo>
                  <a:pt x="2508000" y="83600"/>
                </a:lnTo>
                <a:cubicBezTo>
                  <a:pt x="2508000" y="37453"/>
                  <a:pt x="2470547" y="0"/>
                  <a:pt x="2424400" y="0"/>
                </a:cubicBezTo>
                <a:lnTo>
                  <a:pt x="83600" y="0"/>
                </a:lnTo>
                <a:cubicBezTo>
                  <a:pt x="37453" y="0"/>
                  <a:pt x="0" y="37453"/>
                  <a:pt x="0" y="83600"/>
                </a:cubicBezTo>
                <a:lnTo>
                  <a:pt x="0" y="220400"/>
                </a:lnTo>
                <a:cubicBezTo>
                  <a:pt x="0" y="266547"/>
                  <a:pt x="37453" y="304000"/>
                  <a:pt x="83600" y="304000"/>
                </a:cubicBezTo>
                <a:lnTo>
                  <a:pt x="2424400" y="304000"/>
                </a:lnTo>
                <a:cubicBezTo>
                  <a:pt x="2470547" y="304000"/>
                  <a:pt x="2508000" y="266547"/>
                  <a:pt x="2508000" y="220400"/>
                </a:cubicBezTo>
                <a:close/>
              </a:path>
              <a:path h="304000" fill="none" w="2508000">
                <a:moveTo>
                  <a:pt x="2508000" y="220400"/>
                </a:moveTo>
                <a:lnTo>
                  <a:pt x="2508000" y="83600"/>
                </a:lnTo>
                <a:cubicBezTo>
                  <a:pt x="2508000" y="37453"/>
                  <a:pt x="2470547" y="0"/>
                  <a:pt x="2424400" y="0"/>
                </a:cubicBezTo>
                <a:lnTo>
                  <a:pt x="83600" y="0"/>
                </a:lnTo>
                <a:cubicBezTo>
                  <a:pt x="37453" y="0"/>
                  <a:pt x="0" y="37453"/>
                  <a:pt x="0" y="83600"/>
                </a:cubicBezTo>
                <a:lnTo>
                  <a:pt x="0" y="220400"/>
                </a:lnTo>
                <a:cubicBezTo>
                  <a:pt x="0" y="266547"/>
                  <a:pt x="37453" y="304000"/>
                  <a:pt x="83600" y="304000"/>
                </a:cubicBezTo>
                <a:lnTo>
                  <a:pt x="2424400" y="304000"/>
                </a:lnTo>
                <a:cubicBezTo>
                  <a:pt x="2470547" y="304000"/>
                  <a:pt x="2508000" y="266547"/>
                  <a:pt x="2508000" y="220400"/>
                </a:cubicBezTo>
                <a:close/>
              </a:path>
            </a:pathLst>
          </a:custGeom>
          <a:solidFill>
            <a:srgbClr val="5A9ED1"/>
          </a:solidFill>
          <a:ln cap="flat" w="7600">
            <a:solidFill>
              <a:srgbClr val="5A9ED1"/>
            </a:solidFill>
            <a:round/>
          </a:ln>
        </p:spPr>
        <p:txBody>
          <a:bodyPr tIns="38100" anchor="ctr" lIns="38100" rtlCol="0" rIns="38100" wrap="square" bIns="38100"/>
          <a:lstStyle/>
          <a:p>
            <a:pPr algn="ctr">
              <a:lnSpc>
                <a:spcPct val="120000"/>
              </a:lnSpc>
            </a:pPr>
            <a:r>
              <a:rPr altLang="en-US" sz="912" lang="zh-CN" dirty="0">
                <a:solidFill>
                  <a:srgbClr val="FFFFFF"/>
                </a:solidFill>
                <a:latin typeface="Arial"/>
                <a:ea typeface="Arial"/>
                <a:cs typeface="Arial"/>
              </a:rPr>
              <a:t>Shopping Cart Improvements</a:t>
            </a:r>
          </a:p>
        </p:txBody>
      </p:sp>
      <p:sp>
        <p:nvSpPr>
          <p:cNvPr name="Rounded Rectangle" id="190"/>
          <p:cNvSpPr/>
          <p:nvPr/>
        </p:nvSpPr>
        <p:spPr>
          <a:xfrm>
            <a:off x="7365000" y="2649255"/>
            <a:ext cy="304000" cx="2508000"/>
          </a:xfrm>
          <a:custGeom>
            <a:avLst/>
            <a:gdLst>
              <a:gd name="connsiteX0" fmla="*/ 0 w 2508000"/>
              <a:gd name="connsiteY0" fmla="*/ 152000 h 304000"/>
              <a:gd name="connsiteX1" fmla="*/ 1254000 w 2508000"/>
              <a:gd name="connsiteY1" fmla="*/ 0 h 304000"/>
              <a:gd name="connsiteX2" fmla="*/ 2508000 w 2508000"/>
              <a:gd name="connsiteY2" fmla="*/ 152000 h 304000"/>
              <a:gd name="connsiteX3" fmla="*/ 1254000 w 2508000"/>
              <a:gd name="connsiteY3" fmla="*/ 304000 h 304000"/>
            </a:gdLst>
            <a:ahLst/>
            <a:cxnLst>
              <a:cxn ang="10800000">
                <a:pos x="connsiteX0" y="connsiteY0"/>
              </a:cxn>
              <a:cxn ang="16200000">
                <a:pos x="connsiteX1" y="connsiteY1"/>
              </a:cxn>
              <a:cxn ang="0">
                <a:pos x="connsiteX2" y="connsiteY2"/>
              </a:cxn>
              <a:cxn ang="5400000">
                <a:pos x="connsiteX3" y="connsiteY3"/>
              </a:cxn>
            </a:cxnLst>
            <a:rect r="r" b="b" l="l" t="t"/>
            <a:pathLst>
              <a:path h="304000" stroke="false" w="2508000">
                <a:moveTo>
                  <a:pt x="2508000" y="220400"/>
                </a:moveTo>
                <a:lnTo>
                  <a:pt x="2508000" y="83600"/>
                </a:lnTo>
                <a:cubicBezTo>
                  <a:pt x="2508000" y="37453"/>
                  <a:pt x="2470547" y="0"/>
                  <a:pt x="2424400" y="0"/>
                </a:cubicBezTo>
                <a:lnTo>
                  <a:pt x="83600" y="0"/>
                </a:lnTo>
                <a:cubicBezTo>
                  <a:pt x="37453" y="0"/>
                  <a:pt x="0" y="37453"/>
                  <a:pt x="0" y="83600"/>
                </a:cubicBezTo>
                <a:lnTo>
                  <a:pt x="0" y="220400"/>
                </a:lnTo>
                <a:cubicBezTo>
                  <a:pt x="0" y="266547"/>
                  <a:pt x="37453" y="304000"/>
                  <a:pt x="83600" y="304000"/>
                </a:cubicBezTo>
                <a:lnTo>
                  <a:pt x="2424400" y="304000"/>
                </a:lnTo>
                <a:cubicBezTo>
                  <a:pt x="2470547" y="304000"/>
                  <a:pt x="2508000" y="266547"/>
                  <a:pt x="2508000" y="220400"/>
                </a:cubicBezTo>
                <a:close/>
              </a:path>
              <a:path h="304000" fill="none" w="2508000">
                <a:moveTo>
                  <a:pt x="2508000" y="220400"/>
                </a:moveTo>
                <a:lnTo>
                  <a:pt x="2508000" y="83600"/>
                </a:lnTo>
                <a:cubicBezTo>
                  <a:pt x="2508000" y="37453"/>
                  <a:pt x="2470547" y="0"/>
                  <a:pt x="2424400" y="0"/>
                </a:cubicBezTo>
                <a:lnTo>
                  <a:pt x="83600" y="0"/>
                </a:lnTo>
                <a:cubicBezTo>
                  <a:pt x="37453" y="0"/>
                  <a:pt x="0" y="37453"/>
                  <a:pt x="0" y="83600"/>
                </a:cubicBezTo>
                <a:lnTo>
                  <a:pt x="0" y="220400"/>
                </a:lnTo>
                <a:cubicBezTo>
                  <a:pt x="0" y="266547"/>
                  <a:pt x="37453" y="304000"/>
                  <a:pt x="83600" y="304000"/>
                </a:cubicBezTo>
                <a:lnTo>
                  <a:pt x="2424400" y="304000"/>
                </a:lnTo>
                <a:cubicBezTo>
                  <a:pt x="2470547" y="304000"/>
                  <a:pt x="2508000" y="266547"/>
                  <a:pt x="2508000" y="220400"/>
                </a:cubicBezTo>
                <a:close/>
              </a:path>
            </a:pathLst>
          </a:custGeom>
          <a:solidFill>
            <a:srgbClr val="5A9ED1"/>
          </a:solidFill>
          <a:ln cap="flat" w="7600">
            <a:solidFill>
              <a:srgbClr val="5A9ED1"/>
            </a:solidFill>
            <a:round/>
          </a:ln>
        </p:spPr>
        <p:txBody>
          <a:bodyPr tIns="38100" anchor="ctr" lIns="38100" rtlCol="0" rIns="38100" wrap="square" bIns="38100"/>
          <a:lstStyle/>
          <a:p>
            <a:pPr algn="ctr">
              <a:lnSpc>
                <a:spcPct val="120000"/>
              </a:lnSpc>
            </a:pPr>
            <a:r>
              <a:rPr altLang="en-US" sz="912" lang="zh-CN" dirty="0">
                <a:solidFill>
                  <a:srgbClr val="FFFFFF"/>
                </a:solidFill>
                <a:latin typeface="Arial"/>
                <a:ea typeface="Arial"/>
                <a:cs typeface="Arial"/>
              </a:rPr>
              <a:t>Text Here</a:t>
            </a:r>
          </a:p>
        </p:txBody>
      </p:sp>
      <p:sp>
        <p:nvSpPr>
          <p:cNvPr name="Rounded Rectangle" id="191"/>
          <p:cNvSpPr/>
          <p:nvPr/>
        </p:nvSpPr>
        <p:spPr>
          <a:xfrm>
            <a:off x="5062200" y="316055"/>
            <a:ext cy="304000" cx="3268000"/>
          </a:xfrm>
          <a:custGeom>
            <a:avLst/>
            <a:gdLst>
              <a:gd name="connsiteX0" fmla="*/ 0 w 3268000"/>
              <a:gd name="connsiteY0" fmla="*/ 152000 h 304000"/>
              <a:gd name="connsiteX1" fmla="*/ 1634000 w 3268000"/>
              <a:gd name="connsiteY1" fmla="*/ 0 h 304000"/>
              <a:gd name="connsiteX2" fmla="*/ 3268000 w 3268000"/>
              <a:gd name="connsiteY2" fmla="*/ 152000 h 304000"/>
              <a:gd name="connsiteX3" fmla="*/ 1634000 w 3268000"/>
              <a:gd name="connsiteY3" fmla="*/ 304000 h 304000"/>
            </a:gdLst>
            <a:ahLst/>
            <a:cxnLst>
              <a:cxn ang="10800000">
                <a:pos x="connsiteX0" y="connsiteY0"/>
              </a:cxn>
              <a:cxn ang="16200000">
                <a:pos x="connsiteX1" y="connsiteY1"/>
              </a:cxn>
              <a:cxn ang="0">
                <a:pos x="connsiteX2" y="connsiteY2"/>
              </a:cxn>
              <a:cxn ang="5400000">
                <a:pos x="connsiteX3" y="connsiteY3"/>
              </a:cxn>
            </a:cxnLst>
            <a:rect r="r" b="b" l="l" t="t"/>
            <a:pathLst>
              <a:path h="304000" stroke="false" w="3268000">
                <a:moveTo>
                  <a:pt x="3268000" y="220400"/>
                </a:moveTo>
                <a:lnTo>
                  <a:pt x="3268000" y="83600"/>
                </a:lnTo>
                <a:cubicBezTo>
                  <a:pt x="3268000" y="37453"/>
                  <a:pt x="3230547" y="0"/>
                  <a:pt x="3184400" y="0"/>
                </a:cubicBezTo>
                <a:lnTo>
                  <a:pt x="83600" y="0"/>
                </a:lnTo>
                <a:cubicBezTo>
                  <a:pt x="37453" y="0"/>
                  <a:pt x="0" y="37453"/>
                  <a:pt x="0" y="83600"/>
                </a:cubicBezTo>
                <a:lnTo>
                  <a:pt x="0" y="220400"/>
                </a:lnTo>
                <a:cubicBezTo>
                  <a:pt x="0" y="266547"/>
                  <a:pt x="37453" y="304000"/>
                  <a:pt x="83600" y="304000"/>
                </a:cubicBezTo>
                <a:lnTo>
                  <a:pt x="3184400" y="304000"/>
                </a:lnTo>
                <a:cubicBezTo>
                  <a:pt x="3230547" y="304000"/>
                  <a:pt x="3268000" y="266547"/>
                  <a:pt x="3268000" y="220400"/>
                </a:cubicBezTo>
                <a:close/>
              </a:path>
              <a:path h="304000" fill="none" w="3268000">
                <a:moveTo>
                  <a:pt x="3268000" y="220400"/>
                </a:moveTo>
                <a:lnTo>
                  <a:pt x="3268000" y="83600"/>
                </a:lnTo>
                <a:cubicBezTo>
                  <a:pt x="3268000" y="37453"/>
                  <a:pt x="3230547" y="0"/>
                  <a:pt x="3184400" y="0"/>
                </a:cubicBezTo>
                <a:lnTo>
                  <a:pt x="83600" y="0"/>
                </a:lnTo>
                <a:cubicBezTo>
                  <a:pt x="37453" y="0"/>
                  <a:pt x="0" y="37453"/>
                  <a:pt x="0" y="83600"/>
                </a:cubicBezTo>
                <a:lnTo>
                  <a:pt x="0" y="220400"/>
                </a:lnTo>
                <a:cubicBezTo>
                  <a:pt x="0" y="266547"/>
                  <a:pt x="37453" y="304000"/>
                  <a:pt x="83600" y="304000"/>
                </a:cubicBezTo>
                <a:lnTo>
                  <a:pt x="3184400" y="304000"/>
                </a:lnTo>
                <a:cubicBezTo>
                  <a:pt x="3230547" y="304000"/>
                  <a:pt x="3268000" y="266547"/>
                  <a:pt x="3268000" y="220400"/>
                </a:cubicBezTo>
                <a:close/>
              </a:path>
            </a:pathLst>
          </a:custGeom>
          <a:gradFill>
            <a:gsLst>
              <a:gs pos="53000">
                <a:srgbClr val="A3CF3C"/>
              </a:gs>
              <a:gs pos="59000">
                <a:srgbClr val="5A9ED1"/>
              </a:gs>
            </a:gsLst>
            <a:lin scaled="0" ang="0"/>
          </a:gradFill>
          <a:ln cap="flat" w="7600">
            <a:gradFill>
              <a:gsLst>
                <a:gs pos="70000">
                  <a:srgbClr val="A5CD46"/>
                </a:gs>
                <a:gs pos="76000">
                  <a:srgbClr val="5F9CC9"/>
                </a:gs>
              </a:gsLst>
              <a:lin scaled="0" ang="0"/>
            </a:gradFill>
            <a:round/>
          </a:ln>
        </p:spPr>
        <p:txBody>
          <a:bodyPr tIns="38100" anchor="ctr" lIns="38100" rtlCol="0" rIns="38100" wrap="square" bIns="38100"/>
          <a:lstStyle/>
          <a:p>
            <a:pPr algn="ctr">
              <a:lnSpc>
                <a:spcPct val="120000"/>
              </a:lnSpc>
            </a:pPr>
            <a:r>
              <a:rPr altLang="en-US" sz="912" lang="zh-CN" dirty="0">
                <a:solidFill>
                  <a:srgbClr val="FFFFFF"/>
                </a:solidFill>
                <a:latin typeface="Arial"/>
                <a:ea typeface="Arial"/>
                <a:cs typeface="Arial"/>
              </a:rPr>
              <a:t>Product Review</a:t>
            </a:r>
          </a:p>
        </p:txBody>
      </p:sp>
      <p:sp>
        <p:nvSpPr>
          <p:cNvPr name="Line" id="192"/>
          <p:cNvSpPr/>
          <p:nvPr/>
        </p:nvSpPr>
        <p:spPr>
          <a:xfrm>
            <a:off x="-1686600" y="399655"/>
            <a:ext cy="7600" cx="2515600"/>
          </a:xfrm>
          <a:custGeom>
            <a:avLst/>
            <a:gdLst/>
            <a:ahLst/>
            <a:cxnLst/>
            <a:rect r="r" b="b" l="l" t="t"/>
            <a:pathLst>
              <a:path h="7600" fill="none" w="2515600">
                <a:moveTo>
                  <a:pt x="0" y="0"/>
                </a:moveTo>
                <a:lnTo>
                  <a:pt x="2515600" y="0"/>
                </a:lnTo>
              </a:path>
            </a:pathLst>
          </a:custGeom>
          <a:noFill/>
          <a:ln cap="flat" w="17733">
            <a:solidFill>
              <a:srgbClr val="A9966C"/>
            </a:solidFill>
            <a:miter/>
          </a:ln>
        </p:spPr>
      </p:sp>
      <p:sp>
        <p:nvSpPr>
          <p:cNvPr name="Line" id="193"/>
          <p:cNvSpPr/>
          <p:nvPr/>
        </p:nvSpPr>
        <p:spPr>
          <a:xfrm>
            <a:off x="-820200" y="870855"/>
            <a:ext cy="7600" cx="2006400"/>
          </a:xfrm>
          <a:custGeom>
            <a:avLst/>
            <a:gdLst/>
            <a:ahLst/>
            <a:cxnLst/>
            <a:rect r="r" b="b" l="l" t="t"/>
            <a:pathLst>
              <a:path h="7600" fill="none" w="2006400">
                <a:moveTo>
                  <a:pt x="0" y="0"/>
                </a:moveTo>
                <a:lnTo>
                  <a:pt x="2006400" y="0"/>
                </a:lnTo>
              </a:path>
            </a:pathLst>
          </a:custGeom>
          <a:noFill/>
          <a:ln cap="flat" w="17733">
            <a:solidFill>
              <a:srgbClr val="A9966C"/>
            </a:solidFill>
            <a:miter/>
          </a:ln>
        </p:spPr>
      </p:sp>
      <p:sp>
        <p:nvSpPr>
          <p:cNvPr name="Line" id="194"/>
          <p:cNvSpPr/>
          <p:nvPr/>
        </p:nvSpPr>
        <p:spPr>
          <a:xfrm>
            <a:off x="-820200" y="1243255"/>
            <a:ext cy="7600" cx="2006400"/>
          </a:xfrm>
          <a:custGeom>
            <a:avLst/>
            <a:gdLst/>
            <a:ahLst/>
            <a:cxnLst/>
            <a:rect r="r" b="b" l="l" t="t"/>
            <a:pathLst>
              <a:path h="7600" fill="none" w="2006400">
                <a:moveTo>
                  <a:pt x="0" y="0"/>
                </a:moveTo>
                <a:lnTo>
                  <a:pt x="2006400" y="0"/>
                </a:lnTo>
              </a:path>
            </a:pathLst>
          </a:custGeom>
          <a:noFill/>
          <a:ln cap="flat" w="17733">
            <a:solidFill>
              <a:srgbClr val="A9966C"/>
            </a:solidFill>
            <a:miter/>
          </a:ln>
        </p:spPr>
      </p:sp>
      <p:sp>
        <p:nvSpPr>
          <p:cNvPr name="Line" id="195"/>
          <p:cNvSpPr/>
          <p:nvPr/>
        </p:nvSpPr>
        <p:spPr>
          <a:xfrm>
            <a:off x="-1899400" y="1813255"/>
            <a:ext cy="7600" cx="2515600"/>
          </a:xfrm>
          <a:custGeom>
            <a:avLst/>
            <a:gdLst/>
            <a:ahLst/>
            <a:cxnLst/>
            <a:rect r="r" b="b" l="l" t="t"/>
            <a:pathLst>
              <a:path h="7600" fill="none" w="2515600">
                <a:moveTo>
                  <a:pt x="0" y="0"/>
                </a:moveTo>
                <a:lnTo>
                  <a:pt x="2515600" y="0"/>
                </a:lnTo>
              </a:path>
            </a:pathLst>
          </a:custGeom>
          <a:noFill/>
          <a:ln cap="flat" w="17733">
            <a:solidFill>
              <a:srgbClr val="A9966C"/>
            </a:solidFill>
            <a:miter/>
          </a:ln>
        </p:spPr>
      </p:sp>
      <p:sp>
        <p:nvSpPr>
          <p:cNvPr name="Line" id="196"/>
          <p:cNvSpPr/>
          <p:nvPr/>
        </p:nvSpPr>
        <p:spPr>
          <a:xfrm>
            <a:off x="753000" y="1805655"/>
            <a:ext cy="7600" cx="1656800"/>
          </a:xfrm>
          <a:custGeom>
            <a:avLst/>
            <a:gdLst/>
            <a:ahLst/>
            <a:cxnLst/>
            <a:rect r="r" b="b" l="l" t="t"/>
            <a:pathLst>
              <a:path h="7600" fill="none" w="1656800">
                <a:moveTo>
                  <a:pt x="0" y="0"/>
                </a:moveTo>
                <a:lnTo>
                  <a:pt x="1656800" y="0"/>
                </a:lnTo>
              </a:path>
            </a:pathLst>
          </a:custGeom>
          <a:noFill/>
          <a:ln cap="flat" w="17733">
            <a:gradFill>
              <a:gsLst>
                <a:gs pos="56000">
                  <a:srgbClr val="B9A28A"/>
                </a:gs>
                <a:gs pos="60000">
                  <a:srgbClr val="BBC797"/>
                </a:gs>
              </a:gsLst>
              <a:lin scaled="0" ang="0"/>
            </a:gradFill>
            <a:miter/>
          </a:ln>
        </p:spPr>
      </p:sp>
      <p:sp>
        <p:nvSpPr>
          <p:cNvPr name="Line" id="197"/>
          <p:cNvSpPr/>
          <p:nvPr/>
        </p:nvSpPr>
        <p:spPr>
          <a:xfrm>
            <a:off x="2501000" y="1805655"/>
            <a:ext cy="7600" cx="1656800"/>
          </a:xfrm>
          <a:custGeom>
            <a:avLst/>
            <a:gdLst/>
            <a:ahLst/>
            <a:cxnLst/>
            <a:rect r="r" b="b" l="l" t="t"/>
            <a:pathLst>
              <a:path h="7600" fill="none" w="1656800">
                <a:moveTo>
                  <a:pt x="0" y="0"/>
                </a:moveTo>
                <a:lnTo>
                  <a:pt x="1656800" y="0"/>
                </a:lnTo>
              </a:path>
            </a:pathLst>
          </a:custGeom>
          <a:noFill/>
          <a:ln cap="flat" w="17733">
            <a:solidFill>
              <a:srgbClr val="B3B994"/>
            </a:solidFill>
            <a:miter/>
          </a:ln>
        </p:spPr>
      </p:sp>
      <p:sp>
        <p:nvSpPr>
          <p:cNvPr name="Line" id="198"/>
          <p:cNvSpPr/>
          <p:nvPr/>
        </p:nvSpPr>
        <p:spPr>
          <a:xfrm>
            <a:off x="2257800" y="2413655"/>
            <a:ext cy="7600" cx="2660000"/>
          </a:xfrm>
          <a:custGeom>
            <a:avLst/>
            <a:gdLst/>
            <a:ahLst/>
            <a:cxnLst/>
            <a:rect r="r" b="b" l="l" t="t"/>
            <a:pathLst>
              <a:path h="7600" fill="none" w="2660000">
                <a:moveTo>
                  <a:pt x="0" y="0"/>
                </a:moveTo>
                <a:lnTo>
                  <a:pt x="2660000" y="0"/>
                </a:lnTo>
              </a:path>
            </a:pathLst>
          </a:custGeom>
          <a:noFill/>
          <a:ln cap="flat" w="17733">
            <a:solidFill>
              <a:srgbClr val="C2CA89"/>
            </a:solidFill>
            <a:miter/>
          </a:ln>
        </p:spPr>
      </p:sp>
      <p:sp>
        <p:nvSpPr>
          <p:cNvPr name="Line" id="199"/>
          <p:cNvSpPr/>
          <p:nvPr/>
        </p:nvSpPr>
        <p:spPr>
          <a:xfrm>
            <a:off x="4841800" y="1805655"/>
            <a:ext cy="7600" cx="2523200"/>
          </a:xfrm>
          <a:custGeom>
            <a:avLst/>
            <a:gdLst/>
            <a:ahLst/>
            <a:cxnLst/>
            <a:rect r="r" b="b" l="l" t="t"/>
            <a:pathLst>
              <a:path h="7600" fill="none" w="2523200">
                <a:moveTo>
                  <a:pt x="0" y="0"/>
                </a:moveTo>
                <a:lnTo>
                  <a:pt x="2523200" y="0"/>
                </a:lnTo>
              </a:path>
            </a:pathLst>
          </a:custGeom>
          <a:noFill/>
          <a:ln cap="flat" w="17733">
            <a:gradFill>
              <a:gsLst>
                <a:gs pos="56000">
                  <a:srgbClr val="B9A28A"/>
                </a:gs>
                <a:gs pos="60000">
                  <a:srgbClr val="B0BFC8"/>
                </a:gs>
              </a:gsLst>
              <a:lin scaled="0" ang="0"/>
            </a:gradFill>
            <a:miter/>
          </a:ln>
        </p:spPr>
      </p:sp>
      <p:sp>
        <p:nvSpPr>
          <p:cNvPr name="Line" id="200"/>
          <p:cNvSpPr/>
          <p:nvPr/>
        </p:nvSpPr>
        <p:spPr>
          <a:xfrm>
            <a:off x="5016600" y="2413655"/>
            <a:ext cy="7600" cx="3138800"/>
          </a:xfrm>
          <a:custGeom>
            <a:avLst/>
            <a:gdLst/>
            <a:ahLst/>
            <a:cxnLst/>
            <a:rect r="r" b="b" l="l" t="t"/>
            <a:pathLst>
              <a:path h="7600" fill="none" w="3138800">
                <a:moveTo>
                  <a:pt x="0" y="0"/>
                </a:moveTo>
                <a:lnTo>
                  <a:pt x="3138800" y="0"/>
                </a:lnTo>
              </a:path>
            </a:pathLst>
          </a:custGeom>
          <a:noFill/>
          <a:ln cap="flat" w="17733">
            <a:gradFill>
              <a:gsLst>
                <a:gs pos="58000">
                  <a:srgbClr val="A5CD46"/>
                </a:gs>
                <a:gs pos="59000">
                  <a:srgbClr val="5F9CC9"/>
                </a:gs>
              </a:gsLst>
              <a:lin scaled="0" ang="0"/>
            </a:gradFill>
            <a:miter/>
          </a:ln>
        </p:spPr>
      </p:sp>
      <p:sp>
        <p:nvSpPr>
          <p:cNvPr name="Line" id="201"/>
          <p:cNvSpPr/>
          <p:nvPr/>
        </p:nvSpPr>
        <p:spPr>
          <a:xfrm>
            <a:off x="7509400" y="1805655"/>
            <a:ext cy="7600" cx="2439600"/>
          </a:xfrm>
          <a:custGeom>
            <a:avLst/>
            <a:gdLst/>
            <a:ahLst/>
            <a:cxnLst/>
            <a:rect r="r" b="b" l="l" t="t"/>
            <a:pathLst>
              <a:path h="7600" fill="none" w="2439600">
                <a:moveTo>
                  <a:pt x="0" y="0"/>
                </a:moveTo>
                <a:lnTo>
                  <a:pt x="2439600" y="0"/>
                </a:lnTo>
              </a:path>
            </a:pathLst>
          </a:custGeom>
          <a:noFill/>
          <a:ln cap="flat" w="17733">
            <a:solidFill>
              <a:srgbClr val="A9C1C2"/>
            </a:solidFill>
            <a:miter/>
          </a:ln>
        </p:spPr>
      </p:sp>
      <p:sp>
        <p:nvSpPr>
          <p:cNvPr name="Line" id="202"/>
          <p:cNvSpPr/>
          <p:nvPr/>
        </p:nvSpPr>
        <p:spPr>
          <a:xfrm>
            <a:off x="8368200" y="2413655"/>
            <a:ext cy="7600" cx="2439600"/>
          </a:xfrm>
          <a:custGeom>
            <a:avLst/>
            <a:gdLst/>
            <a:ahLst/>
            <a:cxnLst/>
            <a:rect r="r" b="b" l="l" t="t"/>
            <a:pathLst>
              <a:path h="7600" fill="none" w="2439600">
                <a:moveTo>
                  <a:pt x="0" y="0"/>
                </a:moveTo>
                <a:lnTo>
                  <a:pt x="2439600" y="0"/>
                </a:lnTo>
              </a:path>
            </a:pathLst>
          </a:custGeom>
          <a:noFill/>
          <a:ln cap="flat" w="17733">
            <a:solidFill>
              <a:srgbClr val="A9C1C2"/>
            </a:solidFill>
            <a:miter/>
          </a:ln>
        </p:spPr>
      </p:sp>
      <p:sp>
        <p:nvSpPr>
          <p:cNvPr name="Line" id="203"/>
          <p:cNvSpPr/>
          <p:nvPr/>
        </p:nvSpPr>
        <p:spPr>
          <a:xfrm>
            <a:off x="7395400" y="2991255"/>
            <a:ext cy="7600" cx="2439600"/>
          </a:xfrm>
          <a:custGeom>
            <a:avLst/>
            <a:gdLst/>
            <a:ahLst/>
            <a:cxnLst/>
            <a:rect r="r" b="b" l="l" t="t"/>
            <a:pathLst>
              <a:path h="7600" fill="none" w="2439600">
                <a:moveTo>
                  <a:pt x="0" y="0"/>
                </a:moveTo>
                <a:lnTo>
                  <a:pt x="2439600" y="0"/>
                </a:lnTo>
              </a:path>
            </a:pathLst>
          </a:custGeom>
          <a:noFill/>
          <a:ln cap="flat" w="17733">
            <a:solidFill>
              <a:srgbClr val="5F9BCD"/>
            </a:solidFill>
            <a:miter/>
          </a:ln>
        </p:spPr>
      </p:sp>
      <p:sp>
        <p:nvSpPr>
          <p:cNvPr name="Rectangle" id="204"/>
          <p:cNvSpPr/>
          <p:nvPr/>
        </p:nvSpPr>
        <p:spPr>
          <a:xfrm>
            <a:off x="-1975402" y="3340855"/>
            <a:ext cy="304000" cx="1356448"/>
          </a:xfrm>
          <a:custGeom>
            <a:avLst/>
            <a:gdLst/>
            <a:ahLst/>
            <a:cxnLst/>
            <a:rect r="r" b="b" l="l" t="t"/>
            <a:pathLst>
              <a:path h="304000" stroke="false" w="1356448">
                <a:moveTo>
                  <a:pt x="0" y="0"/>
                </a:moveTo>
                <a:lnTo>
                  <a:pt x="1356448" y="0"/>
                </a:lnTo>
                <a:lnTo>
                  <a:pt x="1356448" y="304000"/>
                </a:lnTo>
                <a:lnTo>
                  <a:pt x="0" y="304000"/>
                </a:lnTo>
                <a:lnTo>
                  <a:pt x="0" y="0"/>
                </a:lnTo>
                <a:close/>
              </a:path>
              <a:path h="304000" fill="none" w="1356448">
                <a:moveTo>
                  <a:pt x="0" y="0"/>
                </a:moveTo>
                <a:lnTo>
                  <a:pt x="1356448" y="0"/>
                </a:lnTo>
                <a:lnTo>
                  <a:pt x="1356448" y="304000"/>
                </a:lnTo>
                <a:lnTo>
                  <a:pt x="0" y="304000"/>
                </a:lnTo>
                <a:lnTo>
                  <a:pt x="0" y="0"/>
                </a:lnTo>
                <a:close/>
              </a:path>
            </a:pathLst>
          </a:custGeom>
          <a:noFill/>
          <a:ln cap="flat" w="7600">
            <a:noFill/>
            <a:miter/>
          </a:ln>
        </p:spPr>
        <p:txBody>
          <a:bodyPr tIns="38100" anchor="ctr" lIns="38100" rtlCol="0" rIns="38100" wrap="square" bIns="38100"/>
          <a:lstStyle/>
          <a:p>
            <a:pPr algn="ctr">
              <a:lnSpc>
                <a:spcPct val="120000"/>
              </a:lnSpc>
            </a:pPr>
            <a:r>
              <a:rPr altLang="en-US" sz="1824" b="1" lang="zh-CN" dirty="0">
                <a:solidFill>
                  <a:srgbClr val="000000"/>
                </a:solidFill>
                <a:latin typeface="Arial"/>
                <a:ea typeface="Arial"/>
                <a:cs typeface="Arial"/>
              </a:rPr>
              <a:t>Web Team</a:t>
            </a:r>
          </a:p>
        </p:txBody>
      </p:sp>
      <p:sp>
        <p:nvSpPr>
          <p:cNvPr name="Rounded Rectangle" id="205"/>
          <p:cNvSpPr/>
          <p:nvPr/>
        </p:nvSpPr>
        <p:spPr>
          <a:xfrm>
            <a:off x="-1945000" y="3774055"/>
            <a:ext cy="304000" cx="2515600"/>
          </a:xfrm>
          <a:custGeom>
            <a:avLst/>
            <a:gdLst>
              <a:gd name="connsiteX0" fmla="*/ 0 w 2515600"/>
              <a:gd name="connsiteY0" fmla="*/ 152000 h 304000"/>
              <a:gd name="connsiteX1" fmla="*/ 1257800 w 2515600"/>
              <a:gd name="connsiteY1" fmla="*/ 0 h 304000"/>
              <a:gd name="connsiteX2" fmla="*/ 2515600 w 2515600"/>
              <a:gd name="connsiteY2" fmla="*/ 152000 h 304000"/>
              <a:gd name="connsiteX3" fmla="*/ 1257800 w 2515600"/>
              <a:gd name="connsiteY3" fmla="*/ 304000 h 304000"/>
            </a:gdLst>
            <a:ahLst/>
            <a:cxnLst>
              <a:cxn ang="10800000">
                <a:pos x="connsiteX0" y="connsiteY0"/>
              </a:cxn>
              <a:cxn ang="16200000">
                <a:pos x="connsiteX1" y="connsiteY1"/>
              </a:cxn>
              <a:cxn ang="0">
                <a:pos x="connsiteX2" y="connsiteY2"/>
              </a:cxn>
              <a:cxn ang="5400000">
                <a:pos x="connsiteX3" y="connsiteY3"/>
              </a:cxn>
            </a:cxnLst>
            <a:rect r="r" b="b" l="l" t="t"/>
            <a:pathLst>
              <a:path h="304000" stroke="false" w="2515600">
                <a:moveTo>
                  <a:pt x="2515600" y="220400"/>
                </a:moveTo>
                <a:lnTo>
                  <a:pt x="2515600" y="83600"/>
                </a:lnTo>
                <a:cubicBezTo>
                  <a:pt x="2515600" y="37453"/>
                  <a:pt x="2478147" y="0"/>
                  <a:pt x="2432000" y="0"/>
                </a:cubicBezTo>
                <a:lnTo>
                  <a:pt x="83600" y="0"/>
                </a:lnTo>
                <a:cubicBezTo>
                  <a:pt x="37453" y="0"/>
                  <a:pt x="0" y="37453"/>
                  <a:pt x="0" y="83600"/>
                </a:cubicBezTo>
                <a:lnTo>
                  <a:pt x="0" y="220400"/>
                </a:lnTo>
                <a:cubicBezTo>
                  <a:pt x="0" y="266547"/>
                  <a:pt x="37453" y="304000"/>
                  <a:pt x="83600" y="304000"/>
                </a:cubicBezTo>
                <a:lnTo>
                  <a:pt x="2432000" y="304000"/>
                </a:lnTo>
                <a:cubicBezTo>
                  <a:pt x="2478147" y="304000"/>
                  <a:pt x="2515600" y="266547"/>
                  <a:pt x="2515600" y="220400"/>
                </a:cubicBezTo>
                <a:close/>
              </a:path>
              <a:path h="304000" fill="none" w="2515600">
                <a:moveTo>
                  <a:pt x="2515600" y="220400"/>
                </a:moveTo>
                <a:lnTo>
                  <a:pt x="2515600" y="83600"/>
                </a:lnTo>
                <a:cubicBezTo>
                  <a:pt x="2515600" y="37453"/>
                  <a:pt x="2478147" y="0"/>
                  <a:pt x="2432000" y="0"/>
                </a:cubicBezTo>
                <a:lnTo>
                  <a:pt x="83600" y="0"/>
                </a:lnTo>
                <a:cubicBezTo>
                  <a:pt x="37453" y="0"/>
                  <a:pt x="0" y="37453"/>
                  <a:pt x="0" y="83600"/>
                </a:cubicBezTo>
                <a:lnTo>
                  <a:pt x="0" y="220400"/>
                </a:lnTo>
                <a:cubicBezTo>
                  <a:pt x="0" y="266547"/>
                  <a:pt x="37453" y="304000"/>
                  <a:pt x="83600" y="304000"/>
                </a:cubicBezTo>
                <a:lnTo>
                  <a:pt x="2432000" y="304000"/>
                </a:lnTo>
                <a:cubicBezTo>
                  <a:pt x="2478147" y="304000"/>
                  <a:pt x="2515600" y="266547"/>
                  <a:pt x="2515600" y="220400"/>
                </a:cubicBezTo>
                <a:close/>
              </a:path>
            </a:pathLst>
          </a:custGeom>
          <a:solidFill>
            <a:srgbClr val="F07B35"/>
          </a:solidFill>
          <a:ln cap="flat" w="7600">
            <a:solidFill>
              <a:srgbClr val="F07B35"/>
            </a:solidFill>
            <a:round/>
          </a:ln>
        </p:spPr>
        <p:txBody>
          <a:bodyPr tIns="38100" anchor="ctr" lIns="38100" rtlCol="0" rIns="38100" wrap="square" bIns="38100"/>
          <a:lstStyle/>
          <a:p>
            <a:pPr algn="ctr">
              <a:lnSpc>
                <a:spcPct val="120000"/>
              </a:lnSpc>
            </a:pPr>
            <a:r>
              <a:rPr altLang="en-US" sz="912" lang="zh-CN" dirty="0">
                <a:solidFill>
                  <a:srgbClr val="FFFFFF"/>
                </a:solidFill>
                <a:latin typeface="Arial"/>
                <a:ea typeface="Arial"/>
                <a:cs typeface="Arial"/>
              </a:rPr>
              <a:t>Mobile Mock Up</a:t>
            </a:r>
          </a:p>
        </p:txBody>
      </p:sp>
      <p:sp>
        <p:nvSpPr>
          <p:cNvPr name="Rounded Rectangle" id="206"/>
          <p:cNvSpPr/>
          <p:nvPr/>
        </p:nvSpPr>
        <p:spPr>
          <a:xfrm>
            <a:off x="646600" y="3774055"/>
            <a:ext cy="304000" cx="1656800"/>
          </a:xfrm>
          <a:custGeom>
            <a:avLst/>
            <a:gdLst>
              <a:gd name="connsiteX0" fmla="*/ 0 w 1656800"/>
              <a:gd name="connsiteY0" fmla="*/ 152000 h 304000"/>
              <a:gd name="connsiteX1" fmla="*/ 828400 w 1656800"/>
              <a:gd name="connsiteY1" fmla="*/ 0 h 304000"/>
              <a:gd name="connsiteX2" fmla="*/ 1656800 w 1656800"/>
              <a:gd name="connsiteY2" fmla="*/ 152000 h 304000"/>
              <a:gd name="connsiteX3" fmla="*/ 828400 w 1656800"/>
              <a:gd name="connsiteY3" fmla="*/ 304000 h 304000"/>
            </a:gdLst>
            <a:ahLst/>
            <a:cxnLst>
              <a:cxn ang="10800000">
                <a:pos x="connsiteX0" y="connsiteY0"/>
              </a:cxn>
              <a:cxn ang="16200000">
                <a:pos x="connsiteX1" y="connsiteY1"/>
              </a:cxn>
              <a:cxn ang="0">
                <a:pos x="connsiteX2" y="connsiteY2"/>
              </a:cxn>
              <a:cxn ang="5400000">
                <a:pos x="connsiteX3" y="connsiteY3"/>
              </a:cxn>
            </a:cxnLst>
            <a:rect r="r" b="b" l="l" t="t"/>
            <a:pathLst>
              <a:path h="304000" stroke="false" w="1656800">
                <a:moveTo>
                  <a:pt x="1656800" y="220400"/>
                </a:moveTo>
                <a:lnTo>
                  <a:pt x="1656800" y="83600"/>
                </a:lnTo>
                <a:cubicBezTo>
                  <a:pt x="1656800" y="37453"/>
                  <a:pt x="1619347" y="0"/>
                  <a:pt x="1573200" y="0"/>
                </a:cubicBezTo>
                <a:lnTo>
                  <a:pt x="83600" y="0"/>
                </a:lnTo>
                <a:cubicBezTo>
                  <a:pt x="37453" y="0"/>
                  <a:pt x="0" y="37453"/>
                  <a:pt x="0" y="83600"/>
                </a:cubicBezTo>
                <a:lnTo>
                  <a:pt x="0" y="220400"/>
                </a:lnTo>
                <a:cubicBezTo>
                  <a:pt x="0" y="266547"/>
                  <a:pt x="37453" y="304000"/>
                  <a:pt x="83600" y="304000"/>
                </a:cubicBezTo>
                <a:lnTo>
                  <a:pt x="1573200" y="304000"/>
                </a:lnTo>
                <a:cubicBezTo>
                  <a:pt x="1619347" y="304000"/>
                  <a:pt x="1656800" y="266547"/>
                  <a:pt x="1656800" y="220400"/>
                </a:cubicBezTo>
                <a:close/>
              </a:path>
              <a:path h="304000" fill="none" w="1656800">
                <a:moveTo>
                  <a:pt x="1656800" y="220400"/>
                </a:moveTo>
                <a:lnTo>
                  <a:pt x="1656800" y="83600"/>
                </a:lnTo>
                <a:cubicBezTo>
                  <a:pt x="1656800" y="37453"/>
                  <a:pt x="1619347" y="0"/>
                  <a:pt x="1573200" y="0"/>
                </a:cubicBezTo>
                <a:lnTo>
                  <a:pt x="83600" y="0"/>
                </a:lnTo>
                <a:cubicBezTo>
                  <a:pt x="37453" y="0"/>
                  <a:pt x="0" y="37453"/>
                  <a:pt x="0" y="83600"/>
                </a:cubicBezTo>
                <a:lnTo>
                  <a:pt x="0" y="220400"/>
                </a:lnTo>
                <a:cubicBezTo>
                  <a:pt x="0" y="266547"/>
                  <a:pt x="37453" y="304000"/>
                  <a:pt x="83600" y="304000"/>
                </a:cubicBezTo>
                <a:lnTo>
                  <a:pt x="1573200" y="304000"/>
                </a:lnTo>
                <a:cubicBezTo>
                  <a:pt x="1619347" y="304000"/>
                  <a:pt x="1656800" y="266547"/>
                  <a:pt x="1656800" y="220400"/>
                </a:cubicBezTo>
                <a:close/>
              </a:path>
            </a:pathLst>
          </a:custGeom>
          <a:gradFill>
            <a:gsLst>
              <a:gs pos="73000">
                <a:srgbClr val="F27B2E"/>
              </a:gs>
              <a:gs pos="77000">
                <a:srgbClr val="A6CD43"/>
              </a:gs>
            </a:gsLst>
            <a:lin scaled="0" ang="0"/>
          </a:gradFill>
          <a:ln cap="flat" w="7600">
            <a:gradFill>
              <a:gsLst>
                <a:gs pos="66000">
                  <a:srgbClr val="F27B2E"/>
                </a:gs>
                <a:gs pos="71000">
                  <a:srgbClr val="A6CD43"/>
                </a:gs>
              </a:gsLst>
              <a:lin scaled="0" ang="0"/>
            </a:gradFill>
            <a:round/>
          </a:ln>
        </p:spPr>
        <p:txBody>
          <a:bodyPr tIns="38100" anchor="ctr" lIns="38100" rtlCol="0" rIns="38100" wrap="square" bIns="38100"/>
          <a:lstStyle/>
          <a:p>
            <a:pPr algn="ctr">
              <a:lnSpc>
                <a:spcPct val="120000"/>
              </a:lnSpc>
            </a:pPr>
            <a:r>
              <a:rPr altLang="en-US" sz="912" lang="zh-CN" dirty="0">
                <a:solidFill>
                  <a:srgbClr val="FFFFFF"/>
                </a:solidFill>
                <a:latin typeface="Arial"/>
                <a:ea typeface="Arial"/>
                <a:cs typeface="Arial"/>
              </a:rPr>
              <a:t>UX improvement</a:t>
            </a:r>
          </a:p>
        </p:txBody>
      </p:sp>
      <p:sp>
        <p:nvSpPr>
          <p:cNvPr name="Rounded Rectangle" id="207"/>
          <p:cNvSpPr/>
          <p:nvPr/>
        </p:nvSpPr>
        <p:spPr>
          <a:xfrm>
            <a:off x="2379400" y="3774055"/>
            <a:ext cy="304000" cx="1656800"/>
          </a:xfrm>
          <a:custGeom>
            <a:avLst/>
            <a:gdLst>
              <a:gd name="connsiteX0" fmla="*/ 0 w 1656800"/>
              <a:gd name="connsiteY0" fmla="*/ 152000 h 304000"/>
              <a:gd name="connsiteX1" fmla="*/ 828400 w 1656800"/>
              <a:gd name="connsiteY1" fmla="*/ 0 h 304000"/>
              <a:gd name="connsiteX2" fmla="*/ 1656800 w 1656800"/>
              <a:gd name="connsiteY2" fmla="*/ 152000 h 304000"/>
              <a:gd name="connsiteX3" fmla="*/ 828400 w 1656800"/>
              <a:gd name="connsiteY3" fmla="*/ 304000 h 304000"/>
            </a:gdLst>
            <a:ahLst/>
            <a:cxnLst>
              <a:cxn ang="10800000">
                <a:pos x="connsiteX0" y="connsiteY0"/>
              </a:cxn>
              <a:cxn ang="16200000">
                <a:pos x="connsiteX1" y="connsiteY1"/>
              </a:cxn>
              <a:cxn ang="0">
                <a:pos x="connsiteX2" y="connsiteY2"/>
              </a:cxn>
              <a:cxn ang="5400000">
                <a:pos x="connsiteX3" y="connsiteY3"/>
              </a:cxn>
            </a:cxnLst>
            <a:rect r="r" b="b" l="l" t="t"/>
            <a:pathLst>
              <a:path h="304000" stroke="false" w="1656800">
                <a:moveTo>
                  <a:pt x="1656800" y="220400"/>
                </a:moveTo>
                <a:lnTo>
                  <a:pt x="1656800" y="83600"/>
                </a:lnTo>
                <a:cubicBezTo>
                  <a:pt x="1656800" y="37453"/>
                  <a:pt x="1619347" y="0"/>
                  <a:pt x="1573200" y="0"/>
                </a:cubicBezTo>
                <a:lnTo>
                  <a:pt x="83600" y="0"/>
                </a:lnTo>
                <a:cubicBezTo>
                  <a:pt x="37453" y="0"/>
                  <a:pt x="0" y="37453"/>
                  <a:pt x="0" y="83600"/>
                </a:cubicBezTo>
                <a:lnTo>
                  <a:pt x="0" y="220400"/>
                </a:lnTo>
                <a:cubicBezTo>
                  <a:pt x="0" y="266547"/>
                  <a:pt x="37453" y="304000"/>
                  <a:pt x="83600" y="304000"/>
                </a:cubicBezTo>
                <a:lnTo>
                  <a:pt x="1573200" y="304000"/>
                </a:lnTo>
                <a:cubicBezTo>
                  <a:pt x="1619347" y="304000"/>
                  <a:pt x="1656800" y="266547"/>
                  <a:pt x="1656800" y="220400"/>
                </a:cubicBezTo>
                <a:close/>
              </a:path>
              <a:path h="304000" fill="none" w="1656800">
                <a:moveTo>
                  <a:pt x="1656800" y="220400"/>
                </a:moveTo>
                <a:lnTo>
                  <a:pt x="1656800" y="83600"/>
                </a:lnTo>
                <a:cubicBezTo>
                  <a:pt x="1656800" y="37453"/>
                  <a:pt x="1619347" y="0"/>
                  <a:pt x="1573200" y="0"/>
                </a:cubicBezTo>
                <a:lnTo>
                  <a:pt x="83600" y="0"/>
                </a:lnTo>
                <a:cubicBezTo>
                  <a:pt x="37453" y="0"/>
                  <a:pt x="0" y="37453"/>
                  <a:pt x="0" y="83600"/>
                </a:cubicBezTo>
                <a:lnTo>
                  <a:pt x="0" y="220400"/>
                </a:lnTo>
                <a:cubicBezTo>
                  <a:pt x="0" y="266547"/>
                  <a:pt x="37453" y="304000"/>
                  <a:pt x="83600" y="304000"/>
                </a:cubicBezTo>
                <a:lnTo>
                  <a:pt x="1573200" y="304000"/>
                </a:lnTo>
                <a:cubicBezTo>
                  <a:pt x="1619347" y="304000"/>
                  <a:pt x="1656800" y="266547"/>
                  <a:pt x="1656800" y="220400"/>
                </a:cubicBezTo>
                <a:close/>
              </a:path>
            </a:pathLst>
          </a:custGeom>
          <a:solidFill>
            <a:srgbClr val="A6CD43"/>
          </a:solidFill>
          <a:ln cap="flat" w="7600">
            <a:solidFill>
              <a:srgbClr val="A6CD43"/>
            </a:solidFill>
            <a:round/>
          </a:ln>
        </p:spPr>
        <p:txBody>
          <a:bodyPr tIns="38100" anchor="ctr" lIns="38100" rtlCol="0" rIns="38100" wrap="square" bIns="38100"/>
          <a:lstStyle/>
          <a:p>
            <a:pPr algn="ctr">
              <a:lnSpc>
                <a:spcPct val="120000"/>
              </a:lnSpc>
            </a:pPr>
            <a:r>
              <a:rPr altLang="en-US" sz="912" lang="zh-CN" dirty="0">
                <a:solidFill>
                  <a:srgbClr val="FFFFFF"/>
                </a:solidFill>
                <a:latin typeface="Arial"/>
                <a:ea typeface="Arial"/>
                <a:cs typeface="Arial"/>
              </a:rPr>
              <a:t>Could Support</a:t>
            </a:r>
          </a:p>
        </p:txBody>
      </p:sp>
      <p:sp>
        <p:nvSpPr>
          <p:cNvPr name="Rounded Rectangle" id="209"/>
          <p:cNvSpPr/>
          <p:nvPr/>
        </p:nvSpPr>
        <p:spPr>
          <a:xfrm>
            <a:off x="4203400" y="3774055"/>
            <a:ext cy="304000" cx="3268000"/>
          </a:xfrm>
          <a:custGeom>
            <a:avLst/>
            <a:gdLst>
              <a:gd name="connsiteX0" fmla="*/ 0 w 3268000"/>
              <a:gd name="connsiteY0" fmla="*/ 152000 h 304000"/>
              <a:gd name="connsiteX1" fmla="*/ 1634000 w 3268000"/>
              <a:gd name="connsiteY1" fmla="*/ 0 h 304000"/>
              <a:gd name="connsiteX2" fmla="*/ 3268000 w 3268000"/>
              <a:gd name="connsiteY2" fmla="*/ 152000 h 304000"/>
              <a:gd name="connsiteX3" fmla="*/ 1634000 w 3268000"/>
              <a:gd name="connsiteY3" fmla="*/ 304000 h 304000"/>
            </a:gdLst>
            <a:ahLst/>
            <a:cxnLst>
              <a:cxn ang="10800000">
                <a:pos x="connsiteX0" y="connsiteY0"/>
              </a:cxn>
              <a:cxn ang="16200000">
                <a:pos x="connsiteX1" y="connsiteY1"/>
              </a:cxn>
              <a:cxn ang="0">
                <a:pos x="connsiteX2" y="connsiteY2"/>
              </a:cxn>
              <a:cxn ang="5400000">
                <a:pos x="connsiteX3" y="connsiteY3"/>
              </a:cxn>
            </a:cxnLst>
            <a:rect r="r" b="b" l="l" t="t"/>
            <a:pathLst>
              <a:path h="304000" stroke="false" w="3268000">
                <a:moveTo>
                  <a:pt x="3268000" y="220400"/>
                </a:moveTo>
                <a:lnTo>
                  <a:pt x="3268000" y="83600"/>
                </a:lnTo>
                <a:cubicBezTo>
                  <a:pt x="3268000" y="37453"/>
                  <a:pt x="3230547" y="0"/>
                  <a:pt x="3184400" y="0"/>
                </a:cubicBezTo>
                <a:lnTo>
                  <a:pt x="83600" y="0"/>
                </a:lnTo>
                <a:cubicBezTo>
                  <a:pt x="37453" y="0"/>
                  <a:pt x="0" y="37453"/>
                  <a:pt x="0" y="83600"/>
                </a:cubicBezTo>
                <a:lnTo>
                  <a:pt x="0" y="220400"/>
                </a:lnTo>
                <a:cubicBezTo>
                  <a:pt x="0" y="266547"/>
                  <a:pt x="37453" y="304000"/>
                  <a:pt x="83600" y="304000"/>
                </a:cubicBezTo>
                <a:lnTo>
                  <a:pt x="3184400" y="304000"/>
                </a:lnTo>
                <a:cubicBezTo>
                  <a:pt x="3230547" y="304000"/>
                  <a:pt x="3268000" y="266547"/>
                  <a:pt x="3268000" y="220400"/>
                </a:cubicBezTo>
                <a:close/>
              </a:path>
              <a:path h="304000" fill="none" w="3268000">
                <a:moveTo>
                  <a:pt x="3268000" y="220400"/>
                </a:moveTo>
                <a:lnTo>
                  <a:pt x="3268000" y="83600"/>
                </a:lnTo>
                <a:cubicBezTo>
                  <a:pt x="3268000" y="37453"/>
                  <a:pt x="3230547" y="0"/>
                  <a:pt x="3184400" y="0"/>
                </a:cubicBezTo>
                <a:lnTo>
                  <a:pt x="83600" y="0"/>
                </a:lnTo>
                <a:cubicBezTo>
                  <a:pt x="37453" y="0"/>
                  <a:pt x="0" y="37453"/>
                  <a:pt x="0" y="83600"/>
                </a:cubicBezTo>
                <a:lnTo>
                  <a:pt x="0" y="220400"/>
                </a:lnTo>
                <a:cubicBezTo>
                  <a:pt x="0" y="266547"/>
                  <a:pt x="37453" y="304000"/>
                  <a:pt x="83600" y="304000"/>
                </a:cubicBezTo>
                <a:lnTo>
                  <a:pt x="3184400" y="304000"/>
                </a:lnTo>
                <a:cubicBezTo>
                  <a:pt x="3230547" y="304000"/>
                  <a:pt x="3268000" y="266547"/>
                  <a:pt x="3268000" y="220400"/>
                </a:cubicBezTo>
                <a:close/>
              </a:path>
            </a:pathLst>
          </a:custGeom>
          <a:gradFill>
            <a:gsLst>
              <a:gs pos="55000">
                <a:srgbClr val="A3CF3C"/>
              </a:gs>
              <a:gs pos="59000">
                <a:srgbClr val="5A9ED1"/>
              </a:gs>
            </a:gsLst>
            <a:lin scaled="0" ang="0"/>
          </a:gradFill>
          <a:ln cap="flat" w="7600">
            <a:gradFill>
              <a:gsLst>
                <a:gs pos="70000">
                  <a:srgbClr val="A5CD46"/>
                </a:gs>
                <a:gs pos="76000">
                  <a:srgbClr val="5F9CC9"/>
                </a:gs>
              </a:gsLst>
              <a:lin scaled="0" ang="0"/>
            </a:gradFill>
            <a:round/>
          </a:ln>
        </p:spPr>
        <p:txBody>
          <a:bodyPr tIns="38100" anchor="ctr" lIns="38100" rtlCol="0" rIns="38100" wrap="square" bIns="38100"/>
          <a:lstStyle/>
          <a:p>
            <a:pPr algn="ctr">
              <a:lnSpc>
                <a:spcPct val="120000"/>
              </a:lnSpc>
            </a:pPr>
            <a:r>
              <a:rPr altLang="en-US" sz="912" lang="zh-CN" dirty="0">
                <a:solidFill>
                  <a:srgbClr val="FFFFFF"/>
                </a:solidFill>
                <a:latin typeface="Arial"/>
                <a:ea typeface="Arial"/>
                <a:cs typeface="Arial"/>
              </a:rPr>
              <a:t>Text Here</a:t>
            </a:r>
          </a:p>
        </p:txBody>
      </p:sp>
      <p:sp>
        <p:nvSpPr>
          <p:cNvPr name="Rounded Rectangle" id="210"/>
          <p:cNvSpPr/>
          <p:nvPr/>
        </p:nvSpPr>
        <p:spPr>
          <a:xfrm>
            <a:off x="1019000" y="4404840"/>
            <a:ext cy="304000" cx="2584000"/>
          </a:xfrm>
          <a:custGeom>
            <a:avLst/>
            <a:gdLst>
              <a:gd name="connsiteX0" fmla="*/ 0 w 2584000"/>
              <a:gd name="connsiteY0" fmla="*/ 152000 h 304000"/>
              <a:gd name="connsiteX1" fmla="*/ 1292000 w 2584000"/>
              <a:gd name="connsiteY1" fmla="*/ 0 h 304000"/>
              <a:gd name="connsiteX2" fmla="*/ 2584000 w 2584000"/>
              <a:gd name="connsiteY2" fmla="*/ 152000 h 304000"/>
              <a:gd name="connsiteX3" fmla="*/ 1292000 w 2584000"/>
              <a:gd name="connsiteY3" fmla="*/ 304000 h 304000"/>
            </a:gdLst>
            <a:ahLst/>
            <a:cxnLst>
              <a:cxn ang="10800000">
                <a:pos x="connsiteX0" y="connsiteY0"/>
              </a:cxn>
              <a:cxn ang="16200000">
                <a:pos x="connsiteX1" y="connsiteY1"/>
              </a:cxn>
              <a:cxn ang="0">
                <a:pos x="connsiteX2" y="connsiteY2"/>
              </a:cxn>
              <a:cxn ang="5400000">
                <a:pos x="connsiteX3" y="connsiteY3"/>
              </a:cxn>
            </a:cxnLst>
            <a:rect r="r" b="b" l="l" t="t"/>
            <a:pathLst>
              <a:path h="304000" stroke="false" w="2584000">
                <a:moveTo>
                  <a:pt x="2584000" y="220400"/>
                </a:moveTo>
                <a:lnTo>
                  <a:pt x="2584000" y="83600"/>
                </a:lnTo>
                <a:cubicBezTo>
                  <a:pt x="2584000" y="37453"/>
                  <a:pt x="2546547" y="0"/>
                  <a:pt x="2500400" y="0"/>
                </a:cubicBezTo>
                <a:lnTo>
                  <a:pt x="83600" y="0"/>
                </a:lnTo>
                <a:cubicBezTo>
                  <a:pt x="37453" y="0"/>
                  <a:pt x="0" y="37453"/>
                  <a:pt x="0" y="83600"/>
                </a:cubicBezTo>
                <a:lnTo>
                  <a:pt x="0" y="220400"/>
                </a:lnTo>
                <a:cubicBezTo>
                  <a:pt x="0" y="266547"/>
                  <a:pt x="37453" y="304000"/>
                  <a:pt x="83600" y="304000"/>
                </a:cubicBezTo>
                <a:lnTo>
                  <a:pt x="2500400" y="304000"/>
                </a:lnTo>
                <a:cubicBezTo>
                  <a:pt x="2546547" y="304000"/>
                  <a:pt x="2584000" y="266547"/>
                  <a:pt x="2584000" y="220400"/>
                </a:cubicBezTo>
                <a:close/>
              </a:path>
              <a:path h="304000" fill="none" w="2584000">
                <a:moveTo>
                  <a:pt x="2584000" y="220400"/>
                </a:moveTo>
                <a:lnTo>
                  <a:pt x="2584000" y="83600"/>
                </a:lnTo>
                <a:cubicBezTo>
                  <a:pt x="2584000" y="37453"/>
                  <a:pt x="2546547" y="0"/>
                  <a:pt x="2500400" y="0"/>
                </a:cubicBezTo>
                <a:lnTo>
                  <a:pt x="83600" y="0"/>
                </a:lnTo>
                <a:cubicBezTo>
                  <a:pt x="37453" y="0"/>
                  <a:pt x="0" y="37453"/>
                  <a:pt x="0" y="83600"/>
                </a:cubicBezTo>
                <a:lnTo>
                  <a:pt x="0" y="220400"/>
                </a:lnTo>
                <a:cubicBezTo>
                  <a:pt x="0" y="266547"/>
                  <a:pt x="37453" y="304000"/>
                  <a:pt x="83600" y="304000"/>
                </a:cubicBezTo>
                <a:lnTo>
                  <a:pt x="2500400" y="304000"/>
                </a:lnTo>
                <a:cubicBezTo>
                  <a:pt x="2546547" y="304000"/>
                  <a:pt x="2584000" y="266547"/>
                  <a:pt x="2584000" y="220400"/>
                </a:cubicBezTo>
                <a:close/>
              </a:path>
            </a:pathLst>
          </a:custGeom>
          <a:gradFill>
            <a:gsLst>
              <a:gs pos="31000">
                <a:srgbClr val="F27B2E"/>
              </a:gs>
              <a:gs pos="34000">
                <a:srgbClr val="A6CD43"/>
              </a:gs>
            </a:gsLst>
            <a:lin scaled="0" ang="0"/>
          </a:gradFill>
          <a:ln cap="flat" w="7600">
            <a:gradFill>
              <a:gsLst>
                <a:gs pos="32000">
                  <a:srgbClr val="F27B2E"/>
                </a:gs>
                <a:gs pos="36000">
                  <a:srgbClr val="A6CD43"/>
                </a:gs>
              </a:gsLst>
              <a:lin scaled="0" ang="0"/>
            </a:gradFill>
            <a:round/>
          </a:ln>
        </p:spPr>
        <p:txBody>
          <a:bodyPr tIns="38100" anchor="ctr" lIns="38100" rtlCol="0" rIns="38100" wrap="square" bIns="38100"/>
          <a:lstStyle/>
          <a:p>
            <a:pPr algn="ctr">
              <a:lnSpc>
                <a:spcPct val="120000"/>
              </a:lnSpc>
            </a:pPr>
            <a:r>
              <a:rPr altLang="en-US" sz="912" lang="zh-CN" dirty="0">
                <a:solidFill>
                  <a:srgbClr val="FFFFFF"/>
                </a:solidFill>
                <a:latin typeface="Arial"/>
                <a:ea typeface="Arial"/>
                <a:cs typeface="Arial"/>
              </a:rPr>
              <a:t>Android Appilcation</a:t>
            </a:r>
          </a:p>
        </p:txBody>
      </p:sp>
      <p:sp>
        <p:nvSpPr>
          <p:cNvPr name="Rounded Rectangle" id="211"/>
          <p:cNvSpPr/>
          <p:nvPr/>
        </p:nvSpPr>
        <p:spPr>
          <a:xfrm>
            <a:off x="3770200" y="4404840"/>
            <a:ext cy="304000" cx="2302800"/>
          </a:xfrm>
          <a:custGeom>
            <a:avLst/>
            <a:gdLst>
              <a:gd name="connsiteX0" fmla="*/ 0 w 2302800"/>
              <a:gd name="connsiteY0" fmla="*/ 152000 h 304000"/>
              <a:gd name="connsiteX1" fmla="*/ 1151400 w 2302800"/>
              <a:gd name="connsiteY1" fmla="*/ 0 h 304000"/>
              <a:gd name="connsiteX2" fmla="*/ 2302800 w 2302800"/>
              <a:gd name="connsiteY2" fmla="*/ 152000 h 304000"/>
              <a:gd name="connsiteX3" fmla="*/ 1151400 w 2302800"/>
              <a:gd name="connsiteY3" fmla="*/ 304000 h 304000"/>
            </a:gdLst>
            <a:ahLst/>
            <a:cxnLst>
              <a:cxn ang="10800000">
                <a:pos x="connsiteX0" y="connsiteY0"/>
              </a:cxn>
              <a:cxn ang="16200000">
                <a:pos x="connsiteX1" y="connsiteY1"/>
              </a:cxn>
              <a:cxn ang="0">
                <a:pos x="connsiteX2" y="connsiteY2"/>
              </a:cxn>
              <a:cxn ang="5400000">
                <a:pos x="connsiteX3" y="connsiteY3"/>
              </a:cxn>
            </a:cxnLst>
            <a:rect r="r" b="b" l="l" t="t"/>
            <a:pathLst>
              <a:path h="304000" stroke="false" w="2302800">
                <a:moveTo>
                  <a:pt x="2302800" y="220400"/>
                </a:moveTo>
                <a:lnTo>
                  <a:pt x="2302800" y="83600"/>
                </a:lnTo>
                <a:cubicBezTo>
                  <a:pt x="2302800" y="37453"/>
                  <a:pt x="2265347" y="0"/>
                  <a:pt x="2219200" y="0"/>
                </a:cubicBezTo>
                <a:lnTo>
                  <a:pt x="83600" y="0"/>
                </a:lnTo>
                <a:cubicBezTo>
                  <a:pt x="37453" y="0"/>
                  <a:pt x="0" y="37453"/>
                  <a:pt x="0" y="83600"/>
                </a:cubicBezTo>
                <a:lnTo>
                  <a:pt x="0" y="220400"/>
                </a:lnTo>
                <a:cubicBezTo>
                  <a:pt x="0" y="266547"/>
                  <a:pt x="37453" y="304000"/>
                  <a:pt x="83600" y="304000"/>
                </a:cubicBezTo>
                <a:lnTo>
                  <a:pt x="2219200" y="304000"/>
                </a:lnTo>
                <a:cubicBezTo>
                  <a:pt x="2265347" y="304000"/>
                  <a:pt x="2302800" y="266547"/>
                  <a:pt x="2302800" y="220400"/>
                </a:cubicBezTo>
                <a:close/>
              </a:path>
              <a:path h="304000" fill="none" w="2302800">
                <a:moveTo>
                  <a:pt x="2302800" y="220400"/>
                </a:moveTo>
                <a:lnTo>
                  <a:pt x="2302800" y="83600"/>
                </a:lnTo>
                <a:cubicBezTo>
                  <a:pt x="2302800" y="37453"/>
                  <a:pt x="2265347" y="0"/>
                  <a:pt x="2219200" y="0"/>
                </a:cubicBezTo>
                <a:lnTo>
                  <a:pt x="83600" y="0"/>
                </a:lnTo>
                <a:cubicBezTo>
                  <a:pt x="37453" y="0"/>
                  <a:pt x="0" y="37453"/>
                  <a:pt x="0" y="83600"/>
                </a:cubicBezTo>
                <a:lnTo>
                  <a:pt x="0" y="220400"/>
                </a:lnTo>
                <a:cubicBezTo>
                  <a:pt x="0" y="266547"/>
                  <a:pt x="37453" y="304000"/>
                  <a:pt x="83600" y="304000"/>
                </a:cubicBezTo>
                <a:lnTo>
                  <a:pt x="2219200" y="304000"/>
                </a:lnTo>
                <a:cubicBezTo>
                  <a:pt x="2265347" y="304000"/>
                  <a:pt x="2302800" y="266547"/>
                  <a:pt x="2302800" y="220400"/>
                </a:cubicBezTo>
                <a:close/>
              </a:path>
            </a:pathLst>
          </a:custGeom>
          <a:solidFill>
            <a:srgbClr val="A6CD43"/>
          </a:solidFill>
          <a:ln cap="flat" w="7600">
            <a:solidFill>
              <a:srgbClr val="A6CD43"/>
            </a:solidFill>
            <a:round/>
          </a:ln>
        </p:spPr>
        <p:txBody>
          <a:bodyPr tIns="38100" anchor="ctr" lIns="38100" rtlCol="0" rIns="38100" wrap="square" bIns="38100"/>
          <a:lstStyle/>
          <a:p>
            <a:pPr algn="ctr">
              <a:lnSpc>
                <a:spcPct val="120000"/>
              </a:lnSpc>
            </a:pPr>
            <a:r>
              <a:rPr altLang="en-US" sz="912" lang="zh-CN" dirty="0">
                <a:solidFill>
                  <a:srgbClr val="FFFFFF"/>
                </a:solidFill>
                <a:latin typeface="Arial"/>
                <a:ea typeface="Arial"/>
                <a:cs typeface="Arial"/>
              </a:rPr>
              <a:t>Interactive Design</a:t>
            </a:r>
          </a:p>
        </p:txBody>
      </p:sp>
      <p:sp>
        <p:nvSpPr>
          <p:cNvPr name="Rounded Rectangle" id="212"/>
          <p:cNvSpPr/>
          <p:nvPr/>
        </p:nvSpPr>
        <p:spPr>
          <a:xfrm>
            <a:off x="6149000" y="4404840"/>
            <a:ext cy="304000" cx="2508000"/>
          </a:xfrm>
          <a:custGeom>
            <a:avLst/>
            <a:gdLst>
              <a:gd name="connsiteX0" fmla="*/ 0 w 2508000"/>
              <a:gd name="connsiteY0" fmla="*/ 152000 h 304000"/>
              <a:gd name="connsiteX1" fmla="*/ 1254000 w 2508000"/>
              <a:gd name="connsiteY1" fmla="*/ 0 h 304000"/>
              <a:gd name="connsiteX2" fmla="*/ 2508000 w 2508000"/>
              <a:gd name="connsiteY2" fmla="*/ 152000 h 304000"/>
              <a:gd name="connsiteX3" fmla="*/ 1254000 w 2508000"/>
              <a:gd name="connsiteY3" fmla="*/ 304000 h 304000"/>
            </a:gdLst>
            <a:ahLst/>
            <a:cxnLst>
              <a:cxn ang="10800000">
                <a:pos x="connsiteX0" y="connsiteY0"/>
              </a:cxn>
              <a:cxn ang="16200000">
                <a:pos x="connsiteX1" y="connsiteY1"/>
              </a:cxn>
              <a:cxn ang="0">
                <a:pos x="connsiteX2" y="connsiteY2"/>
              </a:cxn>
              <a:cxn ang="5400000">
                <a:pos x="connsiteX3" y="connsiteY3"/>
              </a:cxn>
            </a:cxnLst>
            <a:rect r="r" b="b" l="l" t="t"/>
            <a:pathLst>
              <a:path h="304000" stroke="false" w="2508000">
                <a:moveTo>
                  <a:pt x="2508000" y="220400"/>
                </a:moveTo>
                <a:lnTo>
                  <a:pt x="2508000" y="83600"/>
                </a:lnTo>
                <a:cubicBezTo>
                  <a:pt x="2508000" y="37453"/>
                  <a:pt x="2470547" y="0"/>
                  <a:pt x="2424400" y="0"/>
                </a:cubicBezTo>
                <a:lnTo>
                  <a:pt x="83600" y="0"/>
                </a:lnTo>
                <a:cubicBezTo>
                  <a:pt x="37453" y="0"/>
                  <a:pt x="0" y="37453"/>
                  <a:pt x="0" y="83600"/>
                </a:cubicBezTo>
                <a:lnTo>
                  <a:pt x="0" y="220400"/>
                </a:lnTo>
                <a:cubicBezTo>
                  <a:pt x="0" y="266547"/>
                  <a:pt x="37453" y="304000"/>
                  <a:pt x="83600" y="304000"/>
                </a:cubicBezTo>
                <a:lnTo>
                  <a:pt x="2424400" y="304000"/>
                </a:lnTo>
                <a:cubicBezTo>
                  <a:pt x="2470547" y="304000"/>
                  <a:pt x="2508000" y="266547"/>
                  <a:pt x="2508000" y="220400"/>
                </a:cubicBezTo>
                <a:close/>
              </a:path>
              <a:path h="304000" fill="none" w="2508000">
                <a:moveTo>
                  <a:pt x="2508000" y="220400"/>
                </a:moveTo>
                <a:lnTo>
                  <a:pt x="2508000" y="83600"/>
                </a:lnTo>
                <a:cubicBezTo>
                  <a:pt x="2508000" y="37453"/>
                  <a:pt x="2470547" y="0"/>
                  <a:pt x="2424400" y="0"/>
                </a:cubicBezTo>
                <a:lnTo>
                  <a:pt x="83600" y="0"/>
                </a:lnTo>
                <a:cubicBezTo>
                  <a:pt x="37453" y="0"/>
                  <a:pt x="0" y="37453"/>
                  <a:pt x="0" y="83600"/>
                </a:cubicBezTo>
                <a:lnTo>
                  <a:pt x="0" y="220400"/>
                </a:lnTo>
                <a:cubicBezTo>
                  <a:pt x="0" y="266547"/>
                  <a:pt x="37453" y="304000"/>
                  <a:pt x="83600" y="304000"/>
                </a:cubicBezTo>
                <a:lnTo>
                  <a:pt x="2424400" y="304000"/>
                </a:lnTo>
                <a:cubicBezTo>
                  <a:pt x="2470547" y="304000"/>
                  <a:pt x="2508000" y="266547"/>
                  <a:pt x="2508000" y="220400"/>
                </a:cubicBezTo>
                <a:close/>
              </a:path>
            </a:pathLst>
          </a:custGeom>
          <a:solidFill>
            <a:srgbClr val="5A9ED1"/>
          </a:solidFill>
          <a:ln cap="flat" w="7600">
            <a:solidFill>
              <a:srgbClr val="5A9ED1"/>
            </a:solidFill>
            <a:round/>
          </a:ln>
        </p:spPr>
        <p:txBody>
          <a:bodyPr tIns="38100" anchor="ctr" lIns="38100" rtlCol="0" rIns="38100" wrap="square" bIns="38100"/>
          <a:lstStyle/>
          <a:p>
            <a:pPr algn="ctr">
              <a:lnSpc>
                <a:spcPct val="120000"/>
              </a:lnSpc>
            </a:pPr>
            <a:r>
              <a:rPr altLang="en-US" sz="912" lang="zh-CN" dirty="0">
                <a:solidFill>
                  <a:srgbClr val="FFFFFF"/>
                </a:solidFill>
                <a:latin typeface="Arial"/>
                <a:ea typeface="Arial"/>
                <a:cs typeface="Arial"/>
              </a:rPr>
              <a:t>Ticketing System</a:t>
            </a:r>
          </a:p>
        </p:txBody>
      </p:sp>
      <p:sp>
        <p:nvSpPr>
          <p:cNvPr name="Rounded Rectangle" id="213"/>
          <p:cNvSpPr/>
          <p:nvPr/>
        </p:nvSpPr>
        <p:spPr>
          <a:xfrm>
            <a:off x="5571400" y="4929240"/>
            <a:ext cy="304000" cx="2508000"/>
          </a:xfrm>
          <a:custGeom>
            <a:avLst/>
            <a:gdLst>
              <a:gd name="connsiteX0" fmla="*/ 0 w 2508000"/>
              <a:gd name="connsiteY0" fmla="*/ 152000 h 304000"/>
              <a:gd name="connsiteX1" fmla="*/ 1254000 w 2508000"/>
              <a:gd name="connsiteY1" fmla="*/ 0 h 304000"/>
              <a:gd name="connsiteX2" fmla="*/ 2508000 w 2508000"/>
              <a:gd name="connsiteY2" fmla="*/ 152000 h 304000"/>
              <a:gd name="connsiteX3" fmla="*/ 1254000 w 2508000"/>
              <a:gd name="connsiteY3" fmla="*/ 304000 h 304000"/>
            </a:gdLst>
            <a:ahLst/>
            <a:cxnLst>
              <a:cxn ang="10800000">
                <a:pos x="connsiteX0" y="connsiteY0"/>
              </a:cxn>
              <a:cxn ang="16200000">
                <a:pos x="connsiteX1" y="connsiteY1"/>
              </a:cxn>
              <a:cxn ang="0">
                <a:pos x="connsiteX2" y="connsiteY2"/>
              </a:cxn>
              <a:cxn ang="5400000">
                <a:pos x="connsiteX3" y="connsiteY3"/>
              </a:cxn>
            </a:cxnLst>
            <a:rect r="r" b="b" l="l" t="t"/>
            <a:pathLst>
              <a:path h="304000" stroke="false" w="2508000">
                <a:moveTo>
                  <a:pt x="2508000" y="220400"/>
                </a:moveTo>
                <a:lnTo>
                  <a:pt x="2508000" y="83600"/>
                </a:lnTo>
                <a:cubicBezTo>
                  <a:pt x="2508000" y="37453"/>
                  <a:pt x="2470547" y="0"/>
                  <a:pt x="2424400" y="0"/>
                </a:cubicBezTo>
                <a:lnTo>
                  <a:pt x="83600" y="0"/>
                </a:lnTo>
                <a:cubicBezTo>
                  <a:pt x="37453" y="0"/>
                  <a:pt x="0" y="37453"/>
                  <a:pt x="0" y="83600"/>
                </a:cubicBezTo>
                <a:lnTo>
                  <a:pt x="0" y="220400"/>
                </a:lnTo>
                <a:cubicBezTo>
                  <a:pt x="0" y="266547"/>
                  <a:pt x="37453" y="304000"/>
                  <a:pt x="83600" y="304000"/>
                </a:cubicBezTo>
                <a:lnTo>
                  <a:pt x="2424400" y="304000"/>
                </a:lnTo>
                <a:cubicBezTo>
                  <a:pt x="2470547" y="304000"/>
                  <a:pt x="2508000" y="266547"/>
                  <a:pt x="2508000" y="220400"/>
                </a:cubicBezTo>
                <a:close/>
              </a:path>
              <a:path h="304000" fill="none" w="2508000">
                <a:moveTo>
                  <a:pt x="2508000" y="220400"/>
                </a:moveTo>
                <a:lnTo>
                  <a:pt x="2508000" y="83600"/>
                </a:lnTo>
                <a:cubicBezTo>
                  <a:pt x="2508000" y="37453"/>
                  <a:pt x="2470547" y="0"/>
                  <a:pt x="2424400" y="0"/>
                </a:cubicBezTo>
                <a:lnTo>
                  <a:pt x="83600" y="0"/>
                </a:lnTo>
                <a:cubicBezTo>
                  <a:pt x="37453" y="0"/>
                  <a:pt x="0" y="37453"/>
                  <a:pt x="0" y="83600"/>
                </a:cubicBezTo>
                <a:lnTo>
                  <a:pt x="0" y="220400"/>
                </a:lnTo>
                <a:cubicBezTo>
                  <a:pt x="0" y="266547"/>
                  <a:pt x="37453" y="304000"/>
                  <a:pt x="83600" y="304000"/>
                </a:cubicBezTo>
                <a:lnTo>
                  <a:pt x="2424400" y="304000"/>
                </a:lnTo>
                <a:cubicBezTo>
                  <a:pt x="2470547" y="304000"/>
                  <a:pt x="2508000" y="266547"/>
                  <a:pt x="2508000" y="220400"/>
                </a:cubicBezTo>
                <a:close/>
              </a:path>
            </a:pathLst>
          </a:custGeom>
          <a:gradFill>
            <a:gsLst>
              <a:gs pos="19000">
                <a:srgbClr val="A3CF3C"/>
              </a:gs>
              <a:gs pos="23000">
                <a:srgbClr val="5A9ED1"/>
              </a:gs>
            </a:gsLst>
            <a:lin scaled="0" ang="0"/>
          </a:gradFill>
          <a:ln cap="flat" w="7600">
            <a:gradFill>
              <a:gsLst>
                <a:gs pos="24000">
                  <a:srgbClr val="A5CD46"/>
                </a:gs>
                <a:gs pos="29000">
                  <a:srgbClr val="5F9CC9"/>
                </a:gs>
              </a:gsLst>
              <a:lin scaled="0" ang="0"/>
            </a:gradFill>
            <a:round/>
          </a:ln>
        </p:spPr>
        <p:txBody>
          <a:bodyPr tIns="38100" anchor="ctr" lIns="38100" rtlCol="0" rIns="38100" wrap="square" bIns="38100"/>
          <a:lstStyle/>
          <a:p>
            <a:pPr algn="ctr">
              <a:lnSpc>
                <a:spcPct val="120000"/>
              </a:lnSpc>
            </a:pPr>
            <a:r>
              <a:rPr altLang="en-US" sz="912" lang="zh-CN" dirty="0">
                <a:solidFill>
                  <a:srgbClr val="FFFFFF"/>
                </a:solidFill>
                <a:latin typeface="Arial"/>
                <a:ea typeface="Arial"/>
                <a:cs typeface="Arial"/>
              </a:rPr>
              <a:t>Text Here</a:t>
            </a:r>
          </a:p>
        </p:txBody>
      </p:sp>
      <p:sp>
        <p:nvSpPr>
          <p:cNvPr name="Rectangle" id="214"/>
          <p:cNvSpPr/>
          <p:nvPr/>
        </p:nvSpPr>
        <p:spPr>
          <a:xfrm>
            <a:off x="-2039848" y="5822240"/>
            <a:ext cy="323000" cx="2078448"/>
          </a:xfrm>
          <a:custGeom>
            <a:avLst/>
            <a:gdLst/>
            <a:ahLst/>
            <a:cxnLst/>
            <a:rect r="r" b="b" l="l" t="t"/>
            <a:pathLst>
              <a:path h="323000" stroke="false" w="2078448">
                <a:moveTo>
                  <a:pt x="0" y="0"/>
                </a:moveTo>
                <a:lnTo>
                  <a:pt x="2078448" y="0"/>
                </a:lnTo>
                <a:lnTo>
                  <a:pt x="2078448" y="323000"/>
                </a:lnTo>
                <a:lnTo>
                  <a:pt x="0" y="323000"/>
                </a:lnTo>
                <a:lnTo>
                  <a:pt x="0" y="0"/>
                </a:lnTo>
                <a:close/>
              </a:path>
              <a:path h="323000" fill="none" w="2078448">
                <a:moveTo>
                  <a:pt x="0" y="0"/>
                </a:moveTo>
                <a:lnTo>
                  <a:pt x="2078448" y="0"/>
                </a:lnTo>
                <a:lnTo>
                  <a:pt x="2078448" y="323000"/>
                </a:lnTo>
                <a:lnTo>
                  <a:pt x="0" y="323000"/>
                </a:lnTo>
                <a:lnTo>
                  <a:pt x="0" y="0"/>
                </a:lnTo>
                <a:close/>
              </a:path>
            </a:pathLst>
          </a:custGeom>
          <a:noFill/>
          <a:ln cap="flat" w="7600">
            <a:noFill/>
            <a:miter/>
          </a:ln>
        </p:spPr>
        <p:txBody>
          <a:bodyPr tIns="38100" anchor="ctr" lIns="38100" rtlCol="0" rIns="38100" wrap="square" bIns="38100"/>
          <a:lstStyle/>
          <a:p>
            <a:pPr algn="ctr">
              <a:lnSpc>
                <a:spcPct val="120000"/>
              </a:lnSpc>
            </a:pPr>
            <a:r>
              <a:rPr altLang="en-US" sz="1824" b="1" lang="zh-CN" dirty="0">
                <a:solidFill>
                  <a:srgbClr val="000000"/>
                </a:solidFill>
                <a:latin typeface="Arial"/>
                <a:ea typeface="Arial"/>
                <a:cs typeface="Arial"/>
              </a:rPr>
              <a:t>Marketing Team</a:t>
            </a:r>
          </a:p>
        </p:txBody>
      </p:sp>
      <p:sp>
        <p:nvSpPr>
          <p:cNvPr name="Rounded Rectangle" id="215"/>
          <p:cNvSpPr/>
          <p:nvPr/>
        </p:nvSpPr>
        <p:spPr>
          <a:xfrm>
            <a:off x="-2039848" y="6365640"/>
            <a:ext cy="304000" cx="4016448"/>
          </a:xfrm>
          <a:custGeom>
            <a:avLst/>
            <a:gdLst>
              <a:gd name="connsiteX0" fmla="*/ 0 w 4016448"/>
              <a:gd name="connsiteY0" fmla="*/ 152000 h 304000"/>
              <a:gd name="connsiteX1" fmla="*/ 2008224 w 4016448"/>
              <a:gd name="connsiteY1" fmla="*/ 0 h 304000"/>
              <a:gd name="connsiteX2" fmla="*/ 4016448 w 4016448"/>
              <a:gd name="connsiteY2" fmla="*/ 152000 h 304000"/>
              <a:gd name="connsiteX3" fmla="*/ 2008224 w 4016448"/>
              <a:gd name="connsiteY3" fmla="*/ 304000 h 304000"/>
            </a:gdLst>
            <a:ahLst/>
            <a:cxnLst>
              <a:cxn ang="10800000">
                <a:pos x="connsiteX0" y="connsiteY0"/>
              </a:cxn>
              <a:cxn ang="16200000">
                <a:pos x="connsiteX1" y="connsiteY1"/>
              </a:cxn>
              <a:cxn ang="0">
                <a:pos x="connsiteX2" y="connsiteY2"/>
              </a:cxn>
              <a:cxn ang="5400000">
                <a:pos x="connsiteX3" y="connsiteY3"/>
              </a:cxn>
            </a:cxnLst>
            <a:rect r="r" b="b" l="l" t="t"/>
            <a:pathLst>
              <a:path h="304000" stroke="false" w="4016448">
                <a:moveTo>
                  <a:pt x="4016448" y="220400"/>
                </a:moveTo>
                <a:lnTo>
                  <a:pt x="4016448" y="83600"/>
                </a:lnTo>
                <a:cubicBezTo>
                  <a:pt x="4016448" y="37453"/>
                  <a:pt x="3978995" y="0"/>
                  <a:pt x="3932848" y="0"/>
                </a:cubicBezTo>
                <a:lnTo>
                  <a:pt x="83600" y="0"/>
                </a:lnTo>
                <a:cubicBezTo>
                  <a:pt x="37453" y="0"/>
                  <a:pt x="0" y="37453"/>
                  <a:pt x="0" y="83600"/>
                </a:cubicBezTo>
                <a:lnTo>
                  <a:pt x="0" y="220400"/>
                </a:lnTo>
                <a:cubicBezTo>
                  <a:pt x="0" y="266547"/>
                  <a:pt x="37453" y="304000"/>
                  <a:pt x="83600" y="304000"/>
                </a:cubicBezTo>
                <a:lnTo>
                  <a:pt x="3932848" y="304000"/>
                </a:lnTo>
                <a:cubicBezTo>
                  <a:pt x="3978995" y="304000"/>
                  <a:pt x="4016448" y="266547"/>
                  <a:pt x="4016448" y="220400"/>
                </a:cubicBezTo>
                <a:close/>
              </a:path>
              <a:path h="304000" fill="none" w="4016448">
                <a:moveTo>
                  <a:pt x="4016448" y="220400"/>
                </a:moveTo>
                <a:lnTo>
                  <a:pt x="4016448" y="83600"/>
                </a:lnTo>
                <a:cubicBezTo>
                  <a:pt x="4016448" y="37453"/>
                  <a:pt x="3978995" y="0"/>
                  <a:pt x="3932848" y="0"/>
                </a:cubicBezTo>
                <a:lnTo>
                  <a:pt x="83600" y="0"/>
                </a:lnTo>
                <a:cubicBezTo>
                  <a:pt x="37453" y="0"/>
                  <a:pt x="0" y="37453"/>
                  <a:pt x="0" y="83600"/>
                </a:cubicBezTo>
                <a:lnTo>
                  <a:pt x="0" y="220400"/>
                </a:lnTo>
                <a:cubicBezTo>
                  <a:pt x="0" y="266547"/>
                  <a:pt x="37453" y="304000"/>
                  <a:pt x="83600" y="304000"/>
                </a:cubicBezTo>
                <a:lnTo>
                  <a:pt x="3932848" y="304000"/>
                </a:lnTo>
                <a:cubicBezTo>
                  <a:pt x="3978995" y="304000"/>
                  <a:pt x="4016448" y="266547"/>
                  <a:pt x="4016448" y="220400"/>
                </a:cubicBezTo>
                <a:close/>
              </a:path>
            </a:pathLst>
          </a:custGeom>
          <a:solidFill>
            <a:srgbClr val="F07B35"/>
          </a:solidFill>
          <a:ln cap="flat" w="7600">
            <a:solidFill>
              <a:srgbClr val="F07B35"/>
            </a:solidFill>
            <a:round/>
          </a:ln>
        </p:spPr>
        <p:txBody>
          <a:bodyPr tIns="38100" anchor="ctr" lIns="38100" rtlCol="0" rIns="38100" wrap="square" bIns="38100"/>
          <a:lstStyle/>
          <a:p>
            <a:pPr algn="ctr">
              <a:lnSpc>
                <a:spcPct val="120000"/>
              </a:lnSpc>
            </a:pPr>
            <a:r>
              <a:rPr altLang="en-US" sz="912" lang="zh-CN" dirty="0">
                <a:solidFill>
                  <a:srgbClr val="FFFFFF"/>
                </a:solidFill>
                <a:latin typeface="Arial"/>
                <a:ea typeface="Arial"/>
                <a:cs typeface="Arial"/>
              </a:rPr>
              <a:t>Market Analysis</a:t>
            </a:r>
          </a:p>
        </p:txBody>
      </p:sp>
      <p:sp>
        <p:nvSpPr>
          <p:cNvPr name="Rounded Rectangle" id="216"/>
          <p:cNvSpPr/>
          <p:nvPr/>
        </p:nvSpPr>
        <p:spPr>
          <a:xfrm>
            <a:off x="2121000" y="6365640"/>
            <a:ext cy="304000" cx="2584000"/>
          </a:xfrm>
          <a:custGeom>
            <a:avLst/>
            <a:gdLst>
              <a:gd name="connsiteX0" fmla="*/ 0 w 2584000"/>
              <a:gd name="connsiteY0" fmla="*/ 152000 h 304000"/>
              <a:gd name="connsiteX1" fmla="*/ 1292000 w 2584000"/>
              <a:gd name="connsiteY1" fmla="*/ 0 h 304000"/>
              <a:gd name="connsiteX2" fmla="*/ 2584000 w 2584000"/>
              <a:gd name="connsiteY2" fmla="*/ 152000 h 304000"/>
              <a:gd name="connsiteX3" fmla="*/ 1292000 w 2584000"/>
              <a:gd name="connsiteY3" fmla="*/ 304000 h 304000"/>
            </a:gdLst>
            <a:ahLst/>
            <a:cxnLst>
              <a:cxn ang="10800000">
                <a:pos x="connsiteX0" y="connsiteY0"/>
              </a:cxn>
              <a:cxn ang="16200000">
                <a:pos x="connsiteX1" y="connsiteY1"/>
              </a:cxn>
              <a:cxn ang="0">
                <a:pos x="connsiteX2" y="connsiteY2"/>
              </a:cxn>
              <a:cxn ang="5400000">
                <a:pos x="connsiteX3" y="connsiteY3"/>
              </a:cxn>
            </a:cxnLst>
            <a:rect r="r" b="b" l="l" t="t"/>
            <a:pathLst>
              <a:path h="304000" stroke="false" w="2584000">
                <a:moveTo>
                  <a:pt x="2584000" y="220400"/>
                </a:moveTo>
                <a:lnTo>
                  <a:pt x="2584000" y="83600"/>
                </a:lnTo>
                <a:cubicBezTo>
                  <a:pt x="2584000" y="37453"/>
                  <a:pt x="2546547" y="0"/>
                  <a:pt x="2500400" y="0"/>
                </a:cubicBezTo>
                <a:lnTo>
                  <a:pt x="83600" y="0"/>
                </a:lnTo>
                <a:cubicBezTo>
                  <a:pt x="37453" y="0"/>
                  <a:pt x="0" y="37453"/>
                  <a:pt x="0" y="83600"/>
                </a:cubicBezTo>
                <a:lnTo>
                  <a:pt x="0" y="220400"/>
                </a:lnTo>
                <a:cubicBezTo>
                  <a:pt x="0" y="266547"/>
                  <a:pt x="37453" y="304000"/>
                  <a:pt x="83600" y="304000"/>
                </a:cubicBezTo>
                <a:lnTo>
                  <a:pt x="2500400" y="304000"/>
                </a:lnTo>
                <a:cubicBezTo>
                  <a:pt x="2546547" y="304000"/>
                  <a:pt x="2584000" y="266547"/>
                  <a:pt x="2584000" y="220400"/>
                </a:cubicBezTo>
                <a:close/>
              </a:path>
              <a:path h="304000" fill="none" w="2584000">
                <a:moveTo>
                  <a:pt x="2584000" y="220400"/>
                </a:moveTo>
                <a:lnTo>
                  <a:pt x="2584000" y="83600"/>
                </a:lnTo>
                <a:cubicBezTo>
                  <a:pt x="2584000" y="37453"/>
                  <a:pt x="2546547" y="0"/>
                  <a:pt x="2500400" y="0"/>
                </a:cubicBezTo>
                <a:lnTo>
                  <a:pt x="83600" y="0"/>
                </a:lnTo>
                <a:cubicBezTo>
                  <a:pt x="37453" y="0"/>
                  <a:pt x="0" y="37453"/>
                  <a:pt x="0" y="83600"/>
                </a:cubicBezTo>
                <a:lnTo>
                  <a:pt x="0" y="220400"/>
                </a:lnTo>
                <a:cubicBezTo>
                  <a:pt x="0" y="266547"/>
                  <a:pt x="37453" y="304000"/>
                  <a:pt x="83600" y="304000"/>
                </a:cubicBezTo>
                <a:lnTo>
                  <a:pt x="2500400" y="304000"/>
                </a:lnTo>
                <a:cubicBezTo>
                  <a:pt x="2546547" y="304000"/>
                  <a:pt x="2584000" y="266547"/>
                  <a:pt x="2584000" y="220400"/>
                </a:cubicBezTo>
                <a:close/>
              </a:path>
            </a:pathLst>
          </a:custGeom>
          <a:gradFill>
            <a:gsLst>
              <a:gs pos="15000">
                <a:srgbClr val="F27B2E"/>
              </a:gs>
              <a:gs pos="19000">
                <a:srgbClr val="A6CD43"/>
              </a:gs>
            </a:gsLst>
            <a:lin scaled="0" ang="0"/>
          </a:gradFill>
          <a:ln cap="flat" w="7600">
            <a:gradFill>
              <a:gsLst>
                <a:gs pos="18000">
                  <a:srgbClr val="F27B2E"/>
                </a:gs>
                <a:gs pos="21000">
                  <a:srgbClr val="A6CD43"/>
                </a:gs>
              </a:gsLst>
              <a:lin scaled="0" ang="0"/>
            </a:gradFill>
            <a:round/>
          </a:ln>
        </p:spPr>
        <p:txBody>
          <a:bodyPr tIns="38100" anchor="ctr" lIns="38100" rtlCol="0" rIns="38100" wrap="square" bIns="38100"/>
          <a:lstStyle/>
          <a:p>
            <a:pPr algn="ctr">
              <a:lnSpc>
                <a:spcPct val="120000"/>
              </a:lnSpc>
            </a:pPr>
            <a:r>
              <a:rPr altLang="en-US" sz="912" lang="zh-CN" dirty="0">
                <a:solidFill>
                  <a:srgbClr val="FFFFFF"/>
                </a:solidFill>
                <a:latin typeface="Arial"/>
                <a:ea typeface="Arial"/>
                <a:cs typeface="Arial"/>
              </a:rPr>
              <a:t>Customer Outreach</a:t>
            </a:r>
          </a:p>
        </p:txBody>
      </p:sp>
      <p:sp>
        <p:nvSpPr>
          <p:cNvPr name="Rounded Rectangle" id="217"/>
          <p:cNvSpPr/>
          <p:nvPr/>
        </p:nvSpPr>
        <p:spPr>
          <a:xfrm>
            <a:off x="2052600" y="6935640"/>
            <a:ext cy="304000" cx="2584000"/>
          </a:xfrm>
          <a:custGeom>
            <a:avLst/>
            <a:gdLst>
              <a:gd name="connsiteX0" fmla="*/ 0 w 2584000"/>
              <a:gd name="connsiteY0" fmla="*/ 152000 h 304000"/>
              <a:gd name="connsiteX1" fmla="*/ 1292000 w 2584000"/>
              <a:gd name="connsiteY1" fmla="*/ 0 h 304000"/>
              <a:gd name="connsiteX2" fmla="*/ 2584000 w 2584000"/>
              <a:gd name="connsiteY2" fmla="*/ 152000 h 304000"/>
              <a:gd name="connsiteX3" fmla="*/ 1292000 w 2584000"/>
              <a:gd name="connsiteY3" fmla="*/ 304000 h 304000"/>
            </a:gdLst>
            <a:ahLst/>
            <a:cxnLst>
              <a:cxn ang="10800000">
                <a:pos x="connsiteX0" y="connsiteY0"/>
              </a:cxn>
              <a:cxn ang="16200000">
                <a:pos x="connsiteX1" y="connsiteY1"/>
              </a:cxn>
              <a:cxn ang="0">
                <a:pos x="connsiteX2" y="connsiteY2"/>
              </a:cxn>
              <a:cxn ang="5400000">
                <a:pos x="connsiteX3" y="connsiteY3"/>
              </a:cxn>
            </a:cxnLst>
            <a:rect r="r" b="b" l="l" t="t"/>
            <a:pathLst>
              <a:path h="304000" stroke="false" w="2584000">
                <a:moveTo>
                  <a:pt x="2584000" y="220400"/>
                </a:moveTo>
                <a:lnTo>
                  <a:pt x="2584000" y="83600"/>
                </a:lnTo>
                <a:cubicBezTo>
                  <a:pt x="2584000" y="37453"/>
                  <a:pt x="2546547" y="0"/>
                  <a:pt x="2500400" y="0"/>
                </a:cubicBezTo>
                <a:lnTo>
                  <a:pt x="83600" y="0"/>
                </a:lnTo>
                <a:cubicBezTo>
                  <a:pt x="37453" y="0"/>
                  <a:pt x="0" y="37453"/>
                  <a:pt x="0" y="83600"/>
                </a:cubicBezTo>
                <a:lnTo>
                  <a:pt x="0" y="220400"/>
                </a:lnTo>
                <a:cubicBezTo>
                  <a:pt x="0" y="266547"/>
                  <a:pt x="37453" y="304000"/>
                  <a:pt x="83600" y="304000"/>
                </a:cubicBezTo>
                <a:lnTo>
                  <a:pt x="2500400" y="304000"/>
                </a:lnTo>
                <a:cubicBezTo>
                  <a:pt x="2546547" y="304000"/>
                  <a:pt x="2584000" y="266547"/>
                  <a:pt x="2584000" y="220400"/>
                </a:cubicBezTo>
                <a:close/>
              </a:path>
              <a:path h="304000" fill="none" w="2584000">
                <a:moveTo>
                  <a:pt x="2584000" y="220400"/>
                </a:moveTo>
                <a:lnTo>
                  <a:pt x="2584000" y="83600"/>
                </a:lnTo>
                <a:cubicBezTo>
                  <a:pt x="2584000" y="37453"/>
                  <a:pt x="2546547" y="0"/>
                  <a:pt x="2500400" y="0"/>
                </a:cubicBezTo>
                <a:lnTo>
                  <a:pt x="83600" y="0"/>
                </a:lnTo>
                <a:cubicBezTo>
                  <a:pt x="37453" y="0"/>
                  <a:pt x="0" y="37453"/>
                  <a:pt x="0" y="83600"/>
                </a:cubicBezTo>
                <a:lnTo>
                  <a:pt x="0" y="220400"/>
                </a:lnTo>
                <a:cubicBezTo>
                  <a:pt x="0" y="266547"/>
                  <a:pt x="37453" y="304000"/>
                  <a:pt x="83600" y="304000"/>
                </a:cubicBezTo>
                <a:lnTo>
                  <a:pt x="2500400" y="304000"/>
                </a:lnTo>
                <a:cubicBezTo>
                  <a:pt x="2546547" y="304000"/>
                  <a:pt x="2584000" y="266547"/>
                  <a:pt x="2584000" y="220400"/>
                </a:cubicBezTo>
                <a:close/>
              </a:path>
            </a:pathLst>
          </a:custGeom>
          <a:gradFill>
            <a:gsLst>
              <a:gs pos="15000">
                <a:srgbClr val="F27B2E"/>
              </a:gs>
              <a:gs pos="19000">
                <a:srgbClr val="A6CD43"/>
              </a:gs>
            </a:gsLst>
            <a:lin scaled="0" ang="0"/>
          </a:gradFill>
          <a:ln cap="flat" w="7600">
            <a:gradFill>
              <a:gsLst>
                <a:gs pos="18000">
                  <a:srgbClr val="F27B2E"/>
                </a:gs>
                <a:gs pos="21000">
                  <a:srgbClr val="A6CD43"/>
                </a:gs>
              </a:gsLst>
              <a:lin scaled="0" ang="0"/>
            </a:gradFill>
            <a:round/>
          </a:ln>
        </p:spPr>
        <p:txBody>
          <a:bodyPr tIns="38100" anchor="ctr" lIns="38100" rtlCol="0" rIns="38100" wrap="square" bIns="38100"/>
          <a:lstStyle/>
          <a:p>
            <a:pPr algn="ctr">
              <a:lnSpc>
                <a:spcPct val="120000"/>
              </a:lnSpc>
            </a:pPr>
            <a:r>
              <a:rPr altLang="en-US" sz="912" lang="zh-CN" dirty="0">
                <a:solidFill>
                  <a:srgbClr val="FFFFFF"/>
                </a:solidFill>
                <a:latin typeface="Arial"/>
                <a:ea typeface="Arial"/>
                <a:cs typeface="Arial"/>
              </a:rPr>
              <a:t>Lead Gen</a:t>
            </a:r>
          </a:p>
        </p:txBody>
      </p:sp>
      <p:sp>
        <p:nvSpPr>
          <p:cNvPr name="Rounded Rectangle" id="218"/>
          <p:cNvSpPr/>
          <p:nvPr/>
        </p:nvSpPr>
        <p:spPr>
          <a:xfrm>
            <a:off x="4895000" y="6365640"/>
            <a:ext cy="304000" cx="2508000"/>
          </a:xfrm>
          <a:custGeom>
            <a:avLst/>
            <a:gdLst>
              <a:gd name="connsiteX0" fmla="*/ 0 w 2508000"/>
              <a:gd name="connsiteY0" fmla="*/ 152000 h 304000"/>
              <a:gd name="connsiteX1" fmla="*/ 1254000 w 2508000"/>
              <a:gd name="connsiteY1" fmla="*/ 0 h 304000"/>
              <a:gd name="connsiteX2" fmla="*/ 2508000 w 2508000"/>
              <a:gd name="connsiteY2" fmla="*/ 152000 h 304000"/>
              <a:gd name="connsiteX3" fmla="*/ 1254000 w 2508000"/>
              <a:gd name="connsiteY3" fmla="*/ 304000 h 304000"/>
            </a:gdLst>
            <a:ahLst/>
            <a:cxnLst>
              <a:cxn ang="10800000">
                <a:pos x="connsiteX0" y="connsiteY0"/>
              </a:cxn>
              <a:cxn ang="16200000">
                <a:pos x="connsiteX1" y="connsiteY1"/>
              </a:cxn>
              <a:cxn ang="0">
                <a:pos x="connsiteX2" y="connsiteY2"/>
              </a:cxn>
              <a:cxn ang="5400000">
                <a:pos x="connsiteX3" y="connsiteY3"/>
              </a:cxn>
            </a:cxnLst>
            <a:rect r="r" b="b" l="l" t="t"/>
            <a:pathLst>
              <a:path h="304000" stroke="false" w="2508000">
                <a:moveTo>
                  <a:pt x="2508000" y="220400"/>
                </a:moveTo>
                <a:lnTo>
                  <a:pt x="2508000" y="83600"/>
                </a:lnTo>
                <a:cubicBezTo>
                  <a:pt x="2508000" y="37453"/>
                  <a:pt x="2470547" y="0"/>
                  <a:pt x="2424400" y="0"/>
                </a:cubicBezTo>
                <a:lnTo>
                  <a:pt x="83600" y="0"/>
                </a:lnTo>
                <a:cubicBezTo>
                  <a:pt x="37453" y="0"/>
                  <a:pt x="0" y="37453"/>
                  <a:pt x="0" y="83600"/>
                </a:cubicBezTo>
                <a:lnTo>
                  <a:pt x="0" y="220400"/>
                </a:lnTo>
                <a:cubicBezTo>
                  <a:pt x="0" y="266547"/>
                  <a:pt x="37453" y="304000"/>
                  <a:pt x="83600" y="304000"/>
                </a:cubicBezTo>
                <a:lnTo>
                  <a:pt x="2424400" y="304000"/>
                </a:lnTo>
                <a:cubicBezTo>
                  <a:pt x="2470547" y="304000"/>
                  <a:pt x="2508000" y="266547"/>
                  <a:pt x="2508000" y="220400"/>
                </a:cubicBezTo>
                <a:close/>
              </a:path>
              <a:path h="304000" fill="none" w="2508000">
                <a:moveTo>
                  <a:pt x="2508000" y="220400"/>
                </a:moveTo>
                <a:lnTo>
                  <a:pt x="2508000" y="83600"/>
                </a:lnTo>
                <a:cubicBezTo>
                  <a:pt x="2508000" y="37453"/>
                  <a:pt x="2470547" y="0"/>
                  <a:pt x="2424400" y="0"/>
                </a:cubicBezTo>
                <a:lnTo>
                  <a:pt x="83600" y="0"/>
                </a:lnTo>
                <a:cubicBezTo>
                  <a:pt x="37453" y="0"/>
                  <a:pt x="0" y="37453"/>
                  <a:pt x="0" y="83600"/>
                </a:cubicBezTo>
                <a:lnTo>
                  <a:pt x="0" y="220400"/>
                </a:lnTo>
                <a:cubicBezTo>
                  <a:pt x="0" y="266547"/>
                  <a:pt x="37453" y="304000"/>
                  <a:pt x="83600" y="304000"/>
                </a:cubicBezTo>
                <a:lnTo>
                  <a:pt x="2424400" y="304000"/>
                </a:lnTo>
                <a:cubicBezTo>
                  <a:pt x="2470547" y="304000"/>
                  <a:pt x="2508000" y="266547"/>
                  <a:pt x="2508000" y="220400"/>
                </a:cubicBezTo>
                <a:close/>
              </a:path>
            </a:pathLst>
          </a:custGeom>
          <a:gradFill>
            <a:gsLst>
              <a:gs pos="95000">
                <a:srgbClr val="A3CF3C"/>
              </a:gs>
              <a:gs pos="97000">
                <a:srgbClr val="5A9ED1"/>
              </a:gs>
            </a:gsLst>
            <a:lin scaled="0" ang="0"/>
          </a:gradFill>
          <a:ln cap="flat" w="7600">
            <a:gradFill>
              <a:gsLst>
                <a:gs pos="90000">
                  <a:srgbClr val="A5CD46"/>
                </a:gs>
                <a:gs pos="94000">
                  <a:srgbClr val="5F9CC9"/>
                </a:gs>
              </a:gsLst>
              <a:lin scaled="0" ang="0"/>
            </a:gradFill>
            <a:round/>
          </a:ln>
        </p:spPr>
        <p:txBody>
          <a:bodyPr tIns="38100" anchor="ctr" lIns="38100" rtlCol="0" rIns="38100" wrap="square" bIns="38100"/>
          <a:lstStyle/>
          <a:p>
            <a:pPr algn="ctr">
              <a:lnSpc>
                <a:spcPct val="120000"/>
              </a:lnSpc>
            </a:pPr>
            <a:r>
              <a:rPr altLang="en-US" sz="912" lang="zh-CN" dirty="0">
                <a:solidFill>
                  <a:srgbClr val="FFFFFF"/>
                </a:solidFill>
                <a:latin typeface="Arial"/>
                <a:ea typeface="Arial"/>
                <a:cs typeface="Arial"/>
              </a:rPr>
              <a:t>Text Here</a:t>
            </a:r>
          </a:p>
        </p:txBody>
      </p:sp>
      <p:sp>
        <p:nvSpPr>
          <p:cNvPr name="Rounded Rectangle" id="220"/>
          <p:cNvSpPr/>
          <p:nvPr/>
        </p:nvSpPr>
        <p:spPr>
          <a:xfrm>
            <a:off x="4891200" y="6935640"/>
            <a:ext cy="304000" cx="1463000"/>
          </a:xfrm>
          <a:custGeom>
            <a:avLst/>
            <a:gdLst>
              <a:gd name="connsiteX0" fmla="*/ 0 w 1463000"/>
              <a:gd name="connsiteY0" fmla="*/ 152000 h 304000"/>
              <a:gd name="connsiteX1" fmla="*/ 731500 w 1463000"/>
              <a:gd name="connsiteY1" fmla="*/ 0 h 304000"/>
              <a:gd name="connsiteX2" fmla="*/ 1463000 w 1463000"/>
              <a:gd name="connsiteY2" fmla="*/ 152000 h 304000"/>
              <a:gd name="connsiteX3" fmla="*/ 731500 w 1463000"/>
              <a:gd name="connsiteY3" fmla="*/ 304000 h 304000"/>
            </a:gdLst>
            <a:ahLst/>
            <a:cxnLst>
              <a:cxn ang="10800000">
                <a:pos x="connsiteX0" y="connsiteY0"/>
              </a:cxn>
              <a:cxn ang="16200000">
                <a:pos x="connsiteX1" y="connsiteY1"/>
              </a:cxn>
              <a:cxn ang="0">
                <a:pos x="connsiteX2" y="connsiteY2"/>
              </a:cxn>
              <a:cxn ang="5400000">
                <a:pos x="connsiteX3" y="connsiteY3"/>
              </a:cxn>
            </a:cxnLst>
            <a:rect r="r" b="b" l="l" t="t"/>
            <a:pathLst>
              <a:path h="304000" stroke="false" w="1463000">
                <a:moveTo>
                  <a:pt x="1463000" y="220400"/>
                </a:moveTo>
                <a:lnTo>
                  <a:pt x="1463000" y="83600"/>
                </a:lnTo>
                <a:cubicBezTo>
                  <a:pt x="1463000" y="37453"/>
                  <a:pt x="1425547" y="0"/>
                  <a:pt x="1379400" y="0"/>
                </a:cubicBezTo>
                <a:lnTo>
                  <a:pt x="83600" y="0"/>
                </a:lnTo>
                <a:cubicBezTo>
                  <a:pt x="37453" y="0"/>
                  <a:pt x="0" y="37453"/>
                  <a:pt x="0" y="83600"/>
                </a:cubicBezTo>
                <a:lnTo>
                  <a:pt x="0" y="220400"/>
                </a:lnTo>
                <a:cubicBezTo>
                  <a:pt x="0" y="266547"/>
                  <a:pt x="37453" y="304000"/>
                  <a:pt x="83600" y="304000"/>
                </a:cubicBezTo>
                <a:lnTo>
                  <a:pt x="1379400" y="304000"/>
                </a:lnTo>
                <a:cubicBezTo>
                  <a:pt x="1425547" y="304000"/>
                  <a:pt x="1463000" y="266547"/>
                  <a:pt x="1463000" y="220400"/>
                </a:cubicBezTo>
                <a:close/>
              </a:path>
              <a:path h="304000" fill="none" w="1463000">
                <a:moveTo>
                  <a:pt x="1463000" y="220400"/>
                </a:moveTo>
                <a:lnTo>
                  <a:pt x="1463000" y="83600"/>
                </a:lnTo>
                <a:cubicBezTo>
                  <a:pt x="1463000" y="37453"/>
                  <a:pt x="1425547" y="0"/>
                  <a:pt x="1379400" y="0"/>
                </a:cubicBezTo>
                <a:lnTo>
                  <a:pt x="83600" y="0"/>
                </a:lnTo>
                <a:cubicBezTo>
                  <a:pt x="37453" y="0"/>
                  <a:pt x="0" y="37453"/>
                  <a:pt x="0" y="83600"/>
                </a:cubicBezTo>
                <a:lnTo>
                  <a:pt x="0" y="220400"/>
                </a:lnTo>
                <a:cubicBezTo>
                  <a:pt x="0" y="266547"/>
                  <a:pt x="37453" y="304000"/>
                  <a:pt x="83600" y="304000"/>
                </a:cubicBezTo>
                <a:lnTo>
                  <a:pt x="1379400" y="304000"/>
                </a:lnTo>
                <a:cubicBezTo>
                  <a:pt x="1425547" y="304000"/>
                  <a:pt x="1463000" y="266547"/>
                  <a:pt x="1463000" y="220400"/>
                </a:cubicBezTo>
                <a:close/>
              </a:path>
            </a:pathLst>
          </a:custGeom>
          <a:solidFill>
            <a:srgbClr val="A6CD43"/>
          </a:solidFill>
          <a:ln cap="flat" w="7600">
            <a:solidFill>
              <a:srgbClr val="A6CD43"/>
            </a:solidFill>
            <a:round/>
          </a:ln>
        </p:spPr>
        <p:txBody>
          <a:bodyPr tIns="38100" anchor="ctr" lIns="38100" rtlCol="0" rIns="38100" wrap="square" bIns="38100"/>
          <a:lstStyle/>
          <a:p>
            <a:pPr algn="ctr">
              <a:lnSpc>
                <a:spcPct val="120000"/>
              </a:lnSpc>
            </a:pPr>
            <a:r>
              <a:rPr altLang="en-US" sz="912" lang="zh-CN" dirty="0">
                <a:solidFill>
                  <a:srgbClr val="FFFFFF"/>
                </a:solidFill>
                <a:latin typeface="Arial"/>
                <a:ea typeface="Arial"/>
                <a:cs typeface="Arial"/>
              </a:rPr>
              <a:t>Pricing Review</a:t>
            </a:r>
          </a:p>
        </p:txBody>
      </p:sp>
      <p:sp>
        <p:nvSpPr>
          <p:cNvPr name="Rounded Rectangle" id="221"/>
          <p:cNvSpPr/>
          <p:nvPr/>
        </p:nvSpPr>
        <p:spPr>
          <a:xfrm>
            <a:off x="4895000" y="7361240"/>
            <a:ext cy="304000" cx="1463000"/>
          </a:xfrm>
          <a:custGeom>
            <a:avLst/>
            <a:gdLst>
              <a:gd name="connsiteX0" fmla="*/ 0 w 1463000"/>
              <a:gd name="connsiteY0" fmla="*/ 152000 h 304000"/>
              <a:gd name="connsiteX1" fmla="*/ 731500 w 1463000"/>
              <a:gd name="connsiteY1" fmla="*/ 0 h 304000"/>
              <a:gd name="connsiteX2" fmla="*/ 1463000 w 1463000"/>
              <a:gd name="connsiteY2" fmla="*/ 152000 h 304000"/>
              <a:gd name="connsiteX3" fmla="*/ 731500 w 1463000"/>
              <a:gd name="connsiteY3" fmla="*/ 304000 h 304000"/>
            </a:gdLst>
            <a:ahLst/>
            <a:cxnLst>
              <a:cxn ang="10800000">
                <a:pos x="connsiteX0" y="connsiteY0"/>
              </a:cxn>
              <a:cxn ang="16200000">
                <a:pos x="connsiteX1" y="connsiteY1"/>
              </a:cxn>
              <a:cxn ang="0">
                <a:pos x="connsiteX2" y="connsiteY2"/>
              </a:cxn>
              <a:cxn ang="5400000">
                <a:pos x="connsiteX3" y="connsiteY3"/>
              </a:cxn>
            </a:cxnLst>
            <a:rect r="r" b="b" l="l" t="t"/>
            <a:pathLst>
              <a:path h="304000" stroke="false" w="1463000">
                <a:moveTo>
                  <a:pt x="1463000" y="220400"/>
                </a:moveTo>
                <a:lnTo>
                  <a:pt x="1463000" y="83600"/>
                </a:lnTo>
                <a:cubicBezTo>
                  <a:pt x="1463000" y="37453"/>
                  <a:pt x="1425547" y="0"/>
                  <a:pt x="1379400" y="0"/>
                </a:cubicBezTo>
                <a:lnTo>
                  <a:pt x="83600" y="0"/>
                </a:lnTo>
                <a:cubicBezTo>
                  <a:pt x="37453" y="0"/>
                  <a:pt x="0" y="37453"/>
                  <a:pt x="0" y="83600"/>
                </a:cubicBezTo>
                <a:lnTo>
                  <a:pt x="0" y="220400"/>
                </a:lnTo>
                <a:cubicBezTo>
                  <a:pt x="0" y="266547"/>
                  <a:pt x="37453" y="304000"/>
                  <a:pt x="83600" y="304000"/>
                </a:cubicBezTo>
                <a:lnTo>
                  <a:pt x="1379400" y="304000"/>
                </a:lnTo>
                <a:cubicBezTo>
                  <a:pt x="1425547" y="304000"/>
                  <a:pt x="1463000" y="266547"/>
                  <a:pt x="1463000" y="220400"/>
                </a:cubicBezTo>
                <a:close/>
              </a:path>
              <a:path h="304000" fill="none" w="1463000">
                <a:moveTo>
                  <a:pt x="1463000" y="220400"/>
                </a:moveTo>
                <a:lnTo>
                  <a:pt x="1463000" y="83600"/>
                </a:lnTo>
                <a:cubicBezTo>
                  <a:pt x="1463000" y="37453"/>
                  <a:pt x="1425547" y="0"/>
                  <a:pt x="1379400" y="0"/>
                </a:cubicBezTo>
                <a:lnTo>
                  <a:pt x="83600" y="0"/>
                </a:lnTo>
                <a:cubicBezTo>
                  <a:pt x="37453" y="0"/>
                  <a:pt x="0" y="37453"/>
                  <a:pt x="0" y="83600"/>
                </a:cubicBezTo>
                <a:lnTo>
                  <a:pt x="0" y="220400"/>
                </a:lnTo>
                <a:cubicBezTo>
                  <a:pt x="0" y="266547"/>
                  <a:pt x="37453" y="304000"/>
                  <a:pt x="83600" y="304000"/>
                </a:cubicBezTo>
                <a:lnTo>
                  <a:pt x="1379400" y="304000"/>
                </a:lnTo>
                <a:cubicBezTo>
                  <a:pt x="1425547" y="304000"/>
                  <a:pt x="1463000" y="266547"/>
                  <a:pt x="1463000" y="220400"/>
                </a:cubicBezTo>
                <a:close/>
              </a:path>
            </a:pathLst>
          </a:custGeom>
          <a:solidFill>
            <a:srgbClr val="A6CD43"/>
          </a:solidFill>
          <a:ln cap="flat" w="7600">
            <a:solidFill>
              <a:srgbClr val="A6CD43"/>
            </a:solidFill>
            <a:round/>
          </a:ln>
        </p:spPr>
        <p:txBody>
          <a:bodyPr tIns="38100" anchor="ctr" lIns="38100" rtlCol="0" rIns="38100" wrap="square" bIns="38100"/>
          <a:lstStyle/>
          <a:p>
            <a:pPr algn="ctr">
              <a:lnSpc>
                <a:spcPct val="120000"/>
              </a:lnSpc>
            </a:pPr>
            <a:r>
              <a:rPr altLang="en-US" sz="912" lang="zh-CN" dirty="0">
                <a:solidFill>
                  <a:srgbClr val="FFFFFF"/>
                </a:solidFill>
                <a:latin typeface="Arial"/>
                <a:ea typeface="Arial"/>
                <a:cs typeface="Arial"/>
              </a:rPr>
              <a:t>Feature purchasing</a:t>
            </a:r>
          </a:p>
        </p:txBody>
      </p:sp>
      <p:sp>
        <p:nvSpPr>
          <p:cNvPr name="Rounded Rectangle" id="222"/>
          <p:cNvSpPr/>
          <p:nvPr/>
        </p:nvSpPr>
        <p:spPr>
          <a:xfrm>
            <a:off x="4891200" y="7923640"/>
            <a:ext cy="304000" cx="2291400"/>
          </a:xfrm>
          <a:custGeom>
            <a:avLst/>
            <a:gdLst>
              <a:gd name="connsiteX0" fmla="*/ 0 w 2291400"/>
              <a:gd name="connsiteY0" fmla="*/ 152000 h 304000"/>
              <a:gd name="connsiteX1" fmla="*/ 1145700 w 2291400"/>
              <a:gd name="connsiteY1" fmla="*/ 0 h 304000"/>
              <a:gd name="connsiteX2" fmla="*/ 2291400 w 2291400"/>
              <a:gd name="connsiteY2" fmla="*/ 152000 h 304000"/>
              <a:gd name="connsiteX3" fmla="*/ 1145700 w 2291400"/>
              <a:gd name="connsiteY3" fmla="*/ 304000 h 304000"/>
            </a:gdLst>
            <a:ahLst/>
            <a:cxnLst>
              <a:cxn ang="10800000">
                <a:pos x="connsiteX0" y="connsiteY0"/>
              </a:cxn>
              <a:cxn ang="16200000">
                <a:pos x="connsiteX1" y="connsiteY1"/>
              </a:cxn>
              <a:cxn ang="0">
                <a:pos x="connsiteX2" y="connsiteY2"/>
              </a:cxn>
              <a:cxn ang="5400000">
                <a:pos x="connsiteX3" y="connsiteY3"/>
              </a:cxn>
            </a:cxnLst>
            <a:rect r="r" b="b" l="l" t="t"/>
            <a:pathLst>
              <a:path h="304000" stroke="false" w="2291400">
                <a:moveTo>
                  <a:pt x="2291400" y="220400"/>
                </a:moveTo>
                <a:lnTo>
                  <a:pt x="2291400" y="83600"/>
                </a:lnTo>
                <a:cubicBezTo>
                  <a:pt x="2291400" y="37453"/>
                  <a:pt x="2253947" y="0"/>
                  <a:pt x="2207800" y="0"/>
                </a:cubicBezTo>
                <a:lnTo>
                  <a:pt x="83600" y="0"/>
                </a:lnTo>
                <a:cubicBezTo>
                  <a:pt x="37453" y="0"/>
                  <a:pt x="0" y="37453"/>
                  <a:pt x="0" y="83600"/>
                </a:cubicBezTo>
                <a:lnTo>
                  <a:pt x="0" y="220400"/>
                </a:lnTo>
                <a:cubicBezTo>
                  <a:pt x="0" y="266547"/>
                  <a:pt x="37453" y="304000"/>
                  <a:pt x="83600" y="304000"/>
                </a:cubicBezTo>
                <a:lnTo>
                  <a:pt x="2207800" y="304000"/>
                </a:lnTo>
                <a:cubicBezTo>
                  <a:pt x="2253947" y="304000"/>
                  <a:pt x="2291400" y="266547"/>
                  <a:pt x="2291400" y="220400"/>
                </a:cubicBezTo>
                <a:close/>
              </a:path>
              <a:path h="304000" fill="none" w="2291400">
                <a:moveTo>
                  <a:pt x="2291400" y="220400"/>
                </a:moveTo>
                <a:lnTo>
                  <a:pt x="2291400" y="83600"/>
                </a:lnTo>
                <a:cubicBezTo>
                  <a:pt x="2291400" y="37453"/>
                  <a:pt x="2253947" y="0"/>
                  <a:pt x="2207800" y="0"/>
                </a:cubicBezTo>
                <a:lnTo>
                  <a:pt x="83600" y="0"/>
                </a:lnTo>
                <a:cubicBezTo>
                  <a:pt x="37453" y="0"/>
                  <a:pt x="0" y="37453"/>
                  <a:pt x="0" y="83600"/>
                </a:cubicBezTo>
                <a:lnTo>
                  <a:pt x="0" y="220400"/>
                </a:lnTo>
                <a:cubicBezTo>
                  <a:pt x="0" y="266547"/>
                  <a:pt x="37453" y="304000"/>
                  <a:pt x="83600" y="304000"/>
                </a:cubicBezTo>
                <a:lnTo>
                  <a:pt x="2207800" y="304000"/>
                </a:lnTo>
                <a:cubicBezTo>
                  <a:pt x="2253947" y="304000"/>
                  <a:pt x="2291400" y="266547"/>
                  <a:pt x="2291400" y="220400"/>
                </a:cubicBezTo>
                <a:close/>
              </a:path>
            </a:pathLst>
          </a:custGeom>
          <a:solidFill>
            <a:srgbClr val="A6CD43"/>
          </a:solidFill>
          <a:ln cap="flat" w="7600">
            <a:solidFill>
              <a:srgbClr val="A6CD43"/>
            </a:solidFill>
            <a:round/>
          </a:ln>
        </p:spPr>
        <p:txBody>
          <a:bodyPr tIns="38100" anchor="ctr" lIns="38100" rtlCol="0" rIns="38100" wrap="square" bIns="38100"/>
          <a:lstStyle/>
          <a:p>
            <a:pPr algn="ctr">
              <a:lnSpc>
                <a:spcPct val="120000"/>
              </a:lnSpc>
            </a:pPr>
            <a:r>
              <a:rPr altLang="en-US" sz="912" lang="zh-CN" dirty="0">
                <a:solidFill>
                  <a:srgbClr val="FFFFFF"/>
                </a:solidFill>
                <a:latin typeface="Arial"/>
                <a:ea typeface="Arial"/>
                <a:cs typeface="Arial"/>
              </a:rPr>
              <a:t>Text Here</a:t>
            </a:r>
          </a:p>
        </p:txBody>
      </p:sp>
      <p:sp>
        <p:nvSpPr>
          <p:cNvPr name="Rounded Rectangle" id="223"/>
          <p:cNvSpPr/>
          <p:nvPr/>
        </p:nvSpPr>
        <p:spPr>
          <a:xfrm>
            <a:off x="6437800" y="6935640"/>
            <a:ext cy="304000" cx="2219200"/>
          </a:xfrm>
          <a:custGeom>
            <a:avLst/>
            <a:gdLst>
              <a:gd name="connsiteX0" fmla="*/ 0 w 2219200"/>
              <a:gd name="connsiteY0" fmla="*/ 152000 h 304000"/>
              <a:gd name="connsiteX1" fmla="*/ 1109600 w 2219200"/>
              <a:gd name="connsiteY1" fmla="*/ 0 h 304000"/>
              <a:gd name="connsiteX2" fmla="*/ 2219200 w 2219200"/>
              <a:gd name="connsiteY2" fmla="*/ 152000 h 304000"/>
              <a:gd name="connsiteX3" fmla="*/ 1109600 w 2219200"/>
              <a:gd name="connsiteY3" fmla="*/ 304000 h 304000"/>
            </a:gdLst>
            <a:ahLst/>
            <a:cxnLst>
              <a:cxn ang="10800000">
                <a:pos x="connsiteX0" y="connsiteY0"/>
              </a:cxn>
              <a:cxn ang="16200000">
                <a:pos x="connsiteX1" y="connsiteY1"/>
              </a:cxn>
              <a:cxn ang="0">
                <a:pos x="connsiteX2" y="connsiteY2"/>
              </a:cxn>
              <a:cxn ang="5400000">
                <a:pos x="connsiteX3" y="connsiteY3"/>
              </a:cxn>
            </a:cxnLst>
            <a:rect r="r" b="b" l="l" t="t"/>
            <a:pathLst>
              <a:path h="304000" stroke="false" w="2219200">
                <a:moveTo>
                  <a:pt x="2219200" y="220400"/>
                </a:moveTo>
                <a:lnTo>
                  <a:pt x="2219200" y="83600"/>
                </a:lnTo>
                <a:cubicBezTo>
                  <a:pt x="2219200" y="37453"/>
                  <a:pt x="2181747" y="0"/>
                  <a:pt x="2135600" y="0"/>
                </a:cubicBezTo>
                <a:lnTo>
                  <a:pt x="83600" y="0"/>
                </a:lnTo>
                <a:cubicBezTo>
                  <a:pt x="37453" y="0"/>
                  <a:pt x="0" y="37453"/>
                  <a:pt x="0" y="83600"/>
                </a:cubicBezTo>
                <a:lnTo>
                  <a:pt x="0" y="220400"/>
                </a:lnTo>
                <a:cubicBezTo>
                  <a:pt x="0" y="266547"/>
                  <a:pt x="37453" y="304000"/>
                  <a:pt x="83600" y="304000"/>
                </a:cubicBezTo>
                <a:lnTo>
                  <a:pt x="2135600" y="304000"/>
                </a:lnTo>
                <a:cubicBezTo>
                  <a:pt x="2181747" y="304000"/>
                  <a:pt x="2219200" y="266547"/>
                  <a:pt x="2219200" y="220400"/>
                </a:cubicBezTo>
                <a:close/>
              </a:path>
              <a:path h="304000" fill="none" w="2219200">
                <a:moveTo>
                  <a:pt x="2219200" y="220400"/>
                </a:moveTo>
                <a:lnTo>
                  <a:pt x="2219200" y="83600"/>
                </a:lnTo>
                <a:cubicBezTo>
                  <a:pt x="2219200" y="37453"/>
                  <a:pt x="2181747" y="0"/>
                  <a:pt x="2135600" y="0"/>
                </a:cubicBezTo>
                <a:lnTo>
                  <a:pt x="83600" y="0"/>
                </a:lnTo>
                <a:cubicBezTo>
                  <a:pt x="37453" y="0"/>
                  <a:pt x="0" y="37453"/>
                  <a:pt x="0" y="83600"/>
                </a:cubicBezTo>
                <a:lnTo>
                  <a:pt x="0" y="220400"/>
                </a:lnTo>
                <a:cubicBezTo>
                  <a:pt x="0" y="266547"/>
                  <a:pt x="37453" y="304000"/>
                  <a:pt x="83600" y="304000"/>
                </a:cubicBezTo>
                <a:lnTo>
                  <a:pt x="2135600" y="304000"/>
                </a:lnTo>
                <a:cubicBezTo>
                  <a:pt x="2181747" y="304000"/>
                  <a:pt x="2219200" y="266547"/>
                  <a:pt x="2219200" y="220400"/>
                </a:cubicBezTo>
                <a:close/>
              </a:path>
            </a:pathLst>
          </a:custGeom>
          <a:gradFill>
            <a:gsLst>
              <a:gs pos="39000">
                <a:srgbClr val="A3CF3C"/>
              </a:gs>
              <a:gs pos="41000">
                <a:srgbClr val="5A9ED1"/>
              </a:gs>
            </a:gsLst>
            <a:lin scaled="0" ang="0"/>
          </a:gradFill>
          <a:ln cap="flat" w="7600">
            <a:gradFill>
              <a:gsLst>
                <a:gs pos="46000">
                  <a:srgbClr val="A5CD46"/>
                </a:gs>
                <a:gs pos="48000">
                  <a:srgbClr val="5F9CC9"/>
                </a:gs>
              </a:gsLst>
              <a:lin scaled="0" ang="0"/>
            </a:gradFill>
            <a:round/>
          </a:ln>
        </p:spPr>
        <p:txBody>
          <a:bodyPr tIns="38100" anchor="ctr" lIns="38100" rtlCol="0" rIns="38100" wrap="square" bIns="38100"/>
          <a:lstStyle/>
          <a:p>
            <a:pPr algn="ctr">
              <a:lnSpc>
                <a:spcPct val="120000"/>
              </a:lnSpc>
            </a:pPr>
            <a:r>
              <a:rPr altLang="en-US" sz="912" lang="zh-CN" dirty="0">
                <a:solidFill>
                  <a:srgbClr val="FFFFFF"/>
                </a:solidFill>
                <a:latin typeface="Arial"/>
                <a:ea typeface="Arial"/>
                <a:cs typeface="Arial"/>
              </a:rPr>
              <a:t>Text Here</a:t>
            </a:r>
          </a:p>
        </p:txBody>
      </p:sp>
      <p:sp>
        <p:nvSpPr>
          <p:cNvPr name="Rounded Rectangle" id="224"/>
          <p:cNvSpPr/>
          <p:nvPr/>
        </p:nvSpPr>
        <p:spPr>
          <a:xfrm>
            <a:off x="6437800" y="7361240"/>
            <a:ext cy="304000" cx="2219200"/>
          </a:xfrm>
          <a:custGeom>
            <a:avLst/>
            <a:gdLst>
              <a:gd name="connsiteX0" fmla="*/ 0 w 2219200"/>
              <a:gd name="connsiteY0" fmla="*/ 152000 h 304000"/>
              <a:gd name="connsiteX1" fmla="*/ 1109600 w 2219200"/>
              <a:gd name="connsiteY1" fmla="*/ 0 h 304000"/>
              <a:gd name="connsiteX2" fmla="*/ 2219200 w 2219200"/>
              <a:gd name="connsiteY2" fmla="*/ 152000 h 304000"/>
              <a:gd name="connsiteX3" fmla="*/ 1109600 w 2219200"/>
              <a:gd name="connsiteY3" fmla="*/ 304000 h 304000"/>
            </a:gdLst>
            <a:ahLst/>
            <a:cxnLst>
              <a:cxn ang="10800000">
                <a:pos x="connsiteX0" y="connsiteY0"/>
              </a:cxn>
              <a:cxn ang="16200000">
                <a:pos x="connsiteX1" y="connsiteY1"/>
              </a:cxn>
              <a:cxn ang="0">
                <a:pos x="connsiteX2" y="connsiteY2"/>
              </a:cxn>
              <a:cxn ang="5400000">
                <a:pos x="connsiteX3" y="connsiteY3"/>
              </a:cxn>
            </a:cxnLst>
            <a:rect r="r" b="b" l="l" t="t"/>
            <a:pathLst>
              <a:path h="304000" stroke="false" w="2219200">
                <a:moveTo>
                  <a:pt x="2219200" y="220400"/>
                </a:moveTo>
                <a:lnTo>
                  <a:pt x="2219200" y="83600"/>
                </a:lnTo>
                <a:cubicBezTo>
                  <a:pt x="2219200" y="37453"/>
                  <a:pt x="2181747" y="0"/>
                  <a:pt x="2135600" y="0"/>
                </a:cubicBezTo>
                <a:lnTo>
                  <a:pt x="83600" y="0"/>
                </a:lnTo>
                <a:cubicBezTo>
                  <a:pt x="37453" y="0"/>
                  <a:pt x="0" y="37453"/>
                  <a:pt x="0" y="83600"/>
                </a:cubicBezTo>
                <a:lnTo>
                  <a:pt x="0" y="220400"/>
                </a:lnTo>
                <a:cubicBezTo>
                  <a:pt x="0" y="266547"/>
                  <a:pt x="37453" y="304000"/>
                  <a:pt x="83600" y="304000"/>
                </a:cubicBezTo>
                <a:lnTo>
                  <a:pt x="2135600" y="304000"/>
                </a:lnTo>
                <a:cubicBezTo>
                  <a:pt x="2181747" y="304000"/>
                  <a:pt x="2219200" y="266547"/>
                  <a:pt x="2219200" y="220400"/>
                </a:cubicBezTo>
                <a:close/>
              </a:path>
              <a:path h="304000" fill="none" w="2219200">
                <a:moveTo>
                  <a:pt x="2219200" y="220400"/>
                </a:moveTo>
                <a:lnTo>
                  <a:pt x="2219200" y="83600"/>
                </a:lnTo>
                <a:cubicBezTo>
                  <a:pt x="2219200" y="37453"/>
                  <a:pt x="2181747" y="0"/>
                  <a:pt x="2135600" y="0"/>
                </a:cubicBezTo>
                <a:lnTo>
                  <a:pt x="83600" y="0"/>
                </a:lnTo>
                <a:cubicBezTo>
                  <a:pt x="37453" y="0"/>
                  <a:pt x="0" y="37453"/>
                  <a:pt x="0" y="83600"/>
                </a:cubicBezTo>
                <a:lnTo>
                  <a:pt x="0" y="220400"/>
                </a:lnTo>
                <a:cubicBezTo>
                  <a:pt x="0" y="266547"/>
                  <a:pt x="37453" y="304000"/>
                  <a:pt x="83600" y="304000"/>
                </a:cubicBezTo>
                <a:lnTo>
                  <a:pt x="2135600" y="304000"/>
                </a:lnTo>
                <a:cubicBezTo>
                  <a:pt x="2181747" y="304000"/>
                  <a:pt x="2219200" y="266547"/>
                  <a:pt x="2219200" y="220400"/>
                </a:cubicBezTo>
                <a:close/>
              </a:path>
            </a:pathLst>
          </a:custGeom>
          <a:gradFill>
            <a:gsLst>
              <a:gs pos="39000">
                <a:srgbClr val="A3CF3C"/>
              </a:gs>
              <a:gs pos="41000">
                <a:srgbClr val="5A9ED1"/>
              </a:gs>
            </a:gsLst>
            <a:lin scaled="0" ang="0"/>
          </a:gradFill>
          <a:ln cap="flat" w="7600">
            <a:gradFill>
              <a:gsLst>
                <a:gs pos="46000">
                  <a:srgbClr val="A5CD46"/>
                </a:gs>
                <a:gs pos="48000">
                  <a:srgbClr val="5F9CC9"/>
                </a:gs>
              </a:gsLst>
              <a:lin scaled="0" ang="0"/>
            </a:gradFill>
            <a:round/>
          </a:ln>
        </p:spPr>
        <p:txBody>
          <a:bodyPr tIns="38100" anchor="ctr" lIns="38100" rtlCol="0" rIns="38100" wrap="square" bIns="38100"/>
          <a:lstStyle/>
          <a:p>
            <a:pPr algn="ctr">
              <a:lnSpc>
                <a:spcPct val="120000"/>
              </a:lnSpc>
            </a:pPr>
            <a:r>
              <a:rPr altLang="en-US" sz="912" lang="zh-CN" dirty="0">
                <a:solidFill>
                  <a:srgbClr val="FFFFFF"/>
                </a:solidFill>
                <a:latin typeface="Arial"/>
                <a:ea typeface="Arial"/>
                <a:cs typeface="Arial"/>
              </a:rPr>
              <a:t>Design</a:t>
            </a:r>
          </a:p>
        </p:txBody>
      </p:sp>
      <p:sp>
        <p:nvSpPr>
          <p:cNvPr name="Rounded Rectangle" id="225"/>
          <p:cNvSpPr/>
          <p:nvPr/>
        </p:nvSpPr>
        <p:spPr>
          <a:xfrm>
            <a:off x="8907800" y="6935640"/>
            <a:ext cy="304000" cx="2508000"/>
          </a:xfrm>
          <a:custGeom>
            <a:avLst/>
            <a:gdLst>
              <a:gd name="connsiteX0" fmla="*/ 0 w 2508000"/>
              <a:gd name="connsiteY0" fmla="*/ 152000 h 304000"/>
              <a:gd name="connsiteX1" fmla="*/ 1254000 w 2508000"/>
              <a:gd name="connsiteY1" fmla="*/ 0 h 304000"/>
              <a:gd name="connsiteX2" fmla="*/ 2508000 w 2508000"/>
              <a:gd name="connsiteY2" fmla="*/ 152000 h 304000"/>
              <a:gd name="connsiteX3" fmla="*/ 1254000 w 2508000"/>
              <a:gd name="connsiteY3" fmla="*/ 304000 h 304000"/>
            </a:gdLst>
            <a:ahLst/>
            <a:cxnLst>
              <a:cxn ang="10800000">
                <a:pos x="connsiteX0" y="connsiteY0"/>
              </a:cxn>
              <a:cxn ang="16200000">
                <a:pos x="connsiteX1" y="connsiteY1"/>
              </a:cxn>
              <a:cxn ang="0">
                <a:pos x="connsiteX2" y="connsiteY2"/>
              </a:cxn>
              <a:cxn ang="5400000">
                <a:pos x="connsiteX3" y="connsiteY3"/>
              </a:cxn>
            </a:cxnLst>
            <a:rect r="r" b="b" l="l" t="t"/>
            <a:pathLst>
              <a:path h="304000" stroke="false" w="2508000">
                <a:moveTo>
                  <a:pt x="2508000" y="220400"/>
                </a:moveTo>
                <a:lnTo>
                  <a:pt x="2508000" y="83600"/>
                </a:lnTo>
                <a:cubicBezTo>
                  <a:pt x="2508000" y="37453"/>
                  <a:pt x="2470547" y="0"/>
                  <a:pt x="2424400" y="0"/>
                </a:cubicBezTo>
                <a:lnTo>
                  <a:pt x="83600" y="0"/>
                </a:lnTo>
                <a:cubicBezTo>
                  <a:pt x="37453" y="0"/>
                  <a:pt x="0" y="37453"/>
                  <a:pt x="0" y="83600"/>
                </a:cubicBezTo>
                <a:lnTo>
                  <a:pt x="0" y="220400"/>
                </a:lnTo>
                <a:cubicBezTo>
                  <a:pt x="0" y="266547"/>
                  <a:pt x="37453" y="304000"/>
                  <a:pt x="83600" y="304000"/>
                </a:cubicBezTo>
                <a:lnTo>
                  <a:pt x="2424400" y="304000"/>
                </a:lnTo>
                <a:cubicBezTo>
                  <a:pt x="2470547" y="304000"/>
                  <a:pt x="2508000" y="266547"/>
                  <a:pt x="2508000" y="220400"/>
                </a:cubicBezTo>
                <a:close/>
              </a:path>
              <a:path h="304000" fill="none" w="2508000">
                <a:moveTo>
                  <a:pt x="2508000" y="220400"/>
                </a:moveTo>
                <a:lnTo>
                  <a:pt x="2508000" y="83600"/>
                </a:lnTo>
                <a:cubicBezTo>
                  <a:pt x="2508000" y="37453"/>
                  <a:pt x="2470547" y="0"/>
                  <a:pt x="2424400" y="0"/>
                </a:cubicBezTo>
                <a:lnTo>
                  <a:pt x="83600" y="0"/>
                </a:lnTo>
                <a:cubicBezTo>
                  <a:pt x="37453" y="0"/>
                  <a:pt x="0" y="37453"/>
                  <a:pt x="0" y="83600"/>
                </a:cubicBezTo>
                <a:lnTo>
                  <a:pt x="0" y="220400"/>
                </a:lnTo>
                <a:cubicBezTo>
                  <a:pt x="0" y="266547"/>
                  <a:pt x="37453" y="304000"/>
                  <a:pt x="83600" y="304000"/>
                </a:cubicBezTo>
                <a:lnTo>
                  <a:pt x="2424400" y="304000"/>
                </a:lnTo>
                <a:cubicBezTo>
                  <a:pt x="2470547" y="304000"/>
                  <a:pt x="2508000" y="266547"/>
                  <a:pt x="2508000" y="220400"/>
                </a:cubicBezTo>
                <a:close/>
              </a:path>
            </a:pathLst>
          </a:custGeom>
          <a:solidFill>
            <a:srgbClr val="5A9ED1"/>
          </a:solidFill>
          <a:ln cap="flat" w="7600">
            <a:solidFill>
              <a:srgbClr val="5A9ED1"/>
            </a:solidFill>
            <a:round/>
          </a:ln>
        </p:spPr>
        <p:txBody>
          <a:bodyPr tIns="38100" anchor="ctr" lIns="38100" rtlCol="0" rIns="38100" wrap="square" bIns="38100"/>
          <a:lstStyle/>
          <a:p>
            <a:pPr algn="ctr">
              <a:lnSpc>
                <a:spcPct val="120000"/>
              </a:lnSpc>
            </a:pPr>
            <a:r>
              <a:rPr altLang="en-US" sz="912" lang="zh-CN" dirty="0">
                <a:solidFill>
                  <a:srgbClr val="FFFFFF"/>
                </a:solidFill>
                <a:latin typeface="Arial"/>
                <a:ea typeface="Arial"/>
                <a:cs typeface="Arial"/>
              </a:rPr>
              <a:t>Text Here</a:t>
            </a:r>
          </a:p>
        </p:txBody>
      </p:sp>
      <p:sp>
        <p:nvSpPr>
          <p:cNvPr name="Rounded Rectangle" id="226"/>
          <p:cNvSpPr/>
          <p:nvPr/>
        </p:nvSpPr>
        <p:spPr>
          <a:xfrm>
            <a:off x="6354200" y="8516440"/>
            <a:ext cy="304000" cx="2219200"/>
          </a:xfrm>
          <a:custGeom>
            <a:avLst/>
            <a:gdLst>
              <a:gd name="connsiteX0" fmla="*/ 0 w 2219200"/>
              <a:gd name="connsiteY0" fmla="*/ 152000 h 304000"/>
              <a:gd name="connsiteX1" fmla="*/ 1109600 w 2219200"/>
              <a:gd name="connsiteY1" fmla="*/ 0 h 304000"/>
              <a:gd name="connsiteX2" fmla="*/ 2219200 w 2219200"/>
              <a:gd name="connsiteY2" fmla="*/ 152000 h 304000"/>
              <a:gd name="connsiteX3" fmla="*/ 1109600 w 2219200"/>
              <a:gd name="connsiteY3" fmla="*/ 304000 h 304000"/>
            </a:gdLst>
            <a:ahLst/>
            <a:cxnLst>
              <a:cxn ang="10800000">
                <a:pos x="connsiteX0" y="connsiteY0"/>
              </a:cxn>
              <a:cxn ang="16200000">
                <a:pos x="connsiteX1" y="connsiteY1"/>
              </a:cxn>
              <a:cxn ang="0">
                <a:pos x="connsiteX2" y="connsiteY2"/>
              </a:cxn>
              <a:cxn ang="5400000">
                <a:pos x="connsiteX3" y="connsiteY3"/>
              </a:cxn>
            </a:cxnLst>
            <a:rect r="r" b="b" l="l" t="t"/>
            <a:pathLst>
              <a:path h="304000" stroke="false" w="2219200">
                <a:moveTo>
                  <a:pt x="2219200" y="220400"/>
                </a:moveTo>
                <a:lnTo>
                  <a:pt x="2219200" y="83600"/>
                </a:lnTo>
                <a:cubicBezTo>
                  <a:pt x="2219200" y="37453"/>
                  <a:pt x="2181747" y="0"/>
                  <a:pt x="2135600" y="0"/>
                </a:cubicBezTo>
                <a:lnTo>
                  <a:pt x="83600" y="0"/>
                </a:lnTo>
                <a:cubicBezTo>
                  <a:pt x="37453" y="0"/>
                  <a:pt x="0" y="37453"/>
                  <a:pt x="0" y="83600"/>
                </a:cubicBezTo>
                <a:lnTo>
                  <a:pt x="0" y="220400"/>
                </a:lnTo>
                <a:cubicBezTo>
                  <a:pt x="0" y="266547"/>
                  <a:pt x="37453" y="304000"/>
                  <a:pt x="83600" y="304000"/>
                </a:cubicBezTo>
                <a:lnTo>
                  <a:pt x="2135600" y="304000"/>
                </a:lnTo>
                <a:cubicBezTo>
                  <a:pt x="2181747" y="304000"/>
                  <a:pt x="2219200" y="266547"/>
                  <a:pt x="2219200" y="220400"/>
                </a:cubicBezTo>
                <a:close/>
              </a:path>
              <a:path h="304000" fill="none" w="2219200">
                <a:moveTo>
                  <a:pt x="2219200" y="220400"/>
                </a:moveTo>
                <a:lnTo>
                  <a:pt x="2219200" y="83600"/>
                </a:lnTo>
                <a:cubicBezTo>
                  <a:pt x="2219200" y="37453"/>
                  <a:pt x="2181747" y="0"/>
                  <a:pt x="2135600" y="0"/>
                </a:cubicBezTo>
                <a:lnTo>
                  <a:pt x="83600" y="0"/>
                </a:lnTo>
                <a:cubicBezTo>
                  <a:pt x="37453" y="0"/>
                  <a:pt x="0" y="37453"/>
                  <a:pt x="0" y="83600"/>
                </a:cubicBezTo>
                <a:lnTo>
                  <a:pt x="0" y="220400"/>
                </a:lnTo>
                <a:cubicBezTo>
                  <a:pt x="0" y="266547"/>
                  <a:pt x="37453" y="304000"/>
                  <a:pt x="83600" y="304000"/>
                </a:cubicBezTo>
                <a:lnTo>
                  <a:pt x="2135600" y="304000"/>
                </a:lnTo>
                <a:cubicBezTo>
                  <a:pt x="2181747" y="304000"/>
                  <a:pt x="2219200" y="266547"/>
                  <a:pt x="2219200" y="220400"/>
                </a:cubicBezTo>
                <a:close/>
              </a:path>
            </a:pathLst>
          </a:custGeom>
          <a:gradFill>
            <a:gsLst>
              <a:gs pos="39000">
                <a:srgbClr val="A3CF3C"/>
              </a:gs>
              <a:gs pos="41000">
                <a:srgbClr val="5A9ED1"/>
              </a:gs>
            </a:gsLst>
            <a:lin scaled="0" ang="0"/>
          </a:gradFill>
          <a:ln cap="flat" w="7600">
            <a:gradFill>
              <a:gsLst>
                <a:gs pos="46000">
                  <a:srgbClr val="A5CD46"/>
                </a:gs>
                <a:gs pos="48000">
                  <a:srgbClr val="5F9CC9"/>
                </a:gs>
              </a:gsLst>
              <a:lin scaled="0" ang="0"/>
            </a:gradFill>
            <a:round/>
          </a:ln>
        </p:spPr>
        <p:txBody>
          <a:bodyPr tIns="38100" anchor="ctr" lIns="38100" rtlCol="0" rIns="38100" wrap="square" bIns="38100"/>
          <a:lstStyle/>
          <a:p>
            <a:pPr algn="ctr">
              <a:lnSpc>
                <a:spcPct val="120000"/>
              </a:lnSpc>
            </a:pPr>
            <a:r>
              <a:rPr altLang="en-US" sz="912" lang="zh-CN" dirty="0">
                <a:solidFill>
                  <a:srgbClr val="FFFFFF"/>
                </a:solidFill>
                <a:latin typeface="Arial"/>
                <a:ea typeface="Arial"/>
                <a:cs typeface="Arial"/>
              </a:rPr>
              <a:t>Analytics</a:t>
            </a:r>
          </a:p>
        </p:txBody>
      </p:sp>
      <p:sp>
        <p:nvSpPr>
          <p:cNvPr name="Rounded Rectangle" id="227"/>
          <p:cNvSpPr/>
          <p:nvPr/>
        </p:nvSpPr>
        <p:spPr>
          <a:xfrm>
            <a:off x="8907800" y="8516440"/>
            <a:ext cy="304000" cx="2508000"/>
          </a:xfrm>
          <a:custGeom>
            <a:avLst/>
            <a:gdLst>
              <a:gd name="connsiteX0" fmla="*/ 0 w 2508000"/>
              <a:gd name="connsiteY0" fmla="*/ 152000 h 304000"/>
              <a:gd name="connsiteX1" fmla="*/ 1254000 w 2508000"/>
              <a:gd name="connsiteY1" fmla="*/ 0 h 304000"/>
              <a:gd name="connsiteX2" fmla="*/ 2508000 w 2508000"/>
              <a:gd name="connsiteY2" fmla="*/ 152000 h 304000"/>
              <a:gd name="connsiteX3" fmla="*/ 1254000 w 2508000"/>
              <a:gd name="connsiteY3" fmla="*/ 304000 h 304000"/>
            </a:gdLst>
            <a:ahLst/>
            <a:cxnLst>
              <a:cxn ang="10800000">
                <a:pos x="connsiteX0" y="connsiteY0"/>
              </a:cxn>
              <a:cxn ang="16200000">
                <a:pos x="connsiteX1" y="connsiteY1"/>
              </a:cxn>
              <a:cxn ang="0">
                <a:pos x="connsiteX2" y="connsiteY2"/>
              </a:cxn>
              <a:cxn ang="5400000">
                <a:pos x="connsiteX3" y="connsiteY3"/>
              </a:cxn>
            </a:cxnLst>
            <a:rect r="r" b="b" l="l" t="t"/>
            <a:pathLst>
              <a:path h="304000" stroke="false" w="2508000">
                <a:moveTo>
                  <a:pt x="2508000" y="220400"/>
                </a:moveTo>
                <a:lnTo>
                  <a:pt x="2508000" y="83600"/>
                </a:lnTo>
                <a:cubicBezTo>
                  <a:pt x="2508000" y="37453"/>
                  <a:pt x="2470547" y="0"/>
                  <a:pt x="2424400" y="0"/>
                </a:cubicBezTo>
                <a:lnTo>
                  <a:pt x="83600" y="0"/>
                </a:lnTo>
                <a:cubicBezTo>
                  <a:pt x="37453" y="0"/>
                  <a:pt x="0" y="37453"/>
                  <a:pt x="0" y="83600"/>
                </a:cubicBezTo>
                <a:lnTo>
                  <a:pt x="0" y="220400"/>
                </a:lnTo>
                <a:cubicBezTo>
                  <a:pt x="0" y="266547"/>
                  <a:pt x="37453" y="304000"/>
                  <a:pt x="83600" y="304000"/>
                </a:cubicBezTo>
                <a:lnTo>
                  <a:pt x="2424400" y="304000"/>
                </a:lnTo>
                <a:cubicBezTo>
                  <a:pt x="2470547" y="304000"/>
                  <a:pt x="2508000" y="266547"/>
                  <a:pt x="2508000" y="220400"/>
                </a:cubicBezTo>
                <a:close/>
              </a:path>
              <a:path h="304000" fill="none" w="2508000">
                <a:moveTo>
                  <a:pt x="2508000" y="220400"/>
                </a:moveTo>
                <a:lnTo>
                  <a:pt x="2508000" y="83600"/>
                </a:lnTo>
                <a:cubicBezTo>
                  <a:pt x="2508000" y="37453"/>
                  <a:pt x="2470547" y="0"/>
                  <a:pt x="2424400" y="0"/>
                </a:cubicBezTo>
                <a:lnTo>
                  <a:pt x="83600" y="0"/>
                </a:lnTo>
                <a:cubicBezTo>
                  <a:pt x="37453" y="0"/>
                  <a:pt x="0" y="37453"/>
                  <a:pt x="0" y="83600"/>
                </a:cubicBezTo>
                <a:lnTo>
                  <a:pt x="0" y="220400"/>
                </a:lnTo>
                <a:cubicBezTo>
                  <a:pt x="0" y="266547"/>
                  <a:pt x="37453" y="304000"/>
                  <a:pt x="83600" y="304000"/>
                </a:cubicBezTo>
                <a:lnTo>
                  <a:pt x="2424400" y="304000"/>
                </a:lnTo>
                <a:cubicBezTo>
                  <a:pt x="2470547" y="304000"/>
                  <a:pt x="2508000" y="266547"/>
                  <a:pt x="2508000" y="220400"/>
                </a:cubicBezTo>
                <a:close/>
              </a:path>
            </a:pathLst>
          </a:custGeom>
          <a:solidFill>
            <a:srgbClr val="5A9ED1"/>
          </a:solidFill>
          <a:ln cap="flat" w="7600">
            <a:solidFill>
              <a:srgbClr val="5A9ED1"/>
            </a:solidFill>
            <a:round/>
          </a:ln>
        </p:spPr>
        <p:txBody>
          <a:bodyPr tIns="38100" anchor="ctr" lIns="38100" rtlCol="0" rIns="38100" wrap="square" bIns="38100"/>
          <a:lstStyle/>
          <a:p>
            <a:pPr algn="ctr">
              <a:lnSpc>
                <a:spcPct val="120000"/>
              </a:lnSpc>
            </a:pPr>
            <a:r>
              <a:rPr altLang="en-US" sz="912" lang="zh-CN" dirty="0">
                <a:solidFill>
                  <a:srgbClr val="FFFFFF"/>
                </a:solidFill>
                <a:latin typeface="Arial"/>
                <a:ea typeface="Arial"/>
                <a:cs typeface="Arial"/>
              </a:rPr>
              <a:t>Text Here</a:t>
            </a:r>
          </a:p>
        </p:txBody>
      </p:sp>
      <p:sp>
        <p:nvSpPr>
          <p:cNvPr name="Line" id="228"/>
          <p:cNvSpPr/>
          <p:nvPr/>
        </p:nvSpPr>
        <p:spPr>
          <a:xfrm>
            <a:off x="646600" y="4123655"/>
            <a:ext cy="7600" cx="1618800"/>
          </a:xfrm>
          <a:custGeom>
            <a:avLst/>
            <a:gdLst/>
            <a:ahLst/>
            <a:cxnLst/>
            <a:rect r="r" b="b" l="l" t="t"/>
            <a:pathLst>
              <a:path h="7600" fill="none" w="1618800">
                <a:moveTo>
                  <a:pt x="0" y="0"/>
                </a:moveTo>
                <a:lnTo>
                  <a:pt x="1618800" y="0"/>
                </a:lnTo>
              </a:path>
            </a:pathLst>
          </a:custGeom>
          <a:noFill/>
          <a:ln cap="flat" w="17733">
            <a:gradFill>
              <a:gsLst>
                <a:gs pos="66000">
                  <a:srgbClr val="EE7D30"/>
                </a:gs>
                <a:gs pos="68000">
                  <a:srgbClr val="A4CD44"/>
                </a:gs>
              </a:gsLst>
              <a:lin scaled="0" ang="0"/>
            </a:gradFill>
            <a:miter/>
          </a:ln>
        </p:spPr>
      </p:sp>
      <p:sp>
        <p:nvSpPr>
          <p:cNvPr name="Line" id="229"/>
          <p:cNvSpPr/>
          <p:nvPr/>
        </p:nvSpPr>
        <p:spPr>
          <a:xfrm>
            <a:off x="-1899400" y="4116055"/>
            <a:ext cy="7600" cx="2432000"/>
          </a:xfrm>
          <a:custGeom>
            <a:avLst/>
            <a:gdLst/>
            <a:ahLst/>
            <a:cxnLst/>
            <a:rect r="r" b="b" l="l" t="t"/>
            <a:pathLst>
              <a:path h="7600" fill="none" w="2432000">
                <a:moveTo>
                  <a:pt x="0" y="0"/>
                </a:moveTo>
                <a:lnTo>
                  <a:pt x="2432000" y="0"/>
                </a:lnTo>
              </a:path>
            </a:pathLst>
          </a:custGeom>
          <a:noFill/>
          <a:ln cap="flat" w="17733">
            <a:solidFill>
              <a:srgbClr val="EE7D30"/>
            </a:solidFill>
            <a:miter/>
          </a:ln>
        </p:spPr>
      </p:sp>
      <p:sp>
        <p:nvSpPr>
          <p:cNvPr name="Line" id="230"/>
          <p:cNvSpPr/>
          <p:nvPr/>
        </p:nvSpPr>
        <p:spPr>
          <a:xfrm>
            <a:off x="2402200" y="4116055"/>
            <a:ext cy="7600" cx="1588400"/>
          </a:xfrm>
          <a:custGeom>
            <a:avLst/>
            <a:gdLst/>
            <a:ahLst/>
            <a:cxnLst/>
            <a:rect r="r" b="b" l="l" t="t"/>
            <a:pathLst>
              <a:path h="7600" fill="none" w="1588400">
                <a:moveTo>
                  <a:pt x="0" y="0"/>
                </a:moveTo>
                <a:lnTo>
                  <a:pt x="1588400" y="0"/>
                </a:lnTo>
              </a:path>
            </a:pathLst>
          </a:custGeom>
          <a:noFill/>
          <a:ln cap="flat" w="17733">
            <a:solidFill>
              <a:srgbClr val="A8D13E"/>
            </a:solidFill>
            <a:miter/>
          </a:ln>
        </p:spPr>
      </p:sp>
      <p:sp>
        <p:nvSpPr>
          <p:cNvPr name="Line" id="231"/>
          <p:cNvSpPr/>
          <p:nvPr/>
        </p:nvSpPr>
        <p:spPr>
          <a:xfrm>
            <a:off x="4203400" y="4116055"/>
            <a:ext cy="7600" cx="3230000"/>
          </a:xfrm>
          <a:custGeom>
            <a:avLst/>
            <a:gdLst/>
            <a:ahLst/>
            <a:cxnLst/>
            <a:rect r="r" b="b" l="l" t="t"/>
            <a:pathLst>
              <a:path h="7600" fill="none" w="3230000">
                <a:moveTo>
                  <a:pt x="0" y="0"/>
                </a:moveTo>
                <a:lnTo>
                  <a:pt x="3230000" y="0"/>
                </a:lnTo>
              </a:path>
            </a:pathLst>
          </a:custGeom>
          <a:noFill/>
          <a:ln cap="flat" w="17733">
            <a:gradFill>
              <a:gsLst>
                <a:gs pos="58000">
                  <a:srgbClr val="A5CD46"/>
                </a:gs>
                <a:gs pos="59000">
                  <a:srgbClr val="5F9CC9"/>
                </a:gs>
              </a:gsLst>
              <a:lin scaled="0" ang="0"/>
            </a:gradFill>
            <a:miter/>
          </a:ln>
        </p:spPr>
      </p:sp>
      <p:sp>
        <p:nvSpPr>
          <p:cNvPr name="Line" id="232"/>
          <p:cNvSpPr/>
          <p:nvPr/>
        </p:nvSpPr>
        <p:spPr>
          <a:xfrm>
            <a:off x="6194600" y="4746840"/>
            <a:ext cy="7600" cx="2439600"/>
          </a:xfrm>
          <a:custGeom>
            <a:avLst/>
            <a:gdLst/>
            <a:ahLst/>
            <a:cxnLst/>
            <a:rect r="r" b="b" l="l" t="t"/>
            <a:pathLst>
              <a:path h="7600" fill="none" w="2439600">
                <a:moveTo>
                  <a:pt x="0" y="0"/>
                </a:moveTo>
                <a:lnTo>
                  <a:pt x="2439600" y="0"/>
                </a:lnTo>
              </a:path>
            </a:pathLst>
          </a:custGeom>
          <a:noFill/>
          <a:ln cap="flat" w="17733">
            <a:solidFill>
              <a:srgbClr val="5F9BCD"/>
            </a:solidFill>
            <a:miter/>
          </a:ln>
        </p:spPr>
      </p:sp>
      <p:sp>
        <p:nvSpPr>
          <p:cNvPr name="Line" id="233"/>
          <p:cNvSpPr/>
          <p:nvPr/>
        </p:nvSpPr>
        <p:spPr>
          <a:xfrm>
            <a:off x="3838600" y="4769640"/>
            <a:ext cy="7600" cx="2234400"/>
          </a:xfrm>
          <a:custGeom>
            <a:avLst/>
            <a:gdLst/>
            <a:ahLst/>
            <a:cxnLst/>
            <a:rect r="r" b="b" l="l" t="t"/>
            <a:pathLst>
              <a:path h="7600" fill="none" w="2234400">
                <a:moveTo>
                  <a:pt x="0" y="0"/>
                </a:moveTo>
                <a:lnTo>
                  <a:pt x="2234400" y="0"/>
                </a:lnTo>
              </a:path>
            </a:pathLst>
          </a:custGeom>
          <a:noFill/>
          <a:ln cap="flat" w="17733">
            <a:solidFill>
              <a:srgbClr val="A8D13E"/>
            </a:solidFill>
            <a:miter/>
          </a:ln>
        </p:spPr>
      </p:sp>
      <p:sp>
        <p:nvSpPr>
          <p:cNvPr name="Line" id="234"/>
          <p:cNvSpPr/>
          <p:nvPr/>
        </p:nvSpPr>
        <p:spPr>
          <a:xfrm>
            <a:off x="1041800" y="4784840"/>
            <a:ext cy="7600" cx="2515600"/>
          </a:xfrm>
          <a:custGeom>
            <a:avLst/>
            <a:gdLst/>
            <a:ahLst/>
            <a:cxnLst/>
            <a:rect r="r" b="b" l="l" t="t"/>
            <a:pathLst>
              <a:path h="7600" fill="none" w="2515600">
                <a:moveTo>
                  <a:pt x="0" y="0"/>
                </a:moveTo>
                <a:lnTo>
                  <a:pt x="2515600" y="0"/>
                </a:lnTo>
              </a:path>
            </a:pathLst>
          </a:custGeom>
          <a:noFill/>
          <a:ln cap="flat" w="17733">
            <a:gradFill>
              <a:gsLst>
                <a:gs pos="36000">
                  <a:srgbClr val="EE7D30"/>
                </a:gs>
                <a:gs pos="39000">
                  <a:srgbClr val="A4CD44"/>
                </a:gs>
              </a:gsLst>
              <a:lin scaled="0" ang="0"/>
            </a:gradFill>
            <a:miter/>
          </a:ln>
        </p:spPr>
      </p:sp>
      <p:sp>
        <p:nvSpPr>
          <p:cNvPr name="Line" id="235"/>
          <p:cNvSpPr/>
          <p:nvPr/>
        </p:nvSpPr>
        <p:spPr>
          <a:xfrm rot="-20962">
            <a:off x="5571400" y="5278840"/>
            <a:ext cy="7600" cx="2492846"/>
          </a:xfrm>
          <a:custGeom>
            <a:avLst/>
            <a:gdLst/>
            <a:ahLst/>
            <a:cxnLst/>
            <a:rect r="r" b="b" l="l" t="t"/>
            <a:pathLst>
              <a:path h="7600" fill="none" w="2492846">
                <a:moveTo>
                  <a:pt x="0" y="0"/>
                </a:moveTo>
                <a:lnTo>
                  <a:pt x="2492846" y="0"/>
                </a:lnTo>
              </a:path>
            </a:pathLst>
          </a:custGeom>
          <a:noFill/>
          <a:ln cap="flat" w="17733">
            <a:gradFill>
              <a:gsLst>
                <a:gs pos="20000">
                  <a:srgbClr val="A5CD46"/>
                </a:gs>
                <a:gs pos="24000">
                  <a:srgbClr val="5F9CC9"/>
                </a:gs>
              </a:gsLst>
              <a:lin scaled="0" ang="0"/>
            </a:gradFill>
            <a:miter/>
          </a:ln>
        </p:spPr>
      </p:sp>
      <p:sp>
        <p:nvSpPr>
          <p:cNvPr name="Line" id="236"/>
          <p:cNvSpPr/>
          <p:nvPr/>
        </p:nvSpPr>
        <p:spPr>
          <a:xfrm>
            <a:off x="-2036200" y="6707640"/>
            <a:ext cy="7600" cx="4012800"/>
          </a:xfrm>
          <a:custGeom>
            <a:avLst/>
            <a:gdLst/>
            <a:ahLst/>
            <a:cxnLst/>
            <a:rect r="r" b="b" l="l" t="t"/>
            <a:pathLst>
              <a:path h="7600" fill="none" w="4012800">
                <a:moveTo>
                  <a:pt x="0" y="0"/>
                </a:moveTo>
                <a:lnTo>
                  <a:pt x="4012800" y="0"/>
                </a:lnTo>
              </a:path>
            </a:pathLst>
          </a:custGeom>
          <a:noFill/>
          <a:ln cap="flat" w="17733">
            <a:solidFill>
              <a:srgbClr val="EE7D30"/>
            </a:solidFill>
            <a:miter/>
          </a:ln>
        </p:spPr>
      </p:sp>
      <p:sp>
        <p:nvSpPr>
          <p:cNvPr name="Line" id="237"/>
          <p:cNvSpPr/>
          <p:nvPr/>
        </p:nvSpPr>
        <p:spPr>
          <a:xfrm>
            <a:off x="2151400" y="6722840"/>
            <a:ext cy="7600" cx="2485200"/>
          </a:xfrm>
          <a:custGeom>
            <a:avLst/>
            <a:gdLst/>
            <a:ahLst/>
            <a:cxnLst/>
            <a:rect r="r" b="b" l="l" t="t"/>
            <a:pathLst>
              <a:path h="7600" fill="none" w="2485200">
                <a:moveTo>
                  <a:pt x="0" y="0"/>
                </a:moveTo>
                <a:lnTo>
                  <a:pt x="2485200" y="0"/>
                </a:lnTo>
              </a:path>
            </a:pathLst>
          </a:custGeom>
          <a:noFill/>
          <a:ln cap="flat" w="17733">
            <a:gradFill>
              <a:gsLst>
                <a:gs pos="19000">
                  <a:srgbClr val="EE7D30"/>
                </a:gs>
                <a:gs pos="23000">
                  <a:srgbClr val="A4CD44"/>
                </a:gs>
              </a:gsLst>
              <a:lin scaled="0" ang="0"/>
            </a:gradFill>
            <a:miter/>
          </a:ln>
        </p:spPr>
      </p:sp>
      <p:sp>
        <p:nvSpPr>
          <p:cNvPr name="Line" id="239"/>
          <p:cNvSpPr/>
          <p:nvPr/>
        </p:nvSpPr>
        <p:spPr>
          <a:xfrm rot="-20962">
            <a:off x="4917800" y="6715240"/>
            <a:ext cy="7600" cx="2492846"/>
          </a:xfrm>
          <a:custGeom>
            <a:avLst/>
            <a:gdLst/>
            <a:ahLst/>
            <a:cxnLst/>
            <a:rect r="r" b="b" l="l" t="t"/>
            <a:pathLst>
              <a:path h="7600" fill="none" w="2492846">
                <a:moveTo>
                  <a:pt x="0" y="0"/>
                </a:moveTo>
                <a:lnTo>
                  <a:pt x="2492846" y="0"/>
                </a:lnTo>
              </a:path>
            </a:pathLst>
          </a:custGeom>
          <a:noFill/>
          <a:ln cap="flat" w="17733">
            <a:gradFill>
              <a:gsLst>
                <a:gs pos="91000">
                  <a:srgbClr val="A5CD46"/>
                </a:gs>
                <a:gs pos="96000">
                  <a:srgbClr val="5F9CC9"/>
                </a:gs>
              </a:gsLst>
              <a:lin scaled="0" ang="0"/>
            </a:gradFill>
            <a:miter/>
          </a:ln>
        </p:spPr>
      </p:sp>
      <p:sp>
        <p:nvSpPr>
          <p:cNvPr name="Line" id="240"/>
          <p:cNvSpPr/>
          <p:nvPr/>
        </p:nvSpPr>
        <p:spPr>
          <a:xfrm>
            <a:off x="4917800" y="7300440"/>
            <a:ext cy="7600" cx="1436400"/>
          </a:xfrm>
          <a:custGeom>
            <a:avLst/>
            <a:gdLst/>
            <a:ahLst/>
            <a:cxnLst/>
            <a:rect r="r" b="b" l="l" t="t"/>
            <a:pathLst>
              <a:path h="7600" fill="none" w="1436400">
                <a:moveTo>
                  <a:pt x="0" y="0"/>
                </a:moveTo>
                <a:lnTo>
                  <a:pt x="1436400" y="0"/>
                </a:lnTo>
              </a:path>
            </a:pathLst>
          </a:custGeom>
          <a:noFill/>
          <a:ln cap="flat" w="17733">
            <a:solidFill>
              <a:srgbClr val="A8D13E"/>
            </a:solidFill>
            <a:miter/>
          </a:ln>
        </p:spPr>
      </p:sp>
      <p:sp>
        <p:nvSpPr>
          <p:cNvPr name="Line" id="241"/>
          <p:cNvSpPr/>
          <p:nvPr/>
        </p:nvSpPr>
        <p:spPr>
          <a:xfrm>
            <a:off x="4917800" y="7710840"/>
            <a:ext cy="7600" cx="1436400"/>
          </a:xfrm>
          <a:custGeom>
            <a:avLst/>
            <a:gdLst/>
            <a:ahLst/>
            <a:cxnLst/>
            <a:rect r="r" b="b" l="l" t="t"/>
            <a:pathLst>
              <a:path h="7600" fill="none" w="1436400">
                <a:moveTo>
                  <a:pt x="0" y="0"/>
                </a:moveTo>
                <a:lnTo>
                  <a:pt x="1436400" y="0"/>
                </a:lnTo>
              </a:path>
            </a:pathLst>
          </a:custGeom>
          <a:noFill/>
          <a:ln cap="flat" w="17733">
            <a:solidFill>
              <a:srgbClr val="A8D13E"/>
            </a:solidFill>
            <a:miter/>
          </a:ln>
        </p:spPr>
      </p:sp>
      <p:sp>
        <p:nvSpPr>
          <p:cNvPr name="Line" id="243"/>
          <p:cNvSpPr/>
          <p:nvPr/>
        </p:nvSpPr>
        <p:spPr>
          <a:xfrm>
            <a:off x="4917800" y="8273240"/>
            <a:ext cy="7600" cx="2226800"/>
          </a:xfrm>
          <a:custGeom>
            <a:avLst/>
            <a:gdLst/>
            <a:ahLst/>
            <a:cxnLst/>
            <a:rect r="r" b="b" l="l" t="t"/>
            <a:pathLst>
              <a:path h="7600" fill="none" w="2226800">
                <a:moveTo>
                  <a:pt x="0" y="0"/>
                </a:moveTo>
                <a:lnTo>
                  <a:pt x="2226800" y="0"/>
                </a:lnTo>
              </a:path>
            </a:pathLst>
          </a:custGeom>
          <a:noFill/>
          <a:ln cap="flat" w="17733">
            <a:solidFill>
              <a:srgbClr val="A8D13E"/>
            </a:solidFill>
            <a:miter/>
          </a:ln>
        </p:spPr>
      </p:sp>
      <p:sp>
        <p:nvSpPr>
          <p:cNvPr name="Line" id="244"/>
          <p:cNvSpPr/>
          <p:nvPr/>
        </p:nvSpPr>
        <p:spPr>
          <a:xfrm>
            <a:off x="6453000" y="7277640"/>
            <a:ext cy="7600" cx="2204000"/>
          </a:xfrm>
          <a:custGeom>
            <a:avLst/>
            <a:gdLst/>
            <a:ahLst/>
            <a:cxnLst/>
            <a:rect r="r" b="b" l="l" t="t"/>
            <a:pathLst>
              <a:path h="7600" fill="none" w="2204000">
                <a:moveTo>
                  <a:pt x="0" y="0"/>
                </a:moveTo>
                <a:lnTo>
                  <a:pt x="2204000" y="0"/>
                </a:lnTo>
              </a:path>
            </a:pathLst>
          </a:custGeom>
          <a:noFill/>
          <a:ln cap="flat" w="17733">
            <a:gradFill>
              <a:gsLst>
                <a:gs pos="36000">
                  <a:srgbClr val="A5CD46"/>
                </a:gs>
                <a:gs pos="39000">
                  <a:srgbClr val="5F9CC9"/>
                </a:gs>
              </a:gsLst>
              <a:lin scaled="0" ang="0"/>
            </a:gradFill>
            <a:miter/>
          </a:ln>
        </p:spPr>
      </p:sp>
      <p:sp>
        <p:nvSpPr>
          <p:cNvPr name="Line" id="246"/>
          <p:cNvSpPr/>
          <p:nvPr/>
        </p:nvSpPr>
        <p:spPr>
          <a:xfrm>
            <a:off x="6453000" y="7710840"/>
            <a:ext cy="7600" cx="2204000"/>
          </a:xfrm>
          <a:custGeom>
            <a:avLst/>
            <a:gdLst/>
            <a:ahLst/>
            <a:cxnLst/>
            <a:rect r="r" b="b" l="l" t="t"/>
            <a:pathLst>
              <a:path h="7600" fill="none" w="2204000">
                <a:moveTo>
                  <a:pt x="0" y="0"/>
                </a:moveTo>
                <a:lnTo>
                  <a:pt x="2204000" y="0"/>
                </a:lnTo>
              </a:path>
            </a:pathLst>
          </a:custGeom>
          <a:noFill/>
          <a:ln cap="flat" w="17733">
            <a:gradFill>
              <a:gsLst>
                <a:gs pos="36000">
                  <a:srgbClr val="A5CD46"/>
                </a:gs>
                <a:gs pos="39000">
                  <a:srgbClr val="5F9CC9"/>
                </a:gs>
              </a:gsLst>
              <a:lin scaled="0" ang="0"/>
            </a:gradFill>
            <a:miter/>
          </a:ln>
        </p:spPr>
      </p:sp>
      <p:sp>
        <p:nvSpPr>
          <p:cNvPr name="Line" id="247"/>
          <p:cNvSpPr/>
          <p:nvPr/>
        </p:nvSpPr>
        <p:spPr>
          <a:xfrm>
            <a:off x="6354200" y="8850840"/>
            <a:ext cy="7600" cx="2204000"/>
          </a:xfrm>
          <a:custGeom>
            <a:avLst/>
            <a:gdLst/>
            <a:ahLst/>
            <a:cxnLst/>
            <a:rect r="r" b="b" l="l" t="t"/>
            <a:pathLst>
              <a:path h="7600" fill="none" w="2204000">
                <a:moveTo>
                  <a:pt x="0" y="0"/>
                </a:moveTo>
                <a:lnTo>
                  <a:pt x="2204000" y="0"/>
                </a:lnTo>
              </a:path>
            </a:pathLst>
          </a:custGeom>
          <a:noFill/>
          <a:ln cap="flat" w="17733">
            <a:gradFill>
              <a:gsLst>
                <a:gs pos="36000">
                  <a:srgbClr val="A5CD46"/>
                </a:gs>
                <a:gs pos="39000">
                  <a:srgbClr val="5F9CC9"/>
                </a:gs>
              </a:gsLst>
              <a:lin scaled="0" ang="0"/>
            </a:gradFill>
            <a:miter/>
          </a:ln>
        </p:spPr>
      </p:sp>
      <p:sp>
        <p:nvSpPr>
          <p:cNvPr name="Line" id="248"/>
          <p:cNvSpPr/>
          <p:nvPr/>
        </p:nvSpPr>
        <p:spPr>
          <a:xfrm>
            <a:off x="8945800" y="7285240"/>
            <a:ext cy="7600" cx="2439600"/>
          </a:xfrm>
          <a:custGeom>
            <a:avLst/>
            <a:gdLst/>
            <a:ahLst/>
            <a:cxnLst/>
            <a:rect r="r" b="b" l="l" t="t"/>
            <a:pathLst>
              <a:path h="7600" fill="none" w="2439600">
                <a:moveTo>
                  <a:pt x="0" y="0"/>
                </a:moveTo>
                <a:lnTo>
                  <a:pt x="2439600" y="0"/>
                </a:lnTo>
              </a:path>
            </a:pathLst>
          </a:custGeom>
          <a:noFill/>
          <a:ln cap="flat" w="17733">
            <a:solidFill>
              <a:srgbClr val="5F9BCD"/>
            </a:solidFill>
            <a:miter/>
          </a:ln>
        </p:spPr>
      </p:sp>
      <p:sp>
        <p:nvSpPr>
          <p:cNvPr name="Line" id="249"/>
          <p:cNvSpPr/>
          <p:nvPr/>
        </p:nvSpPr>
        <p:spPr>
          <a:xfrm>
            <a:off x="8945800" y="8858440"/>
            <a:ext cy="7600" cx="2439600"/>
          </a:xfrm>
          <a:custGeom>
            <a:avLst/>
            <a:gdLst/>
            <a:ahLst/>
            <a:cxnLst/>
            <a:rect r="r" b="b" l="l" t="t"/>
            <a:pathLst>
              <a:path h="7600" fill="none" w="2439600">
                <a:moveTo>
                  <a:pt x="0" y="0"/>
                </a:moveTo>
                <a:lnTo>
                  <a:pt x="2439600" y="0"/>
                </a:lnTo>
              </a:path>
            </a:pathLst>
          </a:custGeom>
          <a:noFill/>
          <a:ln cap="flat" w="17733">
            <a:solidFill>
              <a:srgbClr val="5F9BCD"/>
            </a:solidFill>
            <a:miter/>
          </a:ln>
        </p:spPr>
      </p:sp>
      <p:sp>
        <p:nvSpPr>
          <p:cNvPr name="Line" id="250"/>
          <p:cNvSpPr/>
          <p:nvPr/>
        </p:nvSpPr>
        <p:spPr>
          <a:xfrm>
            <a:off x="5062200" y="688455"/>
            <a:ext cy="7600" cx="3306000"/>
          </a:xfrm>
          <a:custGeom>
            <a:avLst/>
            <a:gdLst/>
            <a:ahLst/>
            <a:cxnLst/>
            <a:rect r="r" b="b" l="l" t="t"/>
            <a:pathLst>
              <a:path h="7600" fill="none" w="3306000">
                <a:moveTo>
                  <a:pt x="0" y="0"/>
                </a:moveTo>
                <a:lnTo>
                  <a:pt x="3306000" y="0"/>
                </a:lnTo>
              </a:path>
            </a:pathLst>
          </a:custGeom>
          <a:noFill/>
          <a:ln cap="flat" w="17733">
            <a:gradFill>
              <a:gsLst>
                <a:gs pos="53000">
                  <a:srgbClr val="A5CD46"/>
                </a:gs>
                <a:gs pos="54000">
                  <a:srgbClr val="5F9CC9"/>
                </a:gs>
              </a:gsLst>
              <a:lin scaled="0" ang="0"/>
            </a:gradFill>
            <a:miter/>
          </a:ln>
        </p:spPr>
      </p:sp>
      <p:sp>
        <p:nvSpPr>
          <p:cNvPr name="Rectangle" id="254"/>
          <p:cNvSpPr/>
          <p:nvPr/>
        </p:nvSpPr>
        <p:spPr>
          <a:xfrm>
            <a:off x="1756200" y="9296028"/>
            <a:ext cy="383232" cx="4879200"/>
          </a:xfrm>
          <a:custGeom>
            <a:avLst/>
            <a:gdLst/>
            <a:ahLst/>
            <a:cxnLst/>
            <a:rect r="r" b="b" l="l" t="t"/>
            <a:pathLst>
              <a:path h="383232" stroke="false" w="4879200">
                <a:moveTo>
                  <a:pt x="0" y="0"/>
                </a:moveTo>
                <a:lnTo>
                  <a:pt x="4879200" y="0"/>
                </a:lnTo>
                <a:lnTo>
                  <a:pt x="4879200" y="383232"/>
                </a:lnTo>
                <a:lnTo>
                  <a:pt x="0" y="383232"/>
                </a:lnTo>
                <a:lnTo>
                  <a:pt x="0" y="0"/>
                </a:lnTo>
                <a:close/>
              </a:path>
              <a:path h="383232" fill="none" w="4879200">
                <a:moveTo>
                  <a:pt x="0" y="0"/>
                </a:moveTo>
                <a:lnTo>
                  <a:pt x="4879200" y="0"/>
                </a:lnTo>
                <a:lnTo>
                  <a:pt x="4879200" y="383232"/>
                </a:lnTo>
                <a:lnTo>
                  <a:pt x="0" y="383232"/>
                </a:lnTo>
                <a:lnTo>
                  <a:pt x="0" y="0"/>
                </a:lnTo>
                <a:close/>
              </a:path>
            </a:pathLst>
          </a:custGeom>
          <a:noFill/>
          <a:ln cap="flat" w="7600">
            <a:noFill/>
            <a:miter/>
          </a:ln>
        </p:spPr>
        <p:txBody>
          <a:bodyPr tIns="38100" anchor="ctr" lIns="38100" rtlCol="0" rIns="38100" wrap="square" bIns="38100"/>
          <a:lstStyle/>
          <a:p>
            <a:pPr algn="ctr">
              <a:lnSpc>
                <a:spcPct val="120000"/>
              </a:lnSpc>
            </a:pPr>
            <a:r>
              <a:rPr altLang="en-US" sz="912" lang="zh-CN" dirty="0">
                <a:solidFill>
                  <a:srgbClr val="303030"/>
                </a:solidFill>
                <a:latin typeface="Arial"/>
                <a:ea typeface="Arial"/>
                <a:cs typeface="Arial"/>
              </a:rPr>
              <a:t>This silde is 100% editable, Adept it to your needs and capture your audience's attention.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0</PresentationFormat>
  <Paragraphs>0</Paragraphs>
  <Slides>1</Slides>
  <Notes>0</Notes>
  <HiddenSlides>0</HiddenSlides>
  <MMClips>0</MMClips>
  <ScaleCrop>false</ScaleCrop>
  <HeadingPairs>
    <vt:vector size="4" baseType="variant">
      <vt:variant>
        <vt:lpstr>Topic</vt:lpstr>
      </vt:variant>
      <vt:variant>
        <vt:i4>1</vt:i4>
      </vt:variant>
      <vt:variant>
        <vt:lpstr>Slide Title</vt:lpstr>
      </vt:variant>
      <vt:variant>
        <vt:i4>1</vt:i4>
      </vt:variant>
    </vt:vector>
  </HeadingPairs>
  <TitlesOfParts>
    <vt:vector size="2" baseType="lpstr">
      <vt:lpstr>Office Theme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xsi="http://www.w3.org/2001/XMLSchema-instance" xmlns:dcmitype="http://purl.org/dc/dcmitype/" xmlns:dcterms="http://purl.org/dc/terms/">
  <dc:title>PowerPoint Presentation</dc:title>
  <dc:creator>Jan Ivan</dc:creator>
  <cp:lastModifiedBy>Jan Ivan</cp:lastModifiedBy>
  <cp:revision>1</cp:revision>
  <dcterms:created xsi:type="dcterms:W3CDTF">2025-11-04T09:09:44Z</dcterms:created>
  <dcterms:modified xsi:type="dcterms:W3CDTF">2025-11-04T09:09:44Z</dcterms:modified>
</cp:coreProperties>
</file>